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notesSlides/notesSlide19.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53"/>
  </p:notesMasterIdLst>
  <p:handoutMasterIdLst>
    <p:handoutMasterId r:id="rId54"/>
  </p:handoutMasterIdLst>
  <p:sldIdLst>
    <p:sldId id="1389" r:id="rId5"/>
    <p:sldId id="1396" r:id="rId6"/>
    <p:sldId id="1394" r:id="rId7"/>
    <p:sldId id="1402" r:id="rId8"/>
    <p:sldId id="1363" r:id="rId9"/>
    <p:sldId id="1384" r:id="rId10"/>
    <p:sldId id="1409" r:id="rId11"/>
    <p:sldId id="1412" r:id="rId12"/>
    <p:sldId id="1410" r:id="rId13"/>
    <p:sldId id="1411" r:id="rId14"/>
    <p:sldId id="1413" r:id="rId15"/>
    <p:sldId id="1415" r:id="rId16"/>
    <p:sldId id="1416" r:id="rId17"/>
    <p:sldId id="1417" r:id="rId18"/>
    <p:sldId id="1418" r:id="rId19"/>
    <p:sldId id="1419" r:id="rId20"/>
    <p:sldId id="1420" r:id="rId21"/>
    <p:sldId id="1406" r:id="rId22"/>
    <p:sldId id="1422" r:id="rId23"/>
    <p:sldId id="1421" r:id="rId24"/>
    <p:sldId id="1425" r:id="rId25"/>
    <p:sldId id="1423" r:id="rId26"/>
    <p:sldId id="1424" r:id="rId27"/>
    <p:sldId id="1426" r:id="rId28"/>
    <p:sldId id="1427" r:id="rId29"/>
    <p:sldId id="1407" r:id="rId30"/>
    <p:sldId id="1428" r:id="rId31"/>
    <p:sldId id="1408" r:id="rId32"/>
    <p:sldId id="1403" r:id="rId33"/>
    <p:sldId id="1404" r:id="rId34"/>
    <p:sldId id="1405" r:id="rId35"/>
    <p:sldId id="1373" r:id="rId36"/>
    <p:sldId id="1364" r:id="rId37"/>
    <p:sldId id="1393" r:id="rId38"/>
    <p:sldId id="1376" r:id="rId39"/>
    <p:sldId id="1399" r:id="rId40"/>
    <p:sldId id="1400" r:id="rId41"/>
    <p:sldId id="1381" r:id="rId42"/>
    <p:sldId id="1382" r:id="rId43"/>
    <p:sldId id="1365" r:id="rId44"/>
    <p:sldId id="1322" r:id="rId45"/>
    <p:sldId id="1372" r:id="rId46"/>
    <p:sldId id="1320" r:id="rId47"/>
    <p:sldId id="1323" r:id="rId48"/>
    <p:sldId id="1324" r:id="rId49"/>
    <p:sldId id="1385" r:id="rId50"/>
    <p:sldId id="1386" r:id="rId51"/>
    <p:sldId id="1387" r:id="rId5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id="{A073DAE3-B461-442F-A3D3-6642BD875E45}">
          <p14:sldIdLst>
            <p14:sldId id="1389"/>
            <p14:sldId id="1396"/>
            <p14:sldId id="1394"/>
            <p14:sldId id="1402"/>
            <p14:sldId id="1363"/>
            <p14:sldId id="1384"/>
            <p14:sldId id="1409"/>
            <p14:sldId id="1412"/>
            <p14:sldId id="1410"/>
            <p14:sldId id="1411"/>
            <p14:sldId id="1413"/>
            <p14:sldId id="1415"/>
            <p14:sldId id="1416"/>
            <p14:sldId id="1417"/>
            <p14:sldId id="1418"/>
            <p14:sldId id="1419"/>
            <p14:sldId id="1420"/>
            <p14:sldId id="1406"/>
            <p14:sldId id="1422"/>
            <p14:sldId id="1421"/>
            <p14:sldId id="1425"/>
            <p14:sldId id="1423"/>
            <p14:sldId id="1424"/>
            <p14:sldId id="1426"/>
            <p14:sldId id="1427"/>
            <p14:sldId id="1407"/>
            <p14:sldId id="1428"/>
            <p14:sldId id="1408"/>
            <p14:sldId id="1403"/>
            <p14:sldId id="1404"/>
            <p14:sldId id="1405"/>
            <p14:sldId id="1373"/>
            <p14:sldId id="1364"/>
            <p14:sldId id="1393"/>
            <p14:sldId id="1376"/>
            <p14:sldId id="1399"/>
            <p14:sldId id="1400"/>
            <p14:sldId id="1381"/>
            <p14:sldId id="1382"/>
            <p14:sldId id="1365"/>
            <p14:sldId id="1322"/>
            <p14:sldId id="1372"/>
            <p14:sldId id="1320"/>
            <p14:sldId id="1323"/>
            <p14:sldId id="1324"/>
            <p14:sldId id="1385"/>
            <p14:sldId id="1386"/>
            <p14:sldId id="138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Auri Mathisen" initials="AM" lastIdx="1" clrIdx="7">
    <p:extLst>
      <p:ext uri="{19B8F6BF-5375-455C-9EA6-DF929625EA0E}">
        <p15:presenceInfo xmlns:p15="http://schemas.microsoft.com/office/powerpoint/2012/main" userId="S-1-5-21-383413107-1061881802-891584314-12534" providerId="AD"/>
      </p:ext>
    </p:extLst>
  </p:cmAuthor>
  <p:cmAuthor id="1" name="Mary Feil-Jacobs" initials="MFJ" lastIdx="43" clrIdx="1"/>
  <p:cmAuthor id="8" name="Judi Lee" initials="JL" lastIdx="3" clrIdx="8">
    <p:extLst>
      <p:ext uri="{19B8F6BF-5375-455C-9EA6-DF929625EA0E}">
        <p15:presenceInfo xmlns:p15="http://schemas.microsoft.com/office/powerpoint/2012/main" userId="S-1-5-21-383413107-1061881802-891584314-9954"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David Griffith" initials="DG" lastIdx="3" clrIdx="9">
    <p:extLst>
      <p:ext uri="{19B8F6BF-5375-455C-9EA6-DF929625EA0E}">
        <p15:presenceInfo xmlns:p15="http://schemas.microsoft.com/office/powerpoint/2012/main" userId="S-1-5-21-383413107-1061881802-891584314-4667"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itchell Derrey" initials="MD" lastIdx="6" clrIdx="4">
    <p:extLst>
      <p:ext uri="{19B8F6BF-5375-455C-9EA6-DF929625EA0E}">
        <p15:presenceInfo xmlns:p15="http://schemas.microsoft.com/office/powerpoint/2012/main" userId="S-1-5-21-383413107-1061881802-891584314-4851" providerId="AD"/>
      </p:ext>
    </p:extLst>
  </p:cmAuthor>
  <p:cmAuthor id="5" name="Christen Anderson" initials="CA" lastIdx="19" clrIdx="5">
    <p:extLst>
      <p:ext uri="{19B8F6BF-5375-455C-9EA6-DF929625EA0E}">
        <p15:presenceInfo xmlns:p15="http://schemas.microsoft.com/office/powerpoint/2012/main" userId="Christen Anderson" providerId="None"/>
      </p:ext>
    </p:extLst>
  </p:cmAuthor>
  <p:cmAuthor id="6" name="Delaney Freer" initials="DF" lastIdx="16" clrIdx="6">
    <p:extLst>
      <p:ext uri="{19B8F6BF-5375-455C-9EA6-DF929625EA0E}">
        <p15:presenceInfo xmlns:p15="http://schemas.microsoft.com/office/powerpoint/2012/main" userId="4a46fd6c6e3be6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275C"/>
    <a:srgbClr val="001E60"/>
    <a:srgbClr val="E6E6E6"/>
    <a:srgbClr val="0095C8"/>
    <a:srgbClr val="E1B81C"/>
    <a:srgbClr val="E4002B"/>
    <a:srgbClr val="002060"/>
    <a:srgbClr val="84BD00"/>
    <a:srgbClr val="20BD00"/>
    <a:srgbClr val="2799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1187" autoAdjust="0"/>
  </p:normalViewPr>
  <p:slideViewPr>
    <p:cSldViewPr>
      <p:cViewPr varScale="1">
        <p:scale>
          <a:sx n="68" d="100"/>
          <a:sy n="68" d="100"/>
        </p:scale>
        <p:origin x="880" y="35"/>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howGuides="1">
      <p:cViewPr>
        <p:scale>
          <a:sx n="130" d="100"/>
          <a:sy n="130" d="100"/>
        </p:scale>
        <p:origin x="2064" y="-11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ie Kuehl" userId="b0e98e18-6ad0-4ff3-b262-48ac98d6d9de" providerId="ADAL" clId="{73769647-E5A1-47B6-A939-5D555117F2F4}"/>
    <pc:docChg chg="modSld">
      <pc:chgData name="Laurie Kuehl" userId="b0e98e18-6ad0-4ff3-b262-48ac98d6d9de" providerId="ADAL" clId="{73769647-E5A1-47B6-A939-5D555117F2F4}" dt="2019-01-21T19:03:11.698" v="0"/>
      <pc:docMkLst>
        <pc:docMk/>
      </pc:docMkLst>
      <pc:sldChg chg="modSp">
        <pc:chgData name="Laurie Kuehl" userId="b0e98e18-6ad0-4ff3-b262-48ac98d6d9de" providerId="ADAL" clId="{73769647-E5A1-47B6-A939-5D555117F2F4}" dt="2019-01-21T19:03:11.698" v="0"/>
        <pc:sldMkLst>
          <pc:docMk/>
          <pc:sldMk cId="4155976680" sldId="1405"/>
        </pc:sldMkLst>
        <pc:spChg chg="mod">
          <ac:chgData name="Laurie Kuehl" userId="b0e98e18-6ad0-4ff3-b262-48ac98d6d9de" providerId="ADAL" clId="{73769647-E5A1-47B6-A939-5D555117F2F4}" dt="2019-01-21T19:03:11.698" v="0"/>
          <ac:spMkLst>
            <pc:docMk/>
            <pc:sldMk cId="4155976680" sldId="1405"/>
            <ac:spMk id="5" creationId="{9DA31EC2-DAD1-4998-A8D9-8626C2281189}"/>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9934866403343819E-2"/>
          <c:y val="5.4481545753858412E-2"/>
          <c:w val="0.67849086751721877"/>
          <c:h val="0.83189062258598301"/>
        </c:manualLayout>
      </c:layout>
      <c:areaChart>
        <c:grouping val="stacked"/>
        <c:varyColors val="0"/>
        <c:ser>
          <c:idx val="0"/>
          <c:order val="0"/>
          <c:spPr>
            <a:solidFill>
              <a:schemeClr val="accent1"/>
            </a:solidFill>
          </c:spPr>
          <c:val>
            <c:numRef>
              <c:f>Sheet1!$B$2:$B$5</c:f>
              <c:numCache>
                <c:formatCode>General</c:formatCode>
                <c:ptCount val="4"/>
                <c:pt idx="0">
                  <c:v>1</c:v>
                </c:pt>
                <c:pt idx="1">
                  <c:v>2.5</c:v>
                </c:pt>
                <c:pt idx="2">
                  <c:v>2</c:v>
                </c:pt>
                <c:pt idx="3">
                  <c:v>1</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0-F83E-40ED-A539-7376B2E9B252}"/>
            </c:ext>
          </c:extLst>
        </c:ser>
        <c:ser>
          <c:idx val="1"/>
          <c:order val="1"/>
          <c:spPr>
            <a:solidFill>
              <a:schemeClr val="accent2"/>
            </a:solidFill>
          </c:spPr>
          <c:val>
            <c:numRef>
              <c:f>Sheet1!$C$2:$C$5</c:f>
              <c:numCache>
                <c:formatCode>General</c:formatCode>
                <c:ptCount val="4"/>
                <c:pt idx="0">
                  <c:v>2.4</c:v>
                </c:pt>
                <c:pt idx="1">
                  <c:v>2</c:v>
                </c:pt>
                <c:pt idx="2">
                  <c:v>0.5</c:v>
                </c:pt>
                <c:pt idx="3">
                  <c:v>2.8</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1-F83E-40ED-A539-7376B2E9B252}"/>
            </c:ext>
          </c:extLst>
        </c:ser>
        <c:ser>
          <c:idx val="2"/>
          <c:order val="2"/>
          <c:spPr>
            <a:solidFill>
              <a:schemeClr val="accent3"/>
            </a:solidFill>
            <a:ln w="25400">
              <a:noFill/>
            </a:ln>
          </c:spPr>
          <c:val>
            <c:numRef>
              <c:f>Sheet1!$D$2:$D$5</c:f>
              <c:numCache>
                <c:formatCode>General</c:formatCode>
                <c:ptCount val="4"/>
                <c:pt idx="0">
                  <c:v>0.5</c:v>
                </c:pt>
                <c:pt idx="1">
                  <c:v>0.8</c:v>
                </c:pt>
                <c:pt idx="2">
                  <c:v>2.2999999999999998</c:v>
                </c:pt>
                <c:pt idx="3">
                  <c:v>1.5</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2-F83E-40ED-A539-7376B2E9B252}"/>
            </c:ext>
          </c:extLst>
        </c:ser>
        <c:ser>
          <c:idx val="3"/>
          <c:order val="3"/>
          <c:spPr>
            <a:solidFill>
              <a:schemeClr val="accent4"/>
            </a:solidFill>
            <a:ln w="25400">
              <a:noFill/>
            </a:ln>
          </c:spPr>
          <c:val>
            <c:numRef>
              <c:f>Sheet1!$E$2:$E$5</c:f>
              <c:numCache>
                <c:formatCode>General</c:formatCode>
                <c:ptCount val="4"/>
                <c:pt idx="0">
                  <c:v>1</c:v>
                </c:pt>
                <c:pt idx="1">
                  <c:v>1</c:v>
                </c:pt>
                <c:pt idx="2">
                  <c:v>0.5</c:v>
                </c:pt>
                <c:pt idx="3">
                  <c:v>0.8</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Sheet1!$E$1</c15:sqref>
                        </c15:formulaRef>
                      </c:ext>
                    </c:extLst>
                    <c:strCache>
                      <c:ptCount val="1"/>
                      <c:pt idx="0">
                        <c:v>Series 4</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3-F83E-40ED-A539-7376B2E9B252}"/>
            </c:ext>
          </c:extLst>
        </c:ser>
        <c:ser>
          <c:idx val="4"/>
          <c:order val="4"/>
          <c:spPr>
            <a:ln w="25400">
              <a:noFill/>
            </a:ln>
          </c:spPr>
          <c:val>
            <c:numRef>
              <c:f>Sheet1!$F$2:$F$5</c:f>
              <c:numCache>
                <c:formatCode>General</c:formatCode>
                <c:ptCount val="4"/>
                <c:pt idx="0">
                  <c:v>1</c:v>
                </c:pt>
                <c:pt idx="1">
                  <c:v>1.05</c:v>
                </c:pt>
                <c:pt idx="2">
                  <c:v>0.6</c:v>
                </c:pt>
                <c:pt idx="3">
                  <c:v>0.86</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Sheet1!$F$1</c15:sqref>
                        </c15:formulaRef>
                      </c:ext>
                    </c:extLst>
                    <c:strCache>
                      <c:ptCount val="1"/>
                      <c:pt idx="0">
                        <c:v>Series 5</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0-40FD-4450-840C-E51969E7E505}"/>
            </c:ext>
          </c:extLst>
        </c:ser>
        <c:dLbls>
          <c:showLegendKey val="0"/>
          <c:showVal val="0"/>
          <c:showCatName val="0"/>
          <c:showSerName val="0"/>
          <c:showPercent val="0"/>
          <c:showBubbleSize val="0"/>
        </c:dLbls>
        <c:axId val="510210072"/>
        <c:axId val="510209288"/>
      </c:areaChart>
      <c:catAx>
        <c:axId val="510210072"/>
        <c:scaling>
          <c:orientation val="minMax"/>
        </c:scaling>
        <c:delete val="0"/>
        <c:axPos val="b"/>
        <c:numFmt formatCode="General" sourceLinked="0"/>
        <c:majorTickMark val="out"/>
        <c:minorTickMark val="none"/>
        <c:tickLblPos val="nextTo"/>
        <c:spPr>
          <a:ln>
            <a:solidFill>
              <a:schemeClr val="tx1">
                <a:alpha val="15000"/>
              </a:schemeClr>
            </a:solidFill>
          </a:ln>
        </c:spPr>
        <c:crossAx val="510209288"/>
        <c:crosses val="autoZero"/>
        <c:auto val="1"/>
        <c:lblAlgn val="ctr"/>
        <c:lblOffset val="100"/>
        <c:noMultiLvlLbl val="0"/>
      </c:catAx>
      <c:valAx>
        <c:axId val="510209288"/>
        <c:scaling>
          <c:orientation val="minMax"/>
        </c:scaling>
        <c:delete val="0"/>
        <c:axPos val="l"/>
        <c:majorGridlines>
          <c:spPr>
            <a:ln>
              <a:gradFill>
                <a:gsLst>
                  <a:gs pos="0">
                    <a:schemeClr val="tx1">
                      <a:alpha val="20000"/>
                    </a:schemeClr>
                  </a:gs>
                  <a:gs pos="100000">
                    <a:schemeClr val="tx1">
                      <a:alpha val="20000"/>
                    </a:schemeClr>
                  </a:gs>
                </a:gsLst>
                <a:lin ang="5400000" scaled="0"/>
              </a:gradFill>
            </a:ln>
          </c:spPr>
        </c:majorGridlines>
        <c:numFmt formatCode="General" sourceLinked="1"/>
        <c:majorTickMark val="out"/>
        <c:minorTickMark val="none"/>
        <c:tickLblPos val="nextTo"/>
        <c:spPr>
          <a:ln>
            <a:solidFill>
              <a:schemeClr val="tx1">
                <a:alpha val="15000"/>
              </a:schemeClr>
            </a:solidFill>
          </a:ln>
        </c:spPr>
        <c:crossAx val="510210072"/>
        <c:crosses val="autoZero"/>
        <c:crossBetween val="midCat"/>
        <c:majorUnit val="1"/>
      </c:valAx>
      <c:spPr>
        <a:ln>
          <a:solidFill>
            <a:schemeClr val="tx1">
              <a:alpha val="16000"/>
            </a:schemeClr>
          </a:solidFill>
        </a:ln>
      </c:spPr>
    </c:plotArea>
    <c:legend>
      <c:legendPos val="r"/>
      <c:layout>
        <c:manualLayout>
          <c:xMode val="edge"/>
          <c:yMode val="edge"/>
          <c:x val="0.81720304714775782"/>
          <c:y val="0.26927071548463966"/>
          <c:w val="0.11859553076246894"/>
          <c:h val="0.52850576856183717"/>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tx1"/>
                </a:solidFill>
                <a:latin typeface="+mn-lt"/>
                <a:ea typeface="+mn-ea"/>
                <a:cs typeface="+mn-cs"/>
              </a:defRPr>
            </a:pPr>
            <a:r>
              <a:rPr lang="en-US" dirty="0">
                <a:solidFill>
                  <a:schemeClr val="tx1"/>
                </a:solidFill>
              </a:rPr>
              <a:t>Sample Chart title</a:t>
            </a:r>
            <a:r>
              <a:rPr lang="en-US" baseline="0" dirty="0">
                <a:solidFill>
                  <a:schemeClr val="tx1"/>
                </a:solidFill>
              </a:rPr>
              <a:t> can be added here</a:t>
            </a:r>
            <a:endParaRPr lang="en-US" dirty="0">
              <a:solidFill>
                <a:schemeClr val="tx1"/>
              </a:solidFill>
            </a:endParaRPr>
          </a:p>
        </c:rich>
      </c:tx>
      <c:layout>
        <c:manualLayout>
          <c:xMode val="edge"/>
          <c:yMode val="edge"/>
          <c:x val="2.0797987740670534E-3"/>
          <c:y val="1.6083738200886433E-2"/>
        </c:manualLayout>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4.7310219943437301E-2"/>
          <c:y val="0.12582658938466026"/>
          <c:w val="0.58123904005110127"/>
          <c:h val="0.87185856007665197"/>
        </c:manualLayout>
      </c:layout>
      <c:pieChart>
        <c:varyColors val="1"/>
        <c:ser>
          <c:idx val="0"/>
          <c:order val="0"/>
          <c:tx>
            <c:strRef>
              <c:f>Sheet1!$B$1</c:f>
              <c:strCache>
                <c:ptCount val="1"/>
                <c:pt idx="0">
                  <c:v>Sales</c:v>
                </c:pt>
              </c:strCache>
            </c:strRef>
          </c:tx>
          <c:spPr>
            <a:solidFill>
              <a:schemeClr val="accent5"/>
            </a:solidFill>
            <a:ln>
              <a:noFill/>
            </a:ln>
          </c:spPr>
          <c:dPt>
            <c:idx val="0"/>
            <c:bubble3D val="0"/>
            <c:spPr>
              <a:solidFill>
                <a:schemeClr val="accent1"/>
              </a:solidFill>
              <a:ln w="19050">
                <a:noFill/>
              </a:ln>
              <a:effectLst/>
            </c:spPr>
            <c:extLst>
              <c:ext xmlns:c16="http://schemas.microsoft.com/office/drawing/2014/chart" uri="{C3380CC4-5D6E-409C-BE32-E72D297353CC}">
                <c16:uniqueId val="{00000001-F174-4691-BD8F-96C91B419C33}"/>
              </c:ext>
            </c:extLst>
          </c:dPt>
          <c:dPt>
            <c:idx val="1"/>
            <c:bubble3D val="0"/>
            <c:spPr>
              <a:solidFill>
                <a:schemeClr val="accent2"/>
              </a:solidFill>
              <a:ln w="19050">
                <a:noFill/>
              </a:ln>
              <a:effectLst/>
            </c:spPr>
            <c:extLst>
              <c:ext xmlns:c16="http://schemas.microsoft.com/office/drawing/2014/chart" uri="{C3380CC4-5D6E-409C-BE32-E72D297353CC}">
                <c16:uniqueId val="{00000003-F174-4691-BD8F-96C91B419C33}"/>
              </c:ext>
            </c:extLst>
          </c:dPt>
          <c:dPt>
            <c:idx val="2"/>
            <c:bubble3D val="0"/>
            <c:spPr>
              <a:solidFill>
                <a:schemeClr val="accent3"/>
              </a:solidFill>
              <a:ln w="19050">
                <a:noFill/>
              </a:ln>
              <a:effectLst/>
            </c:spPr>
            <c:extLst>
              <c:ext xmlns:c16="http://schemas.microsoft.com/office/drawing/2014/chart" uri="{C3380CC4-5D6E-409C-BE32-E72D297353CC}">
                <c16:uniqueId val="{00000005-F174-4691-BD8F-96C91B419C33}"/>
              </c:ext>
            </c:extLst>
          </c:dPt>
          <c:dPt>
            <c:idx val="3"/>
            <c:bubble3D val="0"/>
            <c:spPr>
              <a:solidFill>
                <a:schemeClr val="accent4"/>
              </a:solidFill>
              <a:ln w="19050">
                <a:noFill/>
              </a:ln>
              <a:effectLst/>
            </c:spPr>
            <c:extLst>
              <c:ext xmlns:c16="http://schemas.microsoft.com/office/drawing/2014/chart" uri="{C3380CC4-5D6E-409C-BE32-E72D297353CC}">
                <c16:uniqueId val="{00000007-F174-4691-BD8F-96C91B419C33}"/>
              </c:ext>
            </c:extLst>
          </c:dPt>
          <c:dPt>
            <c:idx val="4"/>
            <c:bubble3D val="0"/>
            <c:spPr>
              <a:solidFill>
                <a:schemeClr val="accent5"/>
              </a:solidFill>
              <a:ln w="19050">
                <a:noFill/>
              </a:ln>
              <a:effectLst/>
            </c:spPr>
            <c:extLst>
              <c:ext xmlns:c16="http://schemas.microsoft.com/office/drawing/2014/chart" uri="{C3380CC4-5D6E-409C-BE32-E72D297353CC}">
                <c16:uniqueId val="{00000009-6D41-4819-8285-993F631E03D9}"/>
              </c:ext>
            </c:extLst>
          </c:dPt>
          <c:cat>
            <c:strRef>
              <c:f>Sheet1!$A$2:$A$6</c:f>
              <c:strCache>
                <c:ptCount val="5"/>
                <c:pt idx="0">
                  <c:v>1st Qtr</c:v>
                </c:pt>
                <c:pt idx="1">
                  <c:v>2nd Qtr</c:v>
                </c:pt>
                <c:pt idx="2">
                  <c:v>3rd Qtr</c:v>
                </c:pt>
                <c:pt idx="3">
                  <c:v>4th Qtr</c:v>
                </c:pt>
                <c:pt idx="4">
                  <c:v>5th Qtr</c:v>
                </c:pt>
              </c:strCache>
            </c:strRef>
          </c:cat>
          <c:val>
            <c:numRef>
              <c:f>Sheet1!$B$2:$B$6</c:f>
              <c:numCache>
                <c:formatCode>General</c:formatCode>
                <c:ptCount val="5"/>
                <c:pt idx="0">
                  <c:v>8.1999999999999993</c:v>
                </c:pt>
                <c:pt idx="1">
                  <c:v>3.2</c:v>
                </c:pt>
                <c:pt idx="2">
                  <c:v>1.4</c:v>
                </c:pt>
                <c:pt idx="3">
                  <c:v>1.2</c:v>
                </c:pt>
                <c:pt idx="4">
                  <c:v>0.8</c:v>
                </c:pt>
              </c:numCache>
            </c:numRef>
          </c:val>
          <c:extLst>
            <c:ext xmlns:c16="http://schemas.microsoft.com/office/drawing/2014/chart" uri="{C3380CC4-5D6E-409C-BE32-E72D297353CC}">
              <c16:uniqueId val="{00000008-F174-4691-BD8F-96C91B419C33}"/>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9010498687664046"/>
          <c:y val="0.22079810225277055"/>
          <c:w val="0.17021980277156715"/>
          <c:h val="0.70270416679282999"/>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CRMUG Summit 2017</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58CAF0-866C-41B3-A854-572A2A51FA6A}" type="datetime8">
              <a:rPr lang="en-US" smtClean="0">
                <a:latin typeface="Arial" panose="020B0604020202020204" pitchFamily="34" charset="0"/>
                <a:cs typeface="Arial" panose="020B0604020202020204" pitchFamily="34" charset="0"/>
              </a:rPr>
              <a:t>3/12/2019 04:52</a:t>
            </a:fld>
            <a:endParaRPr lang="en-US" dirty="0">
              <a:latin typeface="Arial" panose="020B0604020202020204" pitchFamily="34" charset="0"/>
              <a:cs typeface="Arial" panose="020B0604020202020204"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Arial" panose="020B0604020202020204" pitchFamily="34" charset="0"/>
                <a:cs typeface="Arial" panose="020B0604020202020204" pitchFamily="34" charset="0"/>
              </a:rPr>
              <a:t>‹#›</a:t>
            </a:fld>
            <a:endParaRPr lang="en-US" dirty="0">
              <a:latin typeface="Arial" panose="020B0604020202020204" pitchFamily="34" charset="0"/>
              <a:cs typeface="Arial" panose="020B0604020202020204" pitchFamily="34" charset="0"/>
            </a:endParaRPr>
          </a:p>
        </p:txBody>
      </p:sp>
      <p:sp>
        <p:nvSpPr>
          <p:cNvPr id="5"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Arial" panose="020B0604020202020204" pitchFamily="34" charset="0"/>
                <a:ea typeface="Segoe UI" pitchFamily="34" charset="0"/>
                <a:cs typeface="Arial" panose="020B0604020202020204" pitchFamily="34" charset="0"/>
              </a:rPr>
              <a:t>© 2017 Dynamic Communities. All rights reserved.</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r>
              <a:rPr lang="en-US" dirty="0"/>
              <a:t>CRMUG Summit 2017</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2058EF5B-311B-4148-8831-2D28534D49CD}" type="datetime8">
              <a:rPr lang="en-US" smtClean="0"/>
              <a:t>3/12/2019 04:52</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B4008EB6-D09E-4580-8CD6-DDB14511944F}" type="slidenum">
              <a:rPr lang="en-US" smtClean="0"/>
              <a:pPr/>
              <a:t>‹#›</a:t>
            </a:fld>
            <a:endParaRPr lang="en-US" dirty="0"/>
          </a:p>
        </p:txBody>
      </p:sp>
      <p:sp>
        <p:nvSpPr>
          <p:cNvPr id="7" name="Footer Placeholder 7"/>
          <p:cNvSpPr>
            <a:spLocks noGrp="1"/>
          </p:cNvSpPr>
          <p:nvPr>
            <p:ph type="ftr" sz="quarter" idx="4"/>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Arial" panose="020B0604020202020204" pitchFamily="34" charset="0"/>
                <a:ea typeface="Segoe UI" pitchFamily="34" charset="0"/>
                <a:cs typeface="Arial" panose="020B0604020202020204" pitchFamily="34" charset="0"/>
              </a:rPr>
              <a:t>© 2017 Dynamic Communities. All rights reserved.</a:t>
            </a: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ftr="0"/>
  <p:notesStyle>
    <a:lvl1pPr marL="0" algn="l" defTabSz="932742" rtl="0" eaLnBrk="1" latinLnBrk="0" hangingPunct="1">
      <a:lnSpc>
        <a:spcPct val="90000"/>
      </a:lnSpc>
      <a:spcAft>
        <a:spcPts val="340"/>
      </a:spcAft>
      <a:defRPr sz="900" kern="1200">
        <a:solidFill>
          <a:schemeClr val="tx1"/>
        </a:solidFill>
        <a:latin typeface="Arial" panose="020B0604020202020204" pitchFamily="34" charset="0"/>
        <a:ea typeface="+mn-ea"/>
        <a:cs typeface="Arial" panose="020B0604020202020204" pitchFamily="34" charset="0"/>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Cross UG Summit EMEA 2017</a:t>
            </a:r>
          </a:p>
        </p:txBody>
      </p:sp>
      <p:sp>
        <p:nvSpPr>
          <p:cNvPr id="6" name="Date Placeholder 5"/>
          <p:cNvSpPr>
            <a:spLocks noGrp="1"/>
          </p:cNvSpPr>
          <p:nvPr>
            <p:ph type="dt" idx="12"/>
          </p:nvPr>
        </p:nvSpPr>
        <p:spPr/>
        <p:txBody>
          <a:bodyPr/>
          <a:lstStyle/>
          <a:p>
            <a:fld id="{68F95201-D108-48D7-923D-2F57A6911300}" type="datetime8">
              <a:rPr lang="en-US" smtClean="0"/>
              <a:t>3/12/2019 04:52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4"/>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Arial" panose="020B0604020202020204" pitchFamily="34" charset="0"/>
                <a:ea typeface="Segoe UI" pitchFamily="34" charset="0"/>
                <a:cs typeface="Arial" panose="020B0604020202020204" pitchFamily="34" charset="0"/>
              </a:rPr>
              <a:t>© 2017 Dynamic Communities. All rights reserved.</a:t>
            </a:r>
          </a:p>
        </p:txBody>
      </p:sp>
    </p:spTree>
    <p:extLst>
      <p:ext uri="{BB962C8B-B14F-4D97-AF65-F5344CB8AC3E}">
        <p14:creationId xmlns:p14="http://schemas.microsoft.com/office/powerpoint/2010/main" val="1268434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A9C8AE8A-0DF3-4F59-8989-D687B56C636A}" type="datetime8">
              <a:rPr lang="en-US" smtClean="0"/>
              <a:t>3/12/2019 04:52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35</a:t>
            </a:fld>
            <a:endParaRPr lang="en-US" dirty="0"/>
          </a:p>
        </p:txBody>
      </p:sp>
    </p:spTree>
    <p:extLst>
      <p:ext uri="{BB962C8B-B14F-4D97-AF65-F5344CB8AC3E}">
        <p14:creationId xmlns:p14="http://schemas.microsoft.com/office/powerpoint/2010/main" val="979032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F018E8E0-71BF-4B3D-AA4E-77FD50086221}" type="datetime8">
              <a:rPr lang="en-US" smtClean="0"/>
              <a:t>3/12/2019 04:52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431190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5FB70DF-21EA-4EDF-9EC5-1F20D9BCC3C2}" type="datetime8">
              <a:rPr lang="en-US" smtClean="0"/>
              <a:t>3/12/2019 04:52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829710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CRMUG Summit EMEA 2017</a:t>
            </a:r>
          </a:p>
          <a:p>
            <a:endParaRPr lang="en-US" dirty="0"/>
          </a:p>
        </p:txBody>
      </p:sp>
      <p:sp>
        <p:nvSpPr>
          <p:cNvPr id="6" name="Date Placeholder 5"/>
          <p:cNvSpPr>
            <a:spLocks noGrp="1"/>
          </p:cNvSpPr>
          <p:nvPr>
            <p:ph type="dt" idx="12"/>
          </p:nvPr>
        </p:nvSpPr>
        <p:spPr/>
        <p:txBody>
          <a:bodyPr/>
          <a:lstStyle/>
          <a:p>
            <a:fld id="{0556E838-DEE2-42EF-A6FF-195B0612DDBE}" type="datetime8">
              <a:rPr lang="en-US" smtClean="0"/>
              <a:t>3/12/2019 04:52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943273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06AC14E-B9CB-40B2-890A-DE3B551703F9}" type="datetime8">
              <a:rPr lang="en-US" smtClean="0"/>
              <a:t>3/12/2019 04:52</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43</a:t>
            </a:fld>
            <a:endParaRPr lang="en-US" dirty="0"/>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510216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E2A53C1C-1219-4260-819B-6F9269329F92}" type="datetime8">
              <a:rPr lang="en-US" smtClean="0"/>
              <a:t>3/12/2019 04:52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05656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45</a:t>
            </a:fld>
            <a:endParaRPr lang="en-US" dirty="0"/>
          </a:p>
        </p:txBody>
      </p:sp>
      <p:sp>
        <p:nvSpPr>
          <p:cNvPr id="10" name="Date Placeholder 9"/>
          <p:cNvSpPr>
            <a:spLocks noGrp="1"/>
          </p:cNvSpPr>
          <p:nvPr>
            <p:ph type="dt" idx="13"/>
          </p:nvPr>
        </p:nvSpPr>
        <p:spPr/>
        <p:txBody>
          <a:bodyPr/>
          <a:lstStyle/>
          <a:p>
            <a:fld id="{AD2CEC50-B4F1-4536-B380-5127E25E48A4}" type="datetime8">
              <a:rPr lang="en-US" smtClean="0"/>
              <a:t>3/12/2019 04:52</a:t>
            </a:fld>
            <a:endParaRPr lang="en-US" dirty="0"/>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93795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DE6DB49D-D20E-43B6-9C9D-35E297671C40}" type="datetime8">
              <a:rPr lang="en-US" smtClean="0"/>
              <a:t>3/12/2019 04:52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06002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D46BA29C-B5A7-4FB1-95B3-AD1E1DE73756}" type="datetime8">
              <a:rPr lang="en-US" smtClean="0"/>
              <a:t>3/12/2019 04:52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47</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33227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50A4C883-D021-4021-B9ED-B74A36012199}" type="datetime8">
              <a:rPr lang="en-US" smtClean="0"/>
              <a:t>3/12/2019 04:52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31552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67C6B1E4-98EC-4312-8FF0-D36B8081355F}" type="datetime8">
              <a:rPr lang="en-US" smtClean="0"/>
              <a:t>3/12/2019 04:52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58784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02A3604C-CECE-4D09-A711-D0791298311C}" type="datetime8">
              <a:rPr lang="en-US" smtClean="0"/>
              <a:t>3/12/2019 04:52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354922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02A3604C-CECE-4D09-A711-D0791298311C}" type="datetime8">
              <a:rPr lang="en-US" smtClean="0"/>
              <a:t>3/12/2019 04:52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124595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02A3604C-CECE-4D09-A711-D0791298311C}" type="datetime8">
              <a:rPr lang="en-US" smtClean="0"/>
              <a:t>3/12/2019 04:55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275597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02A3604C-CECE-4D09-A711-D0791298311C}" type="datetime8">
              <a:rPr lang="en-US" smtClean="0"/>
              <a:t>3/12/2019 04:52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461311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02A3604C-CECE-4D09-A711-D0791298311C}" type="datetime8">
              <a:rPr lang="en-US" smtClean="0"/>
              <a:t>3/12/2019 04:52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589522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F755C18-E55A-414E-AC9F-199608F14225}" type="datetime8">
              <a:rPr lang="en-US" smtClean="0">
                <a:solidFill>
                  <a:prstClr val="black"/>
                </a:solidFill>
              </a:rPr>
              <a:t>3/12/2019 04:52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025852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67C6B1E4-98EC-4312-8FF0-D36B8081355F}" type="datetime8">
              <a:rPr lang="en-US" smtClean="0"/>
              <a:t>3/12/2019 04:52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0845176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838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03">
          <p15:clr>
            <a:srgbClr val="FBAE40"/>
          </p15:clr>
        </p15:guide>
        <p15:guide id="2" orient="horz" pos="105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50-50 Right Photo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218237" y="1938"/>
            <a:ext cx="6216650" cy="6992587"/>
          </a:xfrm>
          <a:blipFill>
            <a:blip r:embed="rId3"/>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effectLst/>
                <a:latin typeface="+mn-lt"/>
              </a:defRPr>
            </a:lvl1pPr>
          </a:lstStyle>
          <a:p>
            <a:r>
              <a:rPr lang="en-US"/>
              <a:t>Click icon to add picture</a:t>
            </a:r>
            <a:endParaRPr lang="en-US" dirty="0"/>
          </a:p>
        </p:txBody>
      </p:sp>
      <p:sp>
        <p:nvSpPr>
          <p:cNvPr id="2" name="Title 1"/>
          <p:cNvSpPr>
            <a:spLocks noGrp="1"/>
          </p:cNvSpPr>
          <p:nvPr>
            <p:ph type="title" hasCustomPrompt="1"/>
          </p:nvPr>
        </p:nvSpPr>
        <p:spPr>
          <a:xfrm>
            <a:off x="731837" y="1668462"/>
            <a:ext cx="5029201" cy="738664"/>
          </a:xfrm>
        </p:spPr>
        <p:txBody>
          <a:bodyPr wrap="square">
            <a:spAutoFit/>
          </a:bodyPr>
          <a:lstStyle>
            <a:lvl1pPr>
              <a:defRPr sz="4000" baseline="0">
                <a:solidFill>
                  <a:schemeClr val="tx1"/>
                </a:solidFill>
              </a:defRPr>
            </a:lvl1pPr>
          </a:lstStyle>
          <a:p>
            <a:r>
              <a:rPr lang="en-US" dirty="0"/>
              <a:t>50/50 photo layout</a:t>
            </a:r>
          </a:p>
        </p:txBody>
      </p:sp>
    </p:spTree>
    <p:extLst>
      <p:ext uri="{BB962C8B-B14F-4D97-AF65-F5344CB8AC3E}">
        <p14:creationId xmlns:p14="http://schemas.microsoft.com/office/powerpoint/2010/main" val="224084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929" y="369887"/>
            <a:ext cx="10972708" cy="841375"/>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731837" y="1439862"/>
            <a:ext cx="10972708" cy="4267199"/>
          </a:xfrm>
        </p:spPr>
        <p:txBody>
          <a:bodyPr/>
          <a:lstStyle>
            <a:lvl1pPr marL="0" indent="0">
              <a:buNone/>
              <a:defRPr sz="3300">
                <a:solidFill>
                  <a:schemeClr val="tx1"/>
                </a:solidFill>
                <a:latin typeface="Consolas" panose="020B0609020204030204" pitchFamily="49" charset="0"/>
                <a:cs typeface="Consolas" panose="020B0609020204030204" pitchFamily="49" charset="0"/>
              </a:defRPr>
            </a:lvl1pPr>
            <a:lvl2pPr marL="346553" indent="0">
              <a:buNone/>
              <a:defRPr>
                <a:solidFill>
                  <a:schemeClr val="tx1"/>
                </a:solidFill>
                <a:latin typeface="Consolas" panose="020B0609020204030204" pitchFamily="49" charset="0"/>
                <a:cs typeface="Consolas" panose="020B0609020204030204" pitchFamily="49" charset="0"/>
              </a:defRPr>
            </a:lvl2pPr>
            <a:lvl3pPr marL="584607" indent="0">
              <a:buNone/>
              <a:defRPr>
                <a:solidFill>
                  <a:schemeClr val="tx1"/>
                </a:solidFill>
                <a:latin typeface="Consolas" panose="020B0609020204030204" pitchFamily="49" charset="0"/>
                <a:cs typeface="Consolas" panose="020B0609020204030204" pitchFamily="49" charset="0"/>
              </a:defRPr>
            </a:lvl3pPr>
            <a:lvl4pPr marL="814563" indent="0">
              <a:buNone/>
              <a:defRPr>
                <a:solidFill>
                  <a:schemeClr val="tx1"/>
                </a:solidFill>
                <a:latin typeface="Consolas" panose="020B0609020204030204" pitchFamily="49" charset="0"/>
                <a:cs typeface="Consolas" panose="020B0609020204030204" pitchFamily="49" charset="0"/>
              </a:defRPr>
            </a:lvl4pPr>
            <a:lvl5pPr marL="1050997" indent="0">
              <a:buNone/>
              <a:defRPr>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losing logo slide_col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7" name="Text Box 3">
            <a:extLst>
              <a:ext uri="{FF2B5EF4-FFF2-40B4-BE49-F238E27FC236}">
                <a16:creationId xmlns:a16="http://schemas.microsoft.com/office/drawing/2014/main" id="{C07160F8-22D1-4D5D-834C-C9C3715927BB}"/>
              </a:ext>
            </a:extLst>
          </p:cNvPr>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2018 Dynamic Communities. All rights reserved. </a:t>
            </a:r>
          </a:p>
        </p:txBody>
      </p:sp>
    </p:spTree>
    <p:extLst>
      <p:ext uri="{BB962C8B-B14F-4D97-AF65-F5344CB8AC3E}">
        <p14:creationId xmlns:p14="http://schemas.microsoft.com/office/powerpoint/2010/main" val="1280962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731927" y="1687566"/>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chemeClr val="accent6">
              <a:lumMod val="40000"/>
              <a:lumOff val="60000"/>
            </a:schemeClr>
          </a:solidFill>
        </p:spPr>
        <p:txBody>
          <a:bodyPr wrap="square" lIns="155457" tIns="77729" rIns="155457" bIns="77729" anchor="b" anchorCtr="0">
            <a:noAutofit/>
          </a:bodyPr>
          <a:lstStyle>
            <a:lvl1pPr algn="r">
              <a:buFont typeface="Arial" pitchFamily="34" charset="0"/>
              <a:buNone/>
              <a:defRPr sz="3000" spc="-51" baseline="0">
                <a:solidFill>
                  <a:srgbClr val="1E275C"/>
                </a:soli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5" hasCustomPrompt="1"/>
          </p:nvPr>
        </p:nvSpPr>
        <p:spPr bwMode="black">
          <a:xfrm>
            <a:off x="693736" y="1211262"/>
            <a:ext cx="11010901" cy="2144690"/>
          </a:xfrm>
        </p:spPr>
        <p:txBody>
          <a:bodyPr lIns="182880" tIns="146304" rIns="182880" bIns="146304"/>
          <a:lstStyle>
            <a:lvl1pPr marL="0" indent="0" algn="ctr">
              <a:lnSpc>
                <a:spcPct val="70000"/>
              </a:lnSpc>
              <a:buNone/>
              <a:defRPr sz="8500" spc="-300">
                <a:effectLst>
                  <a:outerShdw blurRad="190500" dist="50800" dir="5400000" algn="ctr" rotWithShape="0">
                    <a:schemeClr val="bg1">
                      <a:alpha val="50000"/>
                    </a:schemeClr>
                  </a:outerShdw>
                </a:effectLst>
                <a:latin typeface="+mj-lt"/>
              </a:defRPr>
            </a:lvl1pPr>
          </a:lstStyle>
          <a:p>
            <a:pPr lvl="0"/>
            <a:r>
              <a:rPr lang="en-US" dirty="0"/>
              <a:t>PRESENTATION TITLE</a:t>
            </a:r>
          </a:p>
        </p:txBody>
      </p:sp>
      <p:sp>
        <p:nvSpPr>
          <p:cNvPr id="12" name="Text Placeholder 11"/>
          <p:cNvSpPr>
            <a:spLocks noGrp="1"/>
          </p:cNvSpPr>
          <p:nvPr>
            <p:ph type="body" sz="quarter" idx="16" hasCustomPrompt="1"/>
          </p:nvPr>
        </p:nvSpPr>
        <p:spPr bwMode="black">
          <a:xfrm>
            <a:off x="693736" y="4030662"/>
            <a:ext cx="10782300" cy="683264"/>
          </a:xfrm>
        </p:spPr>
        <p:txBody>
          <a:bodyPr lIns="182880" tIns="146304" rIns="182880" bIns="146304"/>
          <a:lstStyle>
            <a:lvl1pPr marL="0" indent="0" algn="ctr">
              <a:buNone/>
              <a:defRPr sz="2800" b="1">
                <a:latin typeface="+mn-lt"/>
              </a:defRPr>
            </a:lvl1pPr>
          </a:lstStyle>
          <a:p>
            <a:pPr lvl="0"/>
            <a:r>
              <a:rPr lang="en-US" dirty="0"/>
              <a:t>Speaker Name</a:t>
            </a:r>
          </a:p>
        </p:txBody>
      </p:sp>
    </p:spTree>
    <p:extLst>
      <p:ext uri="{BB962C8B-B14F-4D97-AF65-F5344CB8AC3E}">
        <p14:creationId xmlns:p14="http://schemas.microsoft.com/office/powerpoint/2010/main" val="2093140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03">
          <p15:clr>
            <a:srgbClr val="FBAE40"/>
          </p15:clr>
        </p15:guide>
        <p15:guide id="2" orient="horz" pos="105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A02BEF8-82E2-4AB1-8F4F-45EB84B8D1E3}"/>
              </a:ext>
            </a:extLst>
          </p:cNvPr>
          <p:cNvSpPr>
            <a:spLocks noGrp="1"/>
          </p:cNvSpPr>
          <p:nvPr>
            <p:ph type="title"/>
          </p:nvPr>
        </p:nvSpPr>
        <p:spPr>
          <a:xfrm>
            <a:off x="731838" y="449261"/>
            <a:ext cx="10972800" cy="685801"/>
          </a:xfrm>
        </p:spPr>
        <p:txBody>
          <a:bodyPr/>
          <a:lstStyle>
            <a:lvl1pPr>
              <a:defRPr sz="4000">
                <a:solidFill>
                  <a:schemeClr val="bg1"/>
                </a:solidFill>
              </a:defRPr>
            </a:lvl1pPr>
          </a:lstStyle>
          <a:p>
            <a:r>
              <a:rPr lang="en-US"/>
              <a:t>Click to edit Master title style</a:t>
            </a:r>
            <a:endParaRPr lang="en-US" dirty="0"/>
          </a:p>
        </p:txBody>
      </p:sp>
      <p:sp>
        <p:nvSpPr>
          <p:cNvPr id="14" name="Text Placeholder 5">
            <a:extLst>
              <a:ext uri="{FF2B5EF4-FFF2-40B4-BE49-F238E27FC236}">
                <a16:creationId xmlns:a16="http://schemas.microsoft.com/office/drawing/2014/main" id="{0C8B9842-1635-4794-8014-BB4B9456DC02}"/>
              </a:ext>
            </a:extLst>
          </p:cNvPr>
          <p:cNvSpPr>
            <a:spLocks noGrp="1"/>
          </p:cNvSpPr>
          <p:nvPr>
            <p:ph type="body" sz="quarter" idx="10"/>
          </p:nvPr>
        </p:nvSpPr>
        <p:spPr>
          <a:xfrm>
            <a:off x="731738" y="1363662"/>
            <a:ext cx="10972801" cy="4343400"/>
          </a:xfrm>
        </p:spPr>
        <p:txBody>
          <a:bodyPr/>
          <a:lstStyle>
            <a:lvl1pPr marL="0" indent="0">
              <a:buNone/>
              <a:defRPr sz="3600">
                <a:solidFill>
                  <a:schemeClr val="bg1"/>
                </a:solidFill>
              </a:defRPr>
            </a:lvl1pPr>
            <a:lvl2pPr marL="0" indent="0">
              <a:buFontTx/>
              <a:buNone/>
              <a:defRPr sz="2000">
                <a:solidFill>
                  <a:schemeClr val="bg1"/>
                </a:solidFill>
              </a:defRPr>
            </a:lvl2pPr>
            <a:lvl3pPr marL="228600" indent="0">
              <a:buNone/>
              <a:defRPr>
                <a:solidFill>
                  <a:schemeClr val="bg1"/>
                </a:solidFill>
              </a:defRPr>
            </a:lvl3pPr>
            <a:lvl4pPr marL="457200" indent="0">
              <a:buNone/>
              <a:defRPr>
                <a:solidFill>
                  <a:schemeClr val="bg1"/>
                </a:solidFill>
              </a:defRPr>
            </a:lvl4pPr>
            <a:lvl5pPr marL="685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6815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03">
          <p15:clr>
            <a:srgbClr val="FBAE40"/>
          </p15:clr>
        </p15:guide>
        <p15:guide id="2" orient="horz" pos="105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userDrawn="1">
            <p:ph type="body" sz="quarter" idx="14" hasCustomPrompt="1"/>
          </p:nvPr>
        </p:nvSpPr>
        <p:spPr bwMode="black">
          <a:xfrm>
            <a:off x="730248" y="3497263"/>
            <a:ext cx="10058400" cy="1524000"/>
          </a:xfrm>
        </p:spPr>
        <p:txBody>
          <a:bodyPr tIns="109728" bIns="109728">
            <a:noAutofit/>
          </a:bodyPr>
          <a:lstStyle>
            <a:lvl1pPr marL="0" indent="0">
              <a:spcBef>
                <a:spcPts val="0"/>
              </a:spcBef>
              <a:buNone/>
              <a:defRPr sz="3200">
                <a:gradFill>
                  <a:gsLst>
                    <a:gs pos="90984">
                      <a:schemeClr val="tx1"/>
                    </a:gs>
                    <a:gs pos="74000">
                      <a:schemeClr val="tx1"/>
                    </a:gs>
                  </a:gsLst>
                  <a:lin ang="5400000" scaled="0"/>
                </a:gradFill>
                <a:latin typeface="Segoe UI" panose="020B0502040204020203" pitchFamily="34" charset="0"/>
                <a:cs typeface="Segoe UI" panose="020B0502040204020203" pitchFamily="34" charset="0"/>
              </a:defRPr>
            </a:lvl1pPr>
          </a:lstStyle>
          <a:p>
            <a:pPr lvl="0"/>
            <a:r>
              <a:rPr lang="en-US" dirty="0"/>
              <a:t>Speaker Name(s)</a:t>
            </a:r>
          </a:p>
        </p:txBody>
      </p:sp>
      <p:sp>
        <p:nvSpPr>
          <p:cNvPr id="10" name="TextBox 9">
            <a:extLst>
              <a:ext uri="{FF2B5EF4-FFF2-40B4-BE49-F238E27FC236}">
                <a16:creationId xmlns:a16="http://schemas.microsoft.com/office/drawing/2014/main" id="{60E51B64-281B-4438-8244-266497D55D1B}"/>
              </a:ext>
            </a:extLst>
          </p:cNvPr>
          <p:cNvSpPr txBox="1"/>
          <p:nvPr userDrawn="1"/>
        </p:nvSpPr>
        <p:spPr>
          <a:xfrm>
            <a:off x="96013" y="6454993"/>
            <a:ext cx="7585248" cy="461665"/>
          </a:xfrm>
          <a:prstGeom prst="rect">
            <a:avLst/>
          </a:prstGeom>
          <a:noFill/>
        </p:spPr>
        <p:txBody>
          <a:bodyPr wrap="square" lIns="182880" tIns="146304" rIns="182880" bIns="146304" rtlCol="0">
            <a:spAutoFit/>
          </a:bodyPr>
          <a:lstStyle/>
          <a:p>
            <a:pPr marL="0" algn="l" defTabSz="932742" rtl="0" eaLnBrk="1" latinLnBrk="0" hangingPunct="1">
              <a:lnSpc>
                <a:spcPct val="90000"/>
              </a:lnSpc>
              <a:spcAft>
                <a:spcPts val="600"/>
              </a:spcAft>
            </a:pPr>
            <a:r>
              <a:rPr lang="en-US" sz="1200" kern="1200" dirty="0">
                <a:gradFill>
                  <a:gsLst>
                    <a:gs pos="2917">
                      <a:schemeClr val="tx1"/>
                    </a:gs>
                    <a:gs pos="30000">
                      <a:schemeClr val="tx1"/>
                    </a:gs>
                  </a:gsLst>
                  <a:lin ang="5400000" scaled="0"/>
                </a:gradFill>
                <a:latin typeface="Segoe UI" panose="020B0502040204020203" pitchFamily="34" charset="0"/>
                <a:ea typeface="+mn-ea"/>
                <a:cs typeface="Segoe UI" panose="020B0502040204020203" pitchFamily="34" charset="0"/>
              </a:rPr>
              <a:t>Summit Nashville | October 10–13, 2017</a:t>
            </a:r>
          </a:p>
        </p:txBody>
      </p:sp>
      <p:sp>
        <p:nvSpPr>
          <p:cNvPr id="5" name="Text Placeholder 4">
            <a:extLst>
              <a:ext uri="{FF2B5EF4-FFF2-40B4-BE49-F238E27FC236}">
                <a16:creationId xmlns:a16="http://schemas.microsoft.com/office/drawing/2014/main" id="{0EE2DC5A-FA40-466F-9392-371D4E574099}"/>
              </a:ext>
            </a:extLst>
          </p:cNvPr>
          <p:cNvSpPr>
            <a:spLocks noGrp="1"/>
          </p:cNvSpPr>
          <p:nvPr>
            <p:ph type="body" sz="quarter" idx="15" hasCustomPrompt="1"/>
          </p:nvPr>
        </p:nvSpPr>
        <p:spPr bwMode="black">
          <a:xfrm>
            <a:off x="731837" y="1363662"/>
            <a:ext cx="10058400" cy="1822397"/>
          </a:xfrm>
        </p:spPr>
        <p:txBody>
          <a:bodyPr lIns="182880" tIns="146304" rIns="182880" bIns="146304"/>
          <a:lstStyle>
            <a:lvl1pPr marL="0" indent="0">
              <a:buNone/>
              <a:defRPr sz="4800">
                <a:latin typeface="+mj-lt"/>
              </a:defRPr>
            </a:lvl1pPr>
          </a:lstStyle>
          <a:p>
            <a:pPr lvl="0"/>
            <a:r>
              <a:rPr lang="en-US" dirty="0"/>
              <a:t>Presentation title</a:t>
            </a:r>
          </a:p>
        </p:txBody>
      </p:sp>
    </p:spTree>
    <p:extLst>
      <p:ext uri="{BB962C8B-B14F-4D97-AF65-F5344CB8AC3E}">
        <p14:creationId xmlns:p14="http://schemas.microsoft.com/office/powerpoint/2010/main" val="2886670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39864" y="1363662"/>
            <a:ext cx="10964773" cy="4419600"/>
          </a:xfrm>
        </p:spPr>
        <p:txBody>
          <a:bodyPr>
            <a:noAutofit/>
          </a:bodyPr>
          <a:lstStyle>
            <a:lvl1pPr>
              <a:defRPr sz="3600"/>
            </a:lvl1pPr>
            <a:lvl2pPr>
              <a:defRPr sz="2800"/>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748332" y="2582862"/>
            <a:ext cx="4631706" cy="1914370"/>
          </a:xfrm>
        </p:spPr>
        <p:txBody>
          <a:bodyPr wrap="square">
            <a:spAutoFit/>
          </a:bodyPr>
          <a:lstStyle>
            <a:lvl1pPr marL="0" indent="0">
              <a:spcBef>
                <a:spcPts val="1224"/>
              </a:spcBef>
              <a:buClr>
                <a:schemeClr val="tx1"/>
              </a:buClr>
              <a:buFont typeface="Wingdings" pitchFamily="2" charset="2"/>
              <a:buNone/>
              <a:defRPr sz="3200">
                <a:solidFill>
                  <a:schemeClr val="tx1"/>
                </a:solidFill>
              </a:defRPr>
            </a:lvl1pPr>
            <a:lvl2pPr marL="0" indent="0">
              <a:buNone/>
              <a:defRPr sz="2000">
                <a:solidFill>
                  <a:schemeClr val="tx1"/>
                </a:solidFill>
              </a:defRPr>
            </a:lvl2pPr>
            <a:lvl3pPr marL="231775" indent="0">
              <a:buNone/>
              <a:tabLst/>
              <a:defRPr sz="2000">
                <a:solidFill>
                  <a:schemeClr val="tx1"/>
                </a:solidFill>
              </a:defRPr>
            </a:lvl3pPr>
            <a:lvl4pPr marL="460375" indent="0">
              <a:buNone/>
              <a:defRPr>
                <a:solidFill>
                  <a:schemeClr val="tx1"/>
                </a:solidFill>
              </a:defRPr>
            </a:lvl4pPr>
            <a:lvl5pPr marL="685800" indent="0">
              <a:buNone/>
              <a:tabLst/>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70637" y="2582862"/>
            <a:ext cx="5486399" cy="1914370"/>
          </a:xfrm>
        </p:spPr>
        <p:txBody>
          <a:bodyPr wrap="square">
            <a:spAutoFit/>
          </a:bodyPr>
          <a:lstStyle>
            <a:lvl1pPr marL="0" indent="0">
              <a:spcBef>
                <a:spcPts val="1224"/>
              </a:spcBef>
              <a:buClr>
                <a:schemeClr val="tx1"/>
              </a:buClr>
              <a:buFont typeface="Wingdings" pitchFamily="2" charset="2"/>
              <a:buNone/>
              <a:defRPr sz="3200">
                <a:solidFill>
                  <a:schemeClr val="tx1"/>
                </a:solidFill>
              </a:defRPr>
            </a:lvl1pPr>
            <a:lvl2pPr marL="0" indent="0">
              <a:buNone/>
              <a:defRPr sz="2000">
                <a:solidFill>
                  <a:schemeClr val="tx1"/>
                </a:solidFill>
              </a:defRPr>
            </a:lvl2pPr>
            <a:lvl3pPr marL="231775" indent="0">
              <a:buNone/>
              <a:tabLst/>
              <a:defRPr sz="2000">
                <a:solidFill>
                  <a:schemeClr val="tx1"/>
                </a:solidFill>
              </a:defRPr>
            </a:lvl3pPr>
            <a:lvl4pPr marL="460375" indent="0">
              <a:buNone/>
              <a:defRPr>
                <a:solidFill>
                  <a:schemeClr val="tx1"/>
                </a:solidFill>
              </a:defRPr>
            </a:lvl4pPr>
            <a:lvl5pPr marL="685800" indent="0">
              <a:buNone/>
              <a:tabLst/>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837" y="754062"/>
            <a:ext cx="11889564" cy="917575"/>
          </a:xfrm>
        </p:spPr>
        <p:txBody>
          <a:bodyPr/>
          <a:lstStyle>
            <a:lvl1pPr>
              <a:defRPr>
                <a:latin typeface="+mj-lt"/>
              </a:defRPr>
            </a:lvl1p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1668462"/>
            <a:ext cx="3581400" cy="1957459"/>
          </a:xfrm>
          <a:noFill/>
        </p:spPr>
        <p:txBody>
          <a:bodyPr wrap="square" tIns="91440" bIns="91440" anchor="t" anchorCtr="0">
            <a:spAutoFit/>
          </a:bodyPr>
          <a:lstStyle>
            <a:lvl1pPr>
              <a:defRPr sz="6400" spc="-100" baseline="0">
                <a:solidFill>
                  <a:schemeClr val="tx1"/>
                </a:solidFill>
                <a:latin typeface="+mj-lt"/>
              </a:defRPr>
            </a:lvl1pPr>
          </a:lstStyle>
          <a:p>
            <a:r>
              <a:rPr lang="en-US" dirty="0"/>
              <a:t>DEMO TITLE</a:t>
            </a:r>
          </a:p>
        </p:txBody>
      </p:sp>
      <p:sp>
        <p:nvSpPr>
          <p:cNvPr id="5" name="Text Placeholder 4"/>
          <p:cNvSpPr>
            <a:spLocks noGrp="1"/>
          </p:cNvSpPr>
          <p:nvPr>
            <p:ph type="body" sz="quarter" idx="12" hasCustomPrompt="1"/>
          </p:nvPr>
        </p:nvSpPr>
        <p:spPr>
          <a:xfrm>
            <a:off x="4846637" y="1668462"/>
            <a:ext cx="6858000" cy="794064"/>
          </a:xfrm>
          <a:noFill/>
        </p:spPr>
        <p:txBody>
          <a:bodyPr wrap="square"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Text </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837" y="754062"/>
            <a:ext cx="6565073"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99320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837" y="1668462"/>
            <a:ext cx="7315200"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728849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218237" y="1938"/>
            <a:ext cx="6216650" cy="6992587"/>
          </a:xfrm>
          <a:blipFill>
            <a:blip r:embed="rId3"/>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effectLst/>
                <a:latin typeface="+mn-lt"/>
              </a:defRPr>
            </a:lvl1pPr>
          </a:lstStyle>
          <a:p>
            <a:r>
              <a:rPr lang="en-US"/>
              <a:t>Click icon to add picture</a:t>
            </a:r>
            <a:endParaRPr lang="en-US" dirty="0"/>
          </a:p>
        </p:txBody>
      </p:sp>
      <p:sp>
        <p:nvSpPr>
          <p:cNvPr id="2" name="Title 1"/>
          <p:cNvSpPr>
            <a:spLocks noGrp="1"/>
          </p:cNvSpPr>
          <p:nvPr>
            <p:ph type="title" hasCustomPrompt="1"/>
          </p:nvPr>
        </p:nvSpPr>
        <p:spPr>
          <a:xfrm>
            <a:off x="731837" y="1668462"/>
            <a:ext cx="5029201" cy="738664"/>
          </a:xfrm>
        </p:spPr>
        <p:txBody>
          <a:bodyPr wrap="square">
            <a:spAutoFit/>
          </a:bodyPr>
          <a:lstStyle>
            <a:lvl1pPr>
              <a:defRPr sz="4000" baseline="0">
                <a:solidFill>
                  <a:schemeClr val="bg1"/>
                </a:solidFill>
              </a:defRPr>
            </a:lvl1pPr>
          </a:lstStyle>
          <a:p>
            <a:r>
              <a:rPr lang="en-US" dirty="0"/>
              <a:t>50/50 photo layout</a:t>
            </a:r>
          </a:p>
        </p:txBody>
      </p:sp>
    </p:spTree>
    <p:extLst>
      <p:ext uri="{BB962C8B-B14F-4D97-AF65-F5344CB8AC3E}">
        <p14:creationId xmlns:p14="http://schemas.microsoft.com/office/powerpoint/2010/main" val="412568273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927" y="446087"/>
            <a:ext cx="10972710" cy="6889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731836" y="1363662"/>
            <a:ext cx="10972801" cy="4403303"/>
          </a:xfrm>
          <a:prstGeom prst="rect">
            <a:avLst/>
          </a:prstGeom>
        </p:spPr>
        <p:txBody>
          <a:bodyPr vert="horz" wrap="square" lIns="146304" tIns="91440" rIns="146304" bIns="9144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hidden="1"/>
          <p:cNvGrpSpPr/>
          <p:nvPr userDrawn="1"/>
        </p:nvGrpSpPr>
        <p:grpSpPr>
          <a:xfrm>
            <a:off x="12619037" y="0"/>
            <a:ext cx="952400" cy="5766965"/>
            <a:chOff x="12618968" y="0"/>
            <a:chExt cx="952400" cy="5766965"/>
          </a:xfrm>
        </p:grpSpPr>
        <p:grpSp>
          <p:nvGrpSpPr>
            <p:cNvPr id="6" name="Group 5"/>
            <p:cNvGrpSpPr/>
            <p:nvPr userDrawn="1"/>
          </p:nvGrpSpPr>
          <p:grpSpPr>
            <a:xfrm rot="5400000">
              <a:off x="11582060" y="1045295"/>
              <a:ext cx="2703053" cy="629235"/>
              <a:chOff x="1586734" y="4543426"/>
              <a:chExt cx="2703053" cy="629235"/>
            </a:xfrm>
          </p:grpSpPr>
          <p:sp>
            <p:nvSpPr>
              <p:cNvPr id="14" name="Rectangle 13"/>
              <p:cNvSpPr/>
              <p:nvPr userDrawn="1"/>
            </p:nvSpPr>
            <p:spPr bwMode="auto">
              <a:xfrm>
                <a:off x="1586734" y="4543428"/>
                <a:ext cx="869930" cy="2897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G:0 B:77</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R:5</a:t>
                </a:r>
                <a:r>
                  <a:rPr lang="en-US" sz="500" baseline="0" dirty="0">
                    <a:gradFill>
                      <a:gsLst>
                        <a:gs pos="0">
                          <a:srgbClr val="FFFFFF"/>
                        </a:gs>
                        <a:gs pos="100000">
                          <a:srgbClr val="FFFFFF"/>
                        </a:gs>
                      </a:gsLst>
                      <a:lin ang="5400000" scaled="0"/>
                    </a:gradFill>
                    <a:ea typeface="Segoe UI" pitchFamily="34" charset="0"/>
                    <a:cs typeface="Segoe UI" pitchFamily="34" charset="0"/>
                  </a:rPr>
                  <a:t> G:124 B:193</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28302">
                          <a:schemeClr val="bg1"/>
                        </a:gs>
                        <a:gs pos="67000">
                          <a:schemeClr val="bg1"/>
                        </a:gs>
                      </a:gsLst>
                      <a:lin ang="5400000" scaled="1"/>
                    </a:gradFill>
                    <a:latin typeface="+mn-lt"/>
                    <a:ea typeface="Segoe UI" pitchFamily="34" charset="0"/>
                    <a:cs typeface="Segoe UI" pitchFamily="34" charset="0"/>
                  </a:rPr>
                  <a:t>Red</a:t>
                </a:r>
              </a:p>
              <a:p>
                <a:pPr algn="l" defTabSz="932472" fontAlgn="base">
                  <a:lnSpc>
                    <a:spcPct val="100000"/>
                  </a:lnSpc>
                  <a:spcBef>
                    <a:spcPct val="0"/>
                  </a:spcBef>
                  <a:spcAft>
                    <a:spcPct val="0"/>
                  </a:spcAft>
                </a:pPr>
                <a:r>
                  <a:rPr lang="en-US" sz="500" dirty="0">
                    <a:gradFill>
                      <a:gsLst>
                        <a:gs pos="28302">
                          <a:schemeClr val="bg1"/>
                        </a:gs>
                        <a:gs pos="67000">
                          <a:schemeClr val="bg1"/>
                        </a:gs>
                      </a:gsLst>
                      <a:lin ang="5400000" scaled="1"/>
                    </a:gradFill>
                    <a:ea typeface="Segoe UI" pitchFamily="34" charset="0"/>
                    <a:cs typeface="Segoe UI" pitchFamily="34" charset="0"/>
                  </a:rPr>
                  <a:t>R:237</a:t>
                </a:r>
                <a:r>
                  <a:rPr lang="en-US" sz="500" baseline="0" dirty="0">
                    <a:gradFill>
                      <a:gsLst>
                        <a:gs pos="28302">
                          <a:schemeClr val="bg1"/>
                        </a:gs>
                        <a:gs pos="67000">
                          <a:schemeClr val="bg1"/>
                        </a:gs>
                      </a:gsLst>
                      <a:lin ang="5400000" scaled="1"/>
                    </a:gradFill>
                    <a:ea typeface="Segoe UI" pitchFamily="34" charset="0"/>
                    <a:cs typeface="Segoe UI" pitchFamily="34" charset="0"/>
                  </a:rPr>
                  <a:t> G:38 B:36</a:t>
                </a:r>
                <a:endParaRPr lang="en-US" sz="500" dirty="0">
                  <a:gradFill>
                    <a:gsLst>
                      <a:gs pos="28302">
                        <a:schemeClr val="bg1"/>
                      </a:gs>
                      <a:gs pos="67000">
                        <a:schemeClr val="bg1"/>
                      </a:gs>
                    </a:gsLst>
                    <a:lin ang="5400000" scaled="1"/>
                  </a:gradFill>
                  <a:ea typeface="Segoe UI" pitchFamily="34" charset="0"/>
                  <a:cs typeface="Segoe UI" pitchFamily="34" charset="0"/>
                </a:endParaRPr>
              </a:p>
            </p:txBody>
          </p:sp>
          <p:sp>
            <p:nvSpPr>
              <p:cNvPr id="17" name="Rectangle 16"/>
              <p:cNvSpPr/>
              <p:nvPr userDrawn="1"/>
            </p:nvSpPr>
            <p:spPr bwMode="auto">
              <a:xfrm>
                <a:off x="1586734" y="488289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4717">
                          <a:schemeClr val="tx1"/>
                        </a:gs>
                        <a:gs pos="36000">
                          <a:schemeClr val="tx1"/>
                        </a:gs>
                      </a:gsLst>
                      <a:lin ang="5400000" scaled="0"/>
                    </a:gradFill>
                    <a:latin typeface="+mn-lt"/>
                    <a:ea typeface="Segoe UI" pitchFamily="34" charset="0"/>
                    <a:cs typeface="Segoe UI" pitchFamily="34" charset="0"/>
                  </a:rPr>
                  <a:t>Gold</a:t>
                </a:r>
              </a:p>
              <a:p>
                <a:pPr algn="l" defTabSz="932472" fontAlgn="base">
                  <a:lnSpc>
                    <a:spcPct val="100000"/>
                  </a:lnSpc>
                  <a:spcBef>
                    <a:spcPct val="0"/>
                  </a:spcBef>
                  <a:spcAft>
                    <a:spcPct val="0"/>
                  </a:spcAft>
                </a:pPr>
                <a:r>
                  <a:rPr lang="en-US" sz="500" dirty="0">
                    <a:gradFill>
                      <a:gsLst>
                        <a:gs pos="4717">
                          <a:schemeClr val="tx1"/>
                        </a:gs>
                        <a:gs pos="36000">
                          <a:schemeClr val="tx1"/>
                        </a:gs>
                      </a:gsLst>
                      <a:lin ang="5400000" scaled="0"/>
                    </a:gradFill>
                    <a:ea typeface="Segoe UI" pitchFamily="34" charset="0"/>
                    <a:cs typeface="Segoe UI" pitchFamily="34" charset="0"/>
                  </a:rPr>
                  <a:t>R:254</a:t>
                </a:r>
                <a:r>
                  <a:rPr lang="en-US" sz="500" baseline="0" dirty="0">
                    <a:gradFill>
                      <a:gsLst>
                        <a:gs pos="4717">
                          <a:schemeClr val="tx1"/>
                        </a:gs>
                        <a:gs pos="36000">
                          <a:schemeClr val="tx1"/>
                        </a:gs>
                      </a:gsLst>
                      <a:lin ang="5400000" scaled="0"/>
                    </a:gradFill>
                    <a:ea typeface="Segoe UI" pitchFamily="34" charset="0"/>
                    <a:cs typeface="Segoe UI" pitchFamily="34" charset="0"/>
                  </a:rPr>
                  <a:t> G:197 B:35</a:t>
                </a:r>
                <a:endParaRPr lang="en-US" sz="500" dirty="0">
                  <a:gradFill>
                    <a:gsLst>
                      <a:gs pos="4717">
                        <a:schemeClr val="tx1"/>
                      </a:gs>
                      <a:gs pos="36000">
                        <a:schemeClr val="tx1"/>
                      </a:gs>
                    </a:gsLst>
                    <a:lin ang="5400000" scaled="0"/>
                  </a:gradFill>
                  <a:ea typeface="Segoe UI" pitchFamily="34" charset="0"/>
                  <a:cs typeface="Segoe UI" pitchFamily="34" charset="0"/>
                </a:endParaRPr>
              </a:p>
            </p:txBody>
          </p:sp>
          <p:sp>
            <p:nvSpPr>
              <p:cNvPr id="18" name="Rectangle 17"/>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7547">
                          <a:schemeClr val="tx1"/>
                        </a:gs>
                        <a:gs pos="28302">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7547">
                          <a:schemeClr val="tx1"/>
                        </a:gs>
                        <a:gs pos="28302">
                          <a:schemeClr val="tx1"/>
                        </a:gs>
                      </a:gsLst>
                      <a:lin ang="5400000" scaled="0"/>
                    </a:gradFill>
                    <a:ea typeface="Segoe UI" pitchFamily="34" charset="0"/>
                    <a:cs typeface="Segoe UI" pitchFamily="34" charset="0"/>
                  </a:rPr>
                  <a:t>R:</a:t>
                </a:r>
                <a:r>
                  <a:rPr lang="en-US" sz="500" baseline="0" dirty="0">
                    <a:gradFill>
                      <a:gsLst>
                        <a:gs pos="7547">
                          <a:schemeClr val="tx1"/>
                        </a:gs>
                        <a:gs pos="28302">
                          <a:schemeClr val="tx1"/>
                        </a:gs>
                      </a:gsLst>
                      <a:lin ang="5400000" scaled="0"/>
                    </a:gradFill>
                    <a:ea typeface="Segoe UI" pitchFamily="34" charset="0"/>
                    <a:cs typeface="Segoe UI" pitchFamily="34" charset="0"/>
                  </a:rPr>
                  <a:t>186 G:216 B:10</a:t>
                </a:r>
                <a:endParaRPr lang="en-US" sz="500" dirty="0">
                  <a:gradFill>
                    <a:gsLst>
                      <a:gs pos="7547">
                        <a:schemeClr val="tx1"/>
                      </a:gs>
                      <a:gs pos="28302">
                        <a:schemeClr val="tx1"/>
                      </a:gs>
                    </a:gsLst>
                    <a:lin ang="5400000" scaled="0"/>
                  </a:gradFill>
                  <a:ea typeface="Segoe UI" pitchFamily="34" charset="0"/>
                  <a:cs typeface="Segoe UI" pitchFamily="34" charset="0"/>
                </a:endParaRPr>
              </a:p>
            </p:txBody>
          </p:sp>
          <p:sp>
            <p:nvSpPr>
              <p:cNvPr id="19" name="Rectangle 18"/>
              <p:cNvSpPr/>
              <p:nvPr userDrawn="1"/>
            </p:nvSpPr>
            <p:spPr bwMode="auto">
              <a:xfrm>
                <a:off x="2505456" y="4882895"/>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76415">
                          <a:schemeClr val="bg1"/>
                        </a:gs>
                        <a:gs pos="52000">
                          <a:schemeClr val="bg1"/>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76415">
                          <a:schemeClr val="bg1"/>
                        </a:gs>
                        <a:gs pos="52000">
                          <a:schemeClr val="bg1"/>
                        </a:gs>
                      </a:gsLst>
                      <a:lin ang="5400000" scaled="0"/>
                    </a:gradFill>
                    <a:ea typeface="Segoe UI" pitchFamily="34" charset="0"/>
                    <a:cs typeface="Segoe UI" pitchFamily="34" charset="0"/>
                  </a:rPr>
                  <a:t>R:0</a:t>
                </a:r>
                <a:r>
                  <a:rPr lang="en-US" sz="500" baseline="0" dirty="0">
                    <a:gradFill>
                      <a:gsLst>
                        <a:gs pos="76415">
                          <a:schemeClr val="bg1"/>
                        </a:gs>
                        <a:gs pos="52000">
                          <a:schemeClr val="bg1"/>
                        </a:gs>
                      </a:gsLst>
                      <a:lin ang="5400000" scaled="0"/>
                    </a:gradFill>
                    <a:ea typeface="Segoe UI" pitchFamily="34" charset="0"/>
                    <a:cs typeface="Segoe UI" pitchFamily="34" charset="0"/>
                  </a:rPr>
                  <a:t> G:130 B:114</a:t>
                </a:r>
                <a:endParaRPr lang="en-US" sz="500" dirty="0">
                  <a:gradFill>
                    <a:gsLst>
                      <a:gs pos="76415">
                        <a:schemeClr val="bg1"/>
                      </a:gs>
                      <a:gs pos="52000">
                        <a:schemeClr val="bg1"/>
                      </a:gs>
                    </a:gsLst>
                    <a:lin ang="5400000" scaled="0"/>
                  </a:gradFill>
                  <a:ea typeface="Segoe UI" pitchFamily="34" charset="0"/>
                  <a:cs typeface="Segoe UI" pitchFamily="34" charset="0"/>
                </a:endParaRPr>
              </a:p>
            </p:txBody>
          </p:sp>
        </p:grpSp>
        <p:grpSp>
          <p:nvGrpSpPr>
            <p:cNvPr id="8" name="Group 7"/>
            <p:cNvGrpSpPr/>
            <p:nvPr userDrawn="1"/>
          </p:nvGrpSpPr>
          <p:grpSpPr>
            <a:xfrm rot="5400000">
              <a:off x="11412325" y="4270556"/>
              <a:ext cx="2703052" cy="289766"/>
              <a:chOff x="4476564" y="4543426"/>
              <a:chExt cx="2703052" cy="289766"/>
            </a:xfrm>
          </p:grpSpPr>
          <p:sp>
            <p:nvSpPr>
              <p:cNvPr id="11" name="Rectangle 10"/>
              <p:cNvSpPr/>
              <p:nvPr userDrawn="1"/>
            </p:nvSpPr>
            <p:spPr bwMode="auto">
              <a:xfrm>
                <a:off x="5395286"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dirty="0">
                    <a:gradFill>
                      <a:gsLst>
                        <a:gs pos="16981">
                          <a:schemeClr val="tx1"/>
                        </a:gs>
                        <a:gs pos="48000">
                          <a:schemeClr val="tx1"/>
                        </a:gs>
                      </a:gsLst>
                      <a:lin ang="5400000" scaled="0"/>
                    </a:gradFill>
                    <a:ea typeface="Segoe UI" pitchFamily="34" charset="0"/>
                    <a:cs typeface="Segoe UI" pitchFamily="34" charset="0"/>
                  </a:rPr>
                  <a:t>Light Blue</a:t>
                </a:r>
              </a:p>
              <a:p>
                <a:pPr lvl="0" defTabSz="932472" fontAlgn="base">
                  <a:lnSpc>
                    <a:spcPct val="100000"/>
                  </a:lnSpc>
                  <a:spcBef>
                    <a:spcPct val="0"/>
                  </a:spcBef>
                  <a:spcAft>
                    <a:spcPct val="0"/>
                  </a:spcAft>
                </a:pPr>
                <a:r>
                  <a:rPr lang="en-US" sz="500" b="1" baseline="0" dirty="0">
                    <a:gradFill>
                      <a:gsLst>
                        <a:gs pos="16981">
                          <a:schemeClr val="tx1"/>
                        </a:gs>
                        <a:gs pos="48000">
                          <a:schemeClr val="tx1"/>
                        </a:gs>
                      </a:gsLst>
                      <a:lin ang="5400000" scaled="0"/>
                    </a:gradFill>
                    <a:ea typeface="Segoe UI" pitchFamily="34" charset="0"/>
                    <a:cs typeface="Segoe UI" pitchFamily="34" charset="0"/>
                  </a:rPr>
                  <a:t>R:0 G:188 B:242</a:t>
                </a:r>
              </a:p>
            </p:txBody>
          </p:sp>
          <p:sp>
            <p:nvSpPr>
              <p:cNvPr id="12" name="Rectangle 11"/>
              <p:cNvSpPr/>
              <p:nvPr userDrawn="1"/>
            </p:nvSpPr>
            <p:spPr bwMode="auto">
              <a:xfrm>
                <a:off x="6309686" y="4543426"/>
                <a:ext cx="869930" cy="289766"/>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G:75 B:80</a:t>
                </a:r>
              </a:p>
            </p:txBody>
          </p:sp>
          <p:sp>
            <p:nvSpPr>
              <p:cNvPr id="13" name="Rectangle 12"/>
              <p:cNvSpPr/>
              <p:nvPr userDrawn="1"/>
            </p:nvSpPr>
            <p:spPr bwMode="auto">
              <a:xfrm>
                <a:off x="4476564" y="4543426"/>
                <a:ext cx="869930" cy="289766"/>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2830">
                          <a:schemeClr val="bg2">
                            <a:lumMod val="10000"/>
                          </a:schemeClr>
                        </a:gs>
                        <a:gs pos="16981">
                          <a:schemeClr val="bg2">
                            <a:lumMod val="10000"/>
                          </a:schemeClr>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830">
                          <a:schemeClr val="bg2">
                            <a:lumMod val="10000"/>
                          </a:schemeClr>
                        </a:gs>
                        <a:gs pos="16981">
                          <a:schemeClr val="bg2">
                            <a:lumMod val="10000"/>
                          </a:schemeClr>
                        </a:gs>
                      </a:gsLst>
                      <a:lin ang="5400000" scaled="0"/>
                    </a:gradFill>
                    <a:ea typeface="Segoe UI" pitchFamily="34" charset="0"/>
                    <a:cs typeface="Segoe UI" pitchFamily="34" charset="0"/>
                  </a:rPr>
                  <a:t>R:150</a:t>
                </a:r>
                <a:r>
                  <a:rPr lang="en-US" sz="500" baseline="0" dirty="0">
                    <a:gradFill>
                      <a:gsLst>
                        <a:gs pos="2830">
                          <a:schemeClr val="bg2">
                            <a:lumMod val="10000"/>
                          </a:schemeClr>
                        </a:gs>
                        <a:gs pos="16981">
                          <a:schemeClr val="bg2">
                            <a:lumMod val="10000"/>
                          </a:schemeClr>
                        </a:gs>
                      </a:gsLst>
                      <a:lin ang="5400000" scaled="0"/>
                    </a:gradFill>
                    <a:ea typeface="Segoe UI" pitchFamily="34" charset="0"/>
                    <a:cs typeface="Segoe UI" pitchFamily="34" charset="0"/>
                  </a:rPr>
                  <a:t> G:150 B:150</a:t>
                </a:r>
                <a:endParaRPr lang="en-US" sz="500" dirty="0">
                  <a:gradFill>
                    <a:gsLst>
                      <a:gs pos="2830">
                        <a:schemeClr val="bg2">
                          <a:lumMod val="10000"/>
                        </a:schemeClr>
                      </a:gs>
                      <a:gs pos="16981">
                        <a:schemeClr val="bg2">
                          <a:lumMod val="10000"/>
                        </a:schemeClr>
                      </a:gs>
                    </a:gsLst>
                    <a:lin ang="5400000" scaled="0"/>
                  </a:gradFill>
                  <a:ea typeface="Segoe UI" pitchFamily="34" charset="0"/>
                  <a:cs typeface="Segoe UI" pitchFamily="34" charset="0"/>
                </a:endParaRPr>
              </a:p>
            </p:txBody>
          </p:sp>
        </p:grpSp>
        <p:sp>
          <p:nvSpPr>
            <p:cNvPr id="9" name="TextBox 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10" name="TextBox 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5" r:id="rId1"/>
    <p:sldLayoutId id="2147484301" r:id="rId2"/>
    <p:sldLayoutId id="2147484241" r:id="rId3"/>
    <p:sldLayoutId id="2147484297" r:id="rId4"/>
    <p:sldLayoutId id="2147484247" r:id="rId5"/>
    <p:sldLayoutId id="2147484249" r:id="rId6"/>
    <p:sldLayoutId id="2147484308" r:id="rId7"/>
    <p:sldLayoutId id="2147484264" r:id="rId8"/>
    <p:sldLayoutId id="2147484310" r:id="rId9"/>
    <p:sldLayoutId id="2147484343" r:id="rId10"/>
    <p:sldLayoutId id="2147484260" r:id="rId11"/>
    <p:sldLayoutId id="2147484299" r:id="rId12"/>
    <p:sldLayoutId id="2147484263" r:id="rId13"/>
    <p:sldLayoutId id="2147484341" r:id="rId14"/>
    <p:sldLayoutId id="2147484342" r:id="rId15"/>
  </p:sldLayoutIdLst>
  <p:transition>
    <p:fade/>
  </p:transition>
  <p:txStyles>
    <p:title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33" userDrawn="1">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0" userDrawn="1">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1.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image" Target="../media/image11.pn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jpe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5.xml"/><Relationship Id="rId1" Type="http://schemas.openxmlformats.org/officeDocument/2006/relationships/video" Target="https://www.youtube.com/embed/X-89PWJLomM"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mailto:tlewis@cafex.com" TargetMode="External"/><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hyperlink" Target="https://www.linkedin.com/in/1toddlewis/"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appsource.microsoft.com/en-us/marketplace/apps?search=Live%20Assist&amp;page=1" TargetMode="External"/><Relationship Id="rId2" Type="http://schemas.openxmlformats.org/officeDocument/2006/relationships/hyperlink" Target="http://www.cafex.com/" TargetMode="External"/><Relationship Id="rId1" Type="http://schemas.openxmlformats.org/officeDocument/2006/relationships/slideLayout" Target="../slideLayouts/slideLayout3.xml"/><Relationship Id="rId6" Type="http://schemas.openxmlformats.org/officeDocument/2006/relationships/hyperlink" Target="https://support.liveassistfor365.com/hc/en-us/articles/360015784853-Meetings-in-Dynamics-365" TargetMode="External"/><Relationship Id="rId5" Type="http://schemas.openxmlformats.org/officeDocument/2006/relationships/hyperlink" Target="https://davidsreid.wordpress.com/2018/12/31/virtual-assistant-bots-in-microsoft-flow-using-atbot-io-with-escalation-to-cafex-live-assist-for-dynamics-365-nocode/" TargetMode="External"/><Relationship Id="rId4" Type="http://schemas.openxmlformats.org/officeDocument/2006/relationships/hyperlink" Target="https://support.liveassistfor365.com/hc/en-us" TargetMode="External"/></Relationships>
</file>

<file path=ppt/slides/_rels/slide31.xml.rels><?xml version="1.0" encoding="UTF-8" standalone="yes"?>
<Relationships xmlns="http://schemas.openxmlformats.org/package/2006/relationships"><Relationship Id="rId2" Type="http://schemas.openxmlformats.org/officeDocument/2006/relationships/hyperlink" Target="http://www.ugfocus.com/houston-survey"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hyperlink" Target="http://www.website.com/"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976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4637" y="546574"/>
            <a:ext cx="3581400" cy="4855688"/>
          </a:xfrm>
          <a:prstGeom prst="rect">
            <a:avLst/>
          </a:prstGeom>
        </p:spPr>
        <p:txBody>
          <a:bodyPr wrap="square">
            <a:spAutoFit/>
          </a:bodyPr>
          <a:lstStyle/>
          <a:p>
            <a:pPr lvl="0">
              <a:lnSpc>
                <a:spcPct val="90000"/>
              </a:lnSpc>
              <a:spcBef>
                <a:spcPts val="1600"/>
              </a:spcBef>
              <a:spcAft>
                <a:spcPts val="1600"/>
              </a:spcAft>
            </a:pPr>
            <a:r>
              <a:rPr lang="en-US" sz="2400" b="1" dirty="0">
                <a:solidFill>
                  <a:schemeClr val="accent4"/>
                </a:solidFill>
                <a:latin typeface="+mj-lt"/>
              </a:rPr>
              <a:t>Single Stack Offering </a:t>
            </a:r>
            <a:br>
              <a:rPr lang="en-US" sz="2400" b="1" dirty="0">
                <a:solidFill>
                  <a:schemeClr val="bg1"/>
                </a:solidFill>
                <a:latin typeface="+mj-lt"/>
              </a:rPr>
            </a:br>
            <a:r>
              <a:rPr lang="en-US" sz="2200" dirty="0">
                <a:latin typeface="+mj-lt"/>
              </a:rPr>
              <a:t>for all current and future omnichannel needs across mobile and desktop - chat, </a:t>
            </a:r>
            <a:br>
              <a:rPr lang="en-US" sz="2200" dirty="0">
                <a:latin typeface="+mj-lt"/>
              </a:rPr>
            </a:br>
            <a:r>
              <a:rPr lang="en-US" sz="2200" dirty="0">
                <a:latin typeface="+mj-lt"/>
              </a:rPr>
              <a:t>co-browse, voice, video, </a:t>
            </a:r>
            <a:r>
              <a:rPr lang="en-US" sz="2200" dirty="0" err="1">
                <a:latin typeface="+mj-lt"/>
              </a:rPr>
              <a:t>chatbot</a:t>
            </a:r>
            <a:endParaRPr lang="en-US" sz="2200" dirty="0">
              <a:latin typeface="+mj-lt"/>
            </a:endParaRPr>
          </a:p>
          <a:p>
            <a:pPr lvl="0">
              <a:lnSpc>
                <a:spcPct val="90000"/>
              </a:lnSpc>
              <a:spcBef>
                <a:spcPts val="1600"/>
              </a:spcBef>
              <a:spcAft>
                <a:spcPts val="1600"/>
              </a:spcAft>
            </a:pPr>
            <a:r>
              <a:rPr lang="en-US" sz="2400" b="1" dirty="0">
                <a:solidFill>
                  <a:schemeClr val="accent4"/>
                </a:solidFill>
                <a:latin typeface="+mj-lt"/>
              </a:rPr>
              <a:t>Committed Joint Roadmap</a:t>
            </a:r>
            <a:r>
              <a:rPr lang="en-US" sz="2400" dirty="0">
                <a:solidFill>
                  <a:schemeClr val="accent4"/>
                </a:solidFill>
                <a:latin typeface="+mj-lt"/>
              </a:rPr>
              <a:t> </a:t>
            </a:r>
            <a:r>
              <a:rPr lang="en-US" sz="2200" dirty="0">
                <a:latin typeface="+mj-lt"/>
              </a:rPr>
              <a:t>across Dynamics 365 releases</a:t>
            </a:r>
          </a:p>
          <a:p>
            <a:pPr lvl="0">
              <a:lnSpc>
                <a:spcPct val="90000"/>
              </a:lnSpc>
              <a:spcBef>
                <a:spcPts val="1600"/>
              </a:spcBef>
              <a:spcAft>
                <a:spcPts val="1600"/>
              </a:spcAft>
            </a:pPr>
            <a:r>
              <a:rPr lang="en-US" sz="2400" b="1" dirty="0">
                <a:solidFill>
                  <a:schemeClr val="accent4"/>
                </a:solidFill>
                <a:latin typeface="+mj-lt"/>
              </a:rPr>
              <a:t>Immersive Experience </a:t>
            </a:r>
            <a:r>
              <a:rPr lang="en-US" sz="2200" dirty="0">
                <a:latin typeface="+mj-lt"/>
              </a:rPr>
              <a:t>across customer and user experiences</a:t>
            </a:r>
            <a:endParaRPr lang="en-US" sz="2200" b="1" dirty="0">
              <a:latin typeface="+mj-lt"/>
            </a:endParaRPr>
          </a:p>
        </p:txBody>
      </p:sp>
      <p:sp>
        <p:nvSpPr>
          <p:cNvPr id="104" name="TextBox 103"/>
          <p:cNvSpPr txBox="1"/>
          <p:nvPr/>
        </p:nvSpPr>
        <p:spPr>
          <a:xfrm>
            <a:off x="5983410" y="4903197"/>
            <a:ext cx="4983911" cy="951694"/>
          </a:xfrm>
          <a:prstGeom prst="bracePair">
            <a:avLst/>
          </a:prstGeom>
          <a:noFill/>
          <a:ln w="57150">
            <a:solidFill>
              <a:schemeClr val="accent3"/>
            </a:solidFill>
          </a:ln>
        </p:spPr>
        <p:txBody>
          <a:bodyPr wrap="square" rtlCol="0">
            <a:spAutoFit/>
          </a:bodyPr>
          <a:lstStyle/>
          <a:p>
            <a:pPr algn="ctr">
              <a:lnSpc>
                <a:spcPct val="90000"/>
              </a:lnSpc>
              <a:spcBef>
                <a:spcPts val="800"/>
              </a:spcBef>
              <a:spcAft>
                <a:spcPts val="800"/>
              </a:spcAft>
            </a:pPr>
            <a:r>
              <a:rPr lang="en-US" sz="2667" b="1" dirty="0">
                <a:solidFill>
                  <a:schemeClr val="bg1"/>
                </a:solidFill>
              </a:rPr>
              <a:t>Dynamics 365 Customer </a:t>
            </a:r>
            <a:br>
              <a:rPr lang="en-US" sz="2667" b="1" dirty="0">
                <a:solidFill>
                  <a:schemeClr val="bg1"/>
                </a:solidFill>
              </a:rPr>
            </a:br>
            <a:r>
              <a:rPr lang="en-US" sz="2667" b="1" dirty="0">
                <a:solidFill>
                  <a:schemeClr val="bg1"/>
                </a:solidFill>
              </a:rPr>
              <a:t>&amp; User Experience</a:t>
            </a:r>
          </a:p>
        </p:txBody>
      </p:sp>
      <p:sp>
        <p:nvSpPr>
          <p:cNvPr id="105" name="Isosceles Triangle 104"/>
          <p:cNvSpPr/>
          <p:nvPr/>
        </p:nvSpPr>
        <p:spPr>
          <a:xfrm rot="10800000">
            <a:off x="5366406" y="4123358"/>
            <a:ext cx="6217920" cy="370340"/>
          </a:xfrm>
          <a:prstGeom prst="triangle">
            <a:avLst/>
          </a:prstGeom>
          <a:gradFill flip="none" rotWithShape="1">
            <a:gsLst>
              <a:gs pos="0">
                <a:schemeClr val="bg1">
                  <a:lumMod val="85000"/>
                </a:schemeClr>
              </a:gs>
              <a:gs pos="100000">
                <a:schemeClr val="bg1">
                  <a:lumMod val="85000"/>
                  <a:shade val="100000"/>
                  <a:satMod val="115000"/>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dirty="0">
              <a:solidFill>
                <a:schemeClr val="bg1"/>
              </a:solidFill>
            </a:endParaRPr>
          </a:p>
        </p:txBody>
      </p:sp>
      <p:sp>
        <p:nvSpPr>
          <p:cNvPr id="106" name="Title 1"/>
          <p:cNvSpPr txBox="1">
            <a:spLocks/>
          </p:cNvSpPr>
          <p:nvPr/>
        </p:nvSpPr>
        <p:spPr>
          <a:xfrm>
            <a:off x="4770438" y="365129"/>
            <a:ext cx="6934200" cy="12926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400" b="0" kern="1200" cap="none" spc="-100" baseline="0">
                <a:ln w="3175">
                  <a:noFill/>
                </a:ln>
                <a:solidFill>
                  <a:schemeClr val="tx1"/>
                </a:solidFill>
                <a:effectLst/>
                <a:latin typeface="+mj-lt"/>
                <a:ea typeface="+mn-ea"/>
                <a:cs typeface="Segoe UI" pitchFamily="34" charset="0"/>
              </a:defRPr>
            </a:lvl1pPr>
          </a:lstStyle>
          <a:p>
            <a:pPr algn="ctr"/>
            <a:r>
              <a:rPr lang="en-US" sz="4000" dirty="0">
                <a:solidFill>
                  <a:schemeClr val="bg1"/>
                </a:solidFill>
                <a:latin typeface="+mn-lt"/>
              </a:rPr>
              <a:t>Only Omnichannel Solution</a:t>
            </a:r>
            <a:br>
              <a:rPr lang="en-US" sz="4000" dirty="0">
                <a:solidFill>
                  <a:schemeClr val="bg1"/>
                </a:solidFill>
                <a:latin typeface="+mn-lt"/>
              </a:rPr>
            </a:br>
            <a:r>
              <a:rPr lang="en-US" sz="4000" dirty="0">
                <a:solidFill>
                  <a:schemeClr val="bg1"/>
                </a:solidFill>
                <a:latin typeface="+mn-lt"/>
              </a:rPr>
              <a:t>Co-Developed with Microsoft</a:t>
            </a:r>
          </a:p>
        </p:txBody>
      </p:sp>
      <p:grpSp>
        <p:nvGrpSpPr>
          <p:cNvPr id="107" name="Group 106"/>
          <p:cNvGrpSpPr/>
          <p:nvPr/>
        </p:nvGrpSpPr>
        <p:grpSpPr>
          <a:xfrm>
            <a:off x="7316689" y="4411662"/>
            <a:ext cx="2317353" cy="413041"/>
            <a:chOff x="1486529" y="3589960"/>
            <a:chExt cx="1738015" cy="309781"/>
          </a:xfrm>
        </p:grpSpPr>
        <p:sp>
          <p:nvSpPr>
            <p:cNvPr id="108" name="TextBox 107"/>
            <p:cNvSpPr txBox="1"/>
            <p:nvPr/>
          </p:nvSpPr>
          <p:spPr>
            <a:xfrm>
              <a:off x="1711417" y="3589960"/>
              <a:ext cx="1288238" cy="290801"/>
            </a:xfrm>
            <a:prstGeom prst="rect">
              <a:avLst/>
            </a:prstGeom>
            <a:noFill/>
          </p:spPr>
          <p:txBody>
            <a:bodyPr wrap="none" rtlCol="0" anchor="ctr" anchorCtr="0">
              <a:spAutoFit/>
            </a:bodyPr>
            <a:lstStyle/>
            <a:p>
              <a:pPr algn="ctr">
                <a:lnSpc>
                  <a:spcPct val="90000"/>
                </a:lnSpc>
                <a:spcBef>
                  <a:spcPts val="800"/>
                </a:spcBef>
                <a:spcAft>
                  <a:spcPts val="800"/>
                </a:spcAft>
              </a:pPr>
              <a:r>
                <a:rPr lang="en-US" sz="2133" dirty="0">
                  <a:solidFill>
                    <a:srgbClr val="171F36"/>
                  </a:solidFill>
                </a:rPr>
                <a:t>Right Within</a:t>
              </a:r>
            </a:p>
          </p:txBody>
        </p:sp>
        <p:sp>
          <p:nvSpPr>
            <p:cNvPr id="109" name="Freeform 108"/>
            <p:cNvSpPr/>
            <p:nvPr/>
          </p:nvSpPr>
          <p:spPr>
            <a:xfrm>
              <a:off x="2987079" y="3677274"/>
              <a:ext cx="237465" cy="222467"/>
            </a:xfrm>
            <a:custGeom>
              <a:avLst/>
              <a:gdLst>
                <a:gd name="connsiteX0" fmla="*/ 0 w 404763"/>
                <a:gd name="connsiteY0" fmla="*/ 0 h 379199"/>
                <a:gd name="connsiteX1" fmla="*/ 159131 w 404763"/>
                <a:gd name="connsiteY1" fmla="*/ 0 h 379199"/>
                <a:gd name="connsiteX2" fmla="*/ 325031 w 404763"/>
                <a:gd name="connsiteY2" fmla="*/ 165900 h 379199"/>
                <a:gd name="connsiteX3" fmla="*/ 325031 w 404763"/>
                <a:gd name="connsiteY3" fmla="*/ 189600 h 379199"/>
                <a:gd name="connsiteX4" fmla="*/ 404763 w 404763"/>
                <a:gd name="connsiteY4" fmla="*/ 189600 h 379199"/>
                <a:gd name="connsiteX5" fmla="*/ 268923 w 404763"/>
                <a:gd name="connsiteY5" fmla="*/ 379199 h 379199"/>
                <a:gd name="connsiteX6" fmla="*/ 133082 w 404763"/>
                <a:gd name="connsiteY6" fmla="*/ 189600 h 379199"/>
                <a:gd name="connsiteX7" fmla="*/ 212814 w 404763"/>
                <a:gd name="connsiteY7" fmla="*/ 189600 h 379199"/>
                <a:gd name="connsiteX8" fmla="*/ 212814 w 404763"/>
                <a:gd name="connsiteY8" fmla="*/ 165900 h 379199"/>
                <a:gd name="connsiteX9" fmla="*/ 159131 w 404763"/>
                <a:gd name="connsiteY9" fmla="*/ 112217 h 379199"/>
                <a:gd name="connsiteX10" fmla="*/ 0 w 404763"/>
                <a:gd name="connsiteY10" fmla="*/ 112216 h 37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4763" h="379199">
                  <a:moveTo>
                    <a:pt x="0" y="0"/>
                  </a:moveTo>
                  <a:lnTo>
                    <a:pt x="159131" y="0"/>
                  </a:lnTo>
                  <a:cubicBezTo>
                    <a:pt x="250755" y="0"/>
                    <a:pt x="325031" y="74276"/>
                    <a:pt x="325031" y="165900"/>
                  </a:cubicBezTo>
                  <a:lnTo>
                    <a:pt x="325031" y="189600"/>
                  </a:lnTo>
                  <a:lnTo>
                    <a:pt x="404763" y="189600"/>
                  </a:lnTo>
                  <a:lnTo>
                    <a:pt x="268923" y="379199"/>
                  </a:lnTo>
                  <a:lnTo>
                    <a:pt x="133082" y="189600"/>
                  </a:lnTo>
                  <a:lnTo>
                    <a:pt x="212814" y="189600"/>
                  </a:lnTo>
                  <a:lnTo>
                    <a:pt x="212814" y="165900"/>
                  </a:lnTo>
                  <a:cubicBezTo>
                    <a:pt x="212814" y="136252"/>
                    <a:pt x="188779" y="112217"/>
                    <a:pt x="159131" y="112217"/>
                  </a:cubicBezTo>
                  <a:cubicBezTo>
                    <a:pt x="106087" y="112217"/>
                    <a:pt x="53044" y="112216"/>
                    <a:pt x="0" y="11221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dirty="0">
                <a:solidFill>
                  <a:schemeClr val="bg1"/>
                </a:solidFill>
              </a:endParaRPr>
            </a:p>
          </p:txBody>
        </p:sp>
        <p:sp>
          <p:nvSpPr>
            <p:cNvPr id="110" name="Freeform 109"/>
            <p:cNvSpPr/>
            <p:nvPr/>
          </p:nvSpPr>
          <p:spPr>
            <a:xfrm flipH="1">
              <a:off x="1486529" y="3677274"/>
              <a:ext cx="237465" cy="222467"/>
            </a:xfrm>
            <a:custGeom>
              <a:avLst/>
              <a:gdLst>
                <a:gd name="connsiteX0" fmla="*/ 0 w 404763"/>
                <a:gd name="connsiteY0" fmla="*/ 0 h 379199"/>
                <a:gd name="connsiteX1" fmla="*/ 159131 w 404763"/>
                <a:gd name="connsiteY1" fmla="*/ 0 h 379199"/>
                <a:gd name="connsiteX2" fmla="*/ 325031 w 404763"/>
                <a:gd name="connsiteY2" fmla="*/ 165900 h 379199"/>
                <a:gd name="connsiteX3" fmla="*/ 325031 w 404763"/>
                <a:gd name="connsiteY3" fmla="*/ 189600 h 379199"/>
                <a:gd name="connsiteX4" fmla="*/ 404763 w 404763"/>
                <a:gd name="connsiteY4" fmla="*/ 189600 h 379199"/>
                <a:gd name="connsiteX5" fmla="*/ 268923 w 404763"/>
                <a:gd name="connsiteY5" fmla="*/ 379199 h 379199"/>
                <a:gd name="connsiteX6" fmla="*/ 133082 w 404763"/>
                <a:gd name="connsiteY6" fmla="*/ 189600 h 379199"/>
                <a:gd name="connsiteX7" fmla="*/ 212814 w 404763"/>
                <a:gd name="connsiteY7" fmla="*/ 189600 h 379199"/>
                <a:gd name="connsiteX8" fmla="*/ 212814 w 404763"/>
                <a:gd name="connsiteY8" fmla="*/ 165900 h 379199"/>
                <a:gd name="connsiteX9" fmla="*/ 159131 w 404763"/>
                <a:gd name="connsiteY9" fmla="*/ 112217 h 379199"/>
                <a:gd name="connsiteX10" fmla="*/ 0 w 404763"/>
                <a:gd name="connsiteY10" fmla="*/ 112216 h 37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4763" h="379199">
                  <a:moveTo>
                    <a:pt x="0" y="0"/>
                  </a:moveTo>
                  <a:lnTo>
                    <a:pt x="159131" y="0"/>
                  </a:lnTo>
                  <a:cubicBezTo>
                    <a:pt x="250755" y="0"/>
                    <a:pt x="325031" y="74276"/>
                    <a:pt x="325031" y="165900"/>
                  </a:cubicBezTo>
                  <a:lnTo>
                    <a:pt x="325031" y="189600"/>
                  </a:lnTo>
                  <a:lnTo>
                    <a:pt x="404763" y="189600"/>
                  </a:lnTo>
                  <a:lnTo>
                    <a:pt x="268923" y="379199"/>
                  </a:lnTo>
                  <a:lnTo>
                    <a:pt x="133082" y="189600"/>
                  </a:lnTo>
                  <a:lnTo>
                    <a:pt x="212814" y="189600"/>
                  </a:lnTo>
                  <a:lnTo>
                    <a:pt x="212814" y="165900"/>
                  </a:lnTo>
                  <a:cubicBezTo>
                    <a:pt x="212814" y="136252"/>
                    <a:pt x="188779" y="112217"/>
                    <a:pt x="159131" y="112217"/>
                  </a:cubicBezTo>
                  <a:cubicBezTo>
                    <a:pt x="106087" y="112217"/>
                    <a:pt x="53044" y="112216"/>
                    <a:pt x="0" y="11221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dirty="0">
                <a:solidFill>
                  <a:schemeClr val="bg1"/>
                </a:solidFill>
              </a:endParaRPr>
            </a:p>
          </p:txBody>
        </p:sp>
      </p:grpSp>
      <p:grpSp>
        <p:nvGrpSpPr>
          <p:cNvPr id="111" name="Group 110"/>
          <p:cNvGrpSpPr/>
          <p:nvPr/>
        </p:nvGrpSpPr>
        <p:grpSpPr>
          <a:xfrm>
            <a:off x="5564003" y="2631204"/>
            <a:ext cx="1243584" cy="1522704"/>
            <a:chOff x="159242" y="2198789"/>
            <a:chExt cx="932688" cy="1142028"/>
          </a:xfrm>
        </p:grpSpPr>
        <p:sp>
          <p:nvSpPr>
            <p:cNvPr id="112" name="Oval 111"/>
            <p:cNvSpPr/>
            <p:nvPr/>
          </p:nvSpPr>
          <p:spPr>
            <a:xfrm>
              <a:off x="241774" y="2198789"/>
              <a:ext cx="767624" cy="767624"/>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dirty="0">
                <a:solidFill>
                  <a:schemeClr val="tx1"/>
                </a:solidFill>
              </a:endParaRPr>
            </a:p>
          </p:txBody>
        </p:sp>
        <p:sp>
          <p:nvSpPr>
            <p:cNvPr id="113" name="TextBox 112"/>
            <p:cNvSpPr txBox="1"/>
            <p:nvPr/>
          </p:nvSpPr>
          <p:spPr>
            <a:xfrm>
              <a:off x="159242" y="3079207"/>
              <a:ext cx="932688" cy="261610"/>
            </a:xfrm>
            <a:prstGeom prst="rect">
              <a:avLst/>
            </a:prstGeom>
            <a:noFill/>
          </p:spPr>
          <p:txBody>
            <a:bodyPr wrap="none" rtlCol="0" anchor="ctr" anchorCtr="0">
              <a:noAutofit/>
            </a:bodyPr>
            <a:lstStyle/>
            <a:p>
              <a:pPr algn="ctr"/>
              <a:r>
                <a:rPr lang="en-US" sz="1467" b="1" dirty="0">
                  <a:solidFill>
                    <a:schemeClr val="bg1"/>
                  </a:solidFill>
                </a:rPr>
                <a:t>Live Chat</a:t>
              </a:r>
            </a:p>
          </p:txBody>
        </p:sp>
        <p:grpSp>
          <p:nvGrpSpPr>
            <p:cNvPr id="114" name="Group 61"/>
            <p:cNvGrpSpPr>
              <a:grpSpLocks noChangeAspect="1"/>
            </p:cNvGrpSpPr>
            <p:nvPr/>
          </p:nvGrpSpPr>
          <p:grpSpPr bwMode="auto">
            <a:xfrm>
              <a:off x="399368" y="2375575"/>
              <a:ext cx="452437" cy="414052"/>
              <a:chOff x="2163" y="963"/>
              <a:chExt cx="1438" cy="1316"/>
            </a:xfrm>
            <a:solidFill>
              <a:schemeClr val="bg1"/>
            </a:solidFill>
          </p:grpSpPr>
          <p:sp>
            <p:nvSpPr>
              <p:cNvPr id="115" name="Oval 62"/>
              <p:cNvSpPr>
                <a:spLocks noChangeArrowheads="1"/>
              </p:cNvSpPr>
              <p:nvPr/>
            </p:nvSpPr>
            <p:spPr bwMode="auto">
              <a:xfrm>
                <a:off x="3169" y="1469"/>
                <a:ext cx="155" cy="15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116" name="Oval 63"/>
              <p:cNvSpPr>
                <a:spLocks noChangeArrowheads="1"/>
              </p:cNvSpPr>
              <p:nvPr/>
            </p:nvSpPr>
            <p:spPr bwMode="auto">
              <a:xfrm>
                <a:off x="2932" y="1469"/>
                <a:ext cx="152" cy="15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117" name="Oval 64"/>
              <p:cNvSpPr>
                <a:spLocks noChangeArrowheads="1"/>
              </p:cNvSpPr>
              <p:nvPr/>
            </p:nvSpPr>
            <p:spPr bwMode="auto">
              <a:xfrm>
                <a:off x="2693" y="1469"/>
                <a:ext cx="154" cy="15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118" name="Freeform 65"/>
              <p:cNvSpPr>
                <a:spLocks noEditPoints="1"/>
              </p:cNvSpPr>
              <p:nvPr/>
            </p:nvSpPr>
            <p:spPr bwMode="auto">
              <a:xfrm>
                <a:off x="2163" y="963"/>
                <a:ext cx="1438" cy="1316"/>
              </a:xfrm>
              <a:custGeom>
                <a:avLst/>
                <a:gdLst>
                  <a:gd name="T0" fmla="*/ 531 w 606"/>
                  <a:gd name="T1" fmla="*/ 0 h 554"/>
                  <a:gd name="T2" fmla="*/ 213 w 606"/>
                  <a:gd name="T3" fmla="*/ 0 h 554"/>
                  <a:gd name="T4" fmla="*/ 181 w 606"/>
                  <a:gd name="T5" fmla="*/ 0 h 554"/>
                  <a:gd name="T6" fmla="*/ 106 w 606"/>
                  <a:gd name="T7" fmla="*/ 75 h 554"/>
                  <a:gd name="T8" fmla="*/ 106 w 606"/>
                  <a:gd name="T9" fmla="*/ 208 h 554"/>
                  <a:gd name="T10" fmla="*/ 56 w 606"/>
                  <a:gd name="T11" fmla="*/ 208 h 554"/>
                  <a:gd name="T12" fmla="*/ 0 w 606"/>
                  <a:gd name="T13" fmla="*/ 265 h 554"/>
                  <a:gd name="T14" fmla="*/ 0 w 606"/>
                  <a:gd name="T15" fmla="*/ 392 h 554"/>
                  <a:gd name="T16" fmla="*/ 34 w 606"/>
                  <a:gd name="T17" fmla="*/ 444 h 554"/>
                  <a:gd name="T18" fmla="*/ 22 w 606"/>
                  <a:gd name="T19" fmla="*/ 554 h 554"/>
                  <a:gd name="T20" fmla="*/ 121 w 606"/>
                  <a:gd name="T21" fmla="*/ 449 h 554"/>
                  <a:gd name="T22" fmla="*/ 259 w 606"/>
                  <a:gd name="T23" fmla="*/ 449 h 554"/>
                  <a:gd name="T24" fmla="*/ 279 w 606"/>
                  <a:gd name="T25" fmla="*/ 449 h 554"/>
                  <a:gd name="T26" fmla="*/ 336 w 606"/>
                  <a:gd name="T27" fmla="*/ 392 h 554"/>
                  <a:gd name="T28" fmla="*/ 336 w 606"/>
                  <a:gd name="T29" fmla="*/ 350 h 554"/>
                  <a:gd name="T30" fmla="*/ 435 w 606"/>
                  <a:gd name="T31" fmla="*/ 350 h 554"/>
                  <a:gd name="T32" fmla="*/ 567 w 606"/>
                  <a:gd name="T33" fmla="*/ 490 h 554"/>
                  <a:gd name="T34" fmla="*/ 551 w 606"/>
                  <a:gd name="T35" fmla="*/ 347 h 554"/>
                  <a:gd name="T36" fmla="*/ 606 w 606"/>
                  <a:gd name="T37" fmla="*/ 275 h 554"/>
                  <a:gd name="T38" fmla="*/ 606 w 606"/>
                  <a:gd name="T39" fmla="*/ 75 h 554"/>
                  <a:gd name="T40" fmla="*/ 531 w 606"/>
                  <a:gd name="T41" fmla="*/ 0 h 554"/>
                  <a:gd name="T42" fmla="*/ 312 w 606"/>
                  <a:gd name="T43" fmla="*/ 392 h 554"/>
                  <a:gd name="T44" fmla="*/ 279 w 606"/>
                  <a:gd name="T45" fmla="*/ 425 h 554"/>
                  <a:gd name="T46" fmla="*/ 259 w 606"/>
                  <a:gd name="T47" fmla="*/ 425 h 554"/>
                  <a:gd name="T48" fmla="*/ 111 w 606"/>
                  <a:gd name="T49" fmla="*/ 425 h 554"/>
                  <a:gd name="T50" fmla="*/ 54 w 606"/>
                  <a:gd name="T51" fmla="*/ 486 h 554"/>
                  <a:gd name="T52" fmla="*/ 60 w 606"/>
                  <a:gd name="T53" fmla="*/ 425 h 554"/>
                  <a:gd name="T54" fmla="*/ 24 w 606"/>
                  <a:gd name="T55" fmla="*/ 392 h 554"/>
                  <a:gd name="T56" fmla="*/ 24 w 606"/>
                  <a:gd name="T57" fmla="*/ 265 h 554"/>
                  <a:gd name="T58" fmla="*/ 56 w 606"/>
                  <a:gd name="T59" fmla="*/ 232 h 554"/>
                  <a:gd name="T60" fmla="*/ 103 w 606"/>
                  <a:gd name="T61" fmla="*/ 232 h 554"/>
                  <a:gd name="T62" fmla="*/ 103 w 606"/>
                  <a:gd name="T63" fmla="*/ 275 h 554"/>
                  <a:gd name="T64" fmla="*/ 181 w 606"/>
                  <a:gd name="T65" fmla="*/ 354 h 554"/>
                  <a:gd name="T66" fmla="*/ 213 w 606"/>
                  <a:gd name="T67" fmla="*/ 354 h 554"/>
                  <a:gd name="T68" fmla="*/ 312 w 606"/>
                  <a:gd name="T69" fmla="*/ 354 h 554"/>
                  <a:gd name="T70" fmla="*/ 312 w 606"/>
                  <a:gd name="T71" fmla="*/ 392 h 554"/>
                  <a:gd name="T72" fmla="*/ 582 w 606"/>
                  <a:gd name="T73" fmla="*/ 275 h 554"/>
                  <a:gd name="T74" fmla="*/ 525 w 606"/>
                  <a:gd name="T75" fmla="*/ 327 h 554"/>
                  <a:gd name="T76" fmla="*/ 536 w 606"/>
                  <a:gd name="T77" fmla="*/ 423 h 554"/>
                  <a:gd name="T78" fmla="*/ 445 w 606"/>
                  <a:gd name="T79" fmla="*/ 327 h 554"/>
                  <a:gd name="T80" fmla="*/ 213 w 606"/>
                  <a:gd name="T81" fmla="*/ 327 h 554"/>
                  <a:gd name="T82" fmla="*/ 181 w 606"/>
                  <a:gd name="T83" fmla="*/ 327 h 554"/>
                  <a:gd name="T84" fmla="*/ 130 w 606"/>
                  <a:gd name="T85" fmla="*/ 275 h 554"/>
                  <a:gd name="T86" fmla="*/ 130 w 606"/>
                  <a:gd name="T87" fmla="*/ 75 h 554"/>
                  <a:gd name="T88" fmla="*/ 181 w 606"/>
                  <a:gd name="T89" fmla="*/ 23 h 554"/>
                  <a:gd name="T90" fmla="*/ 213 w 606"/>
                  <a:gd name="T91" fmla="*/ 23 h 554"/>
                  <a:gd name="T92" fmla="*/ 531 w 606"/>
                  <a:gd name="T93" fmla="*/ 23 h 554"/>
                  <a:gd name="T94" fmla="*/ 582 w 606"/>
                  <a:gd name="T95" fmla="*/ 75 h 554"/>
                  <a:gd name="T96" fmla="*/ 582 w 606"/>
                  <a:gd name="T97" fmla="*/ 27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6" h="554">
                    <a:moveTo>
                      <a:pt x="531" y="0"/>
                    </a:moveTo>
                    <a:cubicBezTo>
                      <a:pt x="425" y="0"/>
                      <a:pt x="319" y="0"/>
                      <a:pt x="213" y="0"/>
                    </a:cubicBezTo>
                    <a:cubicBezTo>
                      <a:pt x="181" y="0"/>
                      <a:pt x="181" y="0"/>
                      <a:pt x="181" y="0"/>
                    </a:cubicBezTo>
                    <a:cubicBezTo>
                      <a:pt x="140" y="0"/>
                      <a:pt x="106" y="33"/>
                      <a:pt x="106" y="75"/>
                    </a:cubicBezTo>
                    <a:cubicBezTo>
                      <a:pt x="106" y="208"/>
                      <a:pt x="106" y="208"/>
                      <a:pt x="106" y="208"/>
                    </a:cubicBezTo>
                    <a:cubicBezTo>
                      <a:pt x="56" y="208"/>
                      <a:pt x="56" y="208"/>
                      <a:pt x="56" y="208"/>
                    </a:cubicBezTo>
                    <a:cubicBezTo>
                      <a:pt x="25" y="208"/>
                      <a:pt x="0" y="234"/>
                      <a:pt x="0" y="265"/>
                    </a:cubicBezTo>
                    <a:cubicBezTo>
                      <a:pt x="0" y="392"/>
                      <a:pt x="0" y="392"/>
                      <a:pt x="0" y="392"/>
                    </a:cubicBezTo>
                    <a:cubicBezTo>
                      <a:pt x="0" y="417"/>
                      <a:pt x="14" y="435"/>
                      <a:pt x="34" y="444"/>
                    </a:cubicBezTo>
                    <a:cubicBezTo>
                      <a:pt x="22" y="554"/>
                      <a:pt x="22" y="554"/>
                      <a:pt x="22" y="554"/>
                    </a:cubicBezTo>
                    <a:cubicBezTo>
                      <a:pt x="121" y="449"/>
                      <a:pt x="121" y="449"/>
                      <a:pt x="121" y="449"/>
                    </a:cubicBezTo>
                    <a:cubicBezTo>
                      <a:pt x="167" y="449"/>
                      <a:pt x="213" y="449"/>
                      <a:pt x="259" y="449"/>
                    </a:cubicBezTo>
                    <a:cubicBezTo>
                      <a:pt x="279" y="449"/>
                      <a:pt x="279" y="449"/>
                      <a:pt x="279" y="449"/>
                    </a:cubicBezTo>
                    <a:cubicBezTo>
                      <a:pt x="310" y="449"/>
                      <a:pt x="336" y="423"/>
                      <a:pt x="336" y="392"/>
                    </a:cubicBezTo>
                    <a:cubicBezTo>
                      <a:pt x="336" y="350"/>
                      <a:pt x="336" y="350"/>
                      <a:pt x="336" y="350"/>
                    </a:cubicBezTo>
                    <a:cubicBezTo>
                      <a:pt x="369" y="350"/>
                      <a:pt x="402" y="350"/>
                      <a:pt x="435" y="350"/>
                    </a:cubicBezTo>
                    <a:cubicBezTo>
                      <a:pt x="567" y="490"/>
                      <a:pt x="567" y="490"/>
                      <a:pt x="567" y="490"/>
                    </a:cubicBezTo>
                    <a:cubicBezTo>
                      <a:pt x="551" y="347"/>
                      <a:pt x="551" y="347"/>
                      <a:pt x="551" y="347"/>
                    </a:cubicBezTo>
                    <a:cubicBezTo>
                      <a:pt x="583" y="338"/>
                      <a:pt x="606" y="312"/>
                      <a:pt x="606" y="275"/>
                    </a:cubicBezTo>
                    <a:cubicBezTo>
                      <a:pt x="606" y="75"/>
                      <a:pt x="606" y="75"/>
                      <a:pt x="606" y="75"/>
                    </a:cubicBezTo>
                    <a:cubicBezTo>
                      <a:pt x="606" y="33"/>
                      <a:pt x="572" y="0"/>
                      <a:pt x="531" y="0"/>
                    </a:cubicBezTo>
                    <a:close/>
                    <a:moveTo>
                      <a:pt x="312" y="392"/>
                    </a:moveTo>
                    <a:cubicBezTo>
                      <a:pt x="312" y="410"/>
                      <a:pt x="297" y="425"/>
                      <a:pt x="279" y="425"/>
                    </a:cubicBezTo>
                    <a:cubicBezTo>
                      <a:pt x="259" y="425"/>
                      <a:pt x="259" y="425"/>
                      <a:pt x="259" y="425"/>
                    </a:cubicBezTo>
                    <a:cubicBezTo>
                      <a:pt x="210" y="425"/>
                      <a:pt x="160" y="425"/>
                      <a:pt x="111" y="425"/>
                    </a:cubicBezTo>
                    <a:cubicBezTo>
                      <a:pt x="54" y="486"/>
                      <a:pt x="54" y="486"/>
                      <a:pt x="54" y="486"/>
                    </a:cubicBezTo>
                    <a:cubicBezTo>
                      <a:pt x="60" y="425"/>
                      <a:pt x="60" y="425"/>
                      <a:pt x="60" y="425"/>
                    </a:cubicBezTo>
                    <a:cubicBezTo>
                      <a:pt x="40" y="425"/>
                      <a:pt x="24" y="414"/>
                      <a:pt x="24" y="392"/>
                    </a:cubicBezTo>
                    <a:cubicBezTo>
                      <a:pt x="24" y="265"/>
                      <a:pt x="24" y="265"/>
                      <a:pt x="24" y="265"/>
                    </a:cubicBezTo>
                    <a:cubicBezTo>
                      <a:pt x="24" y="247"/>
                      <a:pt x="38" y="232"/>
                      <a:pt x="56" y="232"/>
                    </a:cubicBezTo>
                    <a:cubicBezTo>
                      <a:pt x="103" y="232"/>
                      <a:pt x="103" y="232"/>
                      <a:pt x="103" y="232"/>
                    </a:cubicBezTo>
                    <a:cubicBezTo>
                      <a:pt x="103" y="275"/>
                      <a:pt x="103" y="275"/>
                      <a:pt x="103" y="275"/>
                    </a:cubicBezTo>
                    <a:cubicBezTo>
                      <a:pt x="103" y="319"/>
                      <a:pt x="138" y="354"/>
                      <a:pt x="181" y="354"/>
                    </a:cubicBezTo>
                    <a:cubicBezTo>
                      <a:pt x="213" y="354"/>
                      <a:pt x="213" y="354"/>
                      <a:pt x="213" y="354"/>
                    </a:cubicBezTo>
                    <a:cubicBezTo>
                      <a:pt x="312" y="354"/>
                      <a:pt x="312" y="354"/>
                      <a:pt x="312" y="354"/>
                    </a:cubicBezTo>
                    <a:lnTo>
                      <a:pt x="312" y="392"/>
                    </a:lnTo>
                    <a:close/>
                    <a:moveTo>
                      <a:pt x="582" y="275"/>
                    </a:moveTo>
                    <a:cubicBezTo>
                      <a:pt x="582" y="309"/>
                      <a:pt x="556" y="327"/>
                      <a:pt x="525" y="327"/>
                    </a:cubicBezTo>
                    <a:cubicBezTo>
                      <a:pt x="536" y="423"/>
                      <a:pt x="536" y="423"/>
                      <a:pt x="536" y="423"/>
                    </a:cubicBezTo>
                    <a:cubicBezTo>
                      <a:pt x="445" y="327"/>
                      <a:pt x="445" y="327"/>
                      <a:pt x="445" y="327"/>
                    </a:cubicBezTo>
                    <a:cubicBezTo>
                      <a:pt x="368" y="327"/>
                      <a:pt x="290" y="327"/>
                      <a:pt x="213" y="327"/>
                    </a:cubicBezTo>
                    <a:cubicBezTo>
                      <a:pt x="181" y="327"/>
                      <a:pt x="181" y="327"/>
                      <a:pt x="181" y="327"/>
                    </a:cubicBezTo>
                    <a:cubicBezTo>
                      <a:pt x="153" y="327"/>
                      <a:pt x="130" y="304"/>
                      <a:pt x="130" y="275"/>
                    </a:cubicBezTo>
                    <a:cubicBezTo>
                      <a:pt x="130" y="75"/>
                      <a:pt x="130" y="75"/>
                      <a:pt x="130" y="75"/>
                    </a:cubicBezTo>
                    <a:cubicBezTo>
                      <a:pt x="130" y="47"/>
                      <a:pt x="153" y="23"/>
                      <a:pt x="181" y="23"/>
                    </a:cubicBezTo>
                    <a:cubicBezTo>
                      <a:pt x="213" y="23"/>
                      <a:pt x="213" y="23"/>
                      <a:pt x="213" y="23"/>
                    </a:cubicBezTo>
                    <a:cubicBezTo>
                      <a:pt x="319" y="23"/>
                      <a:pt x="425" y="23"/>
                      <a:pt x="531" y="23"/>
                    </a:cubicBezTo>
                    <a:cubicBezTo>
                      <a:pt x="559" y="23"/>
                      <a:pt x="582" y="47"/>
                      <a:pt x="582" y="75"/>
                    </a:cubicBezTo>
                    <a:lnTo>
                      <a:pt x="582" y="2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grpSp>
      </p:grpSp>
      <p:grpSp>
        <p:nvGrpSpPr>
          <p:cNvPr id="119" name="Group 118"/>
          <p:cNvGrpSpPr/>
          <p:nvPr/>
        </p:nvGrpSpPr>
        <p:grpSpPr>
          <a:xfrm>
            <a:off x="8998358" y="2631204"/>
            <a:ext cx="1243584" cy="1522704"/>
            <a:chOff x="2448812" y="2198789"/>
            <a:chExt cx="932688" cy="1142028"/>
          </a:xfrm>
        </p:grpSpPr>
        <p:sp>
          <p:nvSpPr>
            <p:cNvPr id="120" name="Oval 119"/>
            <p:cNvSpPr/>
            <p:nvPr/>
          </p:nvSpPr>
          <p:spPr>
            <a:xfrm>
              <a:off x="2531344" y="2198789"/>
              <a:ext cx="767624" cy="767624"/>
            </a:xfrm>
            <a:prstGeom prst="ellipse">
              <a:avLst/>
            </a:prstGeom>
            <a:solidFill>
              <a:srgbClr val="FBBA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dirty="0">
                <a:solidFill>
                  <a:schemeClr val="tx1"/>
                </a:solidFill>
              </a:endParaRPr>
            </a:p>
          </p:txBody>
        </p:sp>
        <p:sp>
          <p:nvSpPr>
            <p:cNvPr id="121" name="TextBox 120"/>
            <p:cNvSpPr txBox="1"/>
            <p:nvPr/>
          </p:nvSpPr>
          <p:spPr>
            <a:xfrm>
              <a:off x="2448812" y="3079207"/>
              <a:ext cx="932688" cy="261610"/>
            </a:xfrm>
            <a:prstGeom prst="rect">
              <a:avLst/>
            </a:prstGeom>
            <a:noFill/>
          </p:spPr>
          <p:txBody>
            <a:bodyPr wrap="none" rtlCol="0" anchor="ctr" anchorCtr="0">
              <a:noAutofit/>
            </a:bodyPr>
            <a:lstStyle/>
            <a:p>
              <a:pPr algn="ctr"/>
              <a:r>
                <a:rPr lang="en-US" sz="1467" b="1" dirty="0">
                  <a:solidFill>
                    <a:schemeClr val="bg1"/>
                  </a:solidFill>
                </a:rPr>
                <a:t>Voice</a:t>
              </a:r>
            </a:p>
          </p:txBody>
        </p:sp>
        <p:grpSp>
          <p:nvGrpSpPr>
            <p:cNvPr id="122" name="Group 72"/>
            <p:cNvGrpSpPr>
              <a:grpSpLocks noChangeAspect="1"/>
            </p:cNvGrpSpPr>
            <p:nvPr/>
          </p:nvGrpSpPr>
          <p:grpSpPr bwMode="auto">
            <a:xfrm>
              <a:off x="2705535" y="2361943"/>
              <a:ext cx="419242" cy="441317"/>
              <a:chOff x="1814" y="460"/>
              <a:chExt cx="2222" cy="2339"/>
            </a:xfrm>
            <a:solidFill>
              <a:schemeClr val="bg1"/>
            </a:solidFill>
          </p:grpSpPr>
          <p:sp>
            <p:nvSpPr>
              <p:cNvPr id="123" name="Freeform 73"/>
              <p:cNvSpPr>
                <a:spLocks/>
              </p:cNvSpPr>
              <p:nvPr/>
            </p:nvSpPr>
            <p:spPr bwMode="auto">
              <a:xfrm>
                <a:off x="1814" y="889"/>
                <a:ext cx="1624" cy="1910"/>
              </a:xfrm>
              <a:custGeom>
                <a:avLst/>
                <a:gdLst>
                  <a:gd name="T0" fmla="*/ 543 w 685"/>
                  <a:gd name="T1" fmla="*/ 534 h 806"/>
                  <a:gd name="T2" fmla="*/ 533 w 685"/>
                  <a:gd name="T3" fmla="*/ 533 h 806"/>
                  <a:gd name="T4" fmla="*/ 461 w 685"/>
                  <a:gd name="T5" fmla="*/ 588 h 806"/>
                  <a:gd name="T6" fmla="*/ 460 w 685"/>
                  <a:gd name="T7" fmla="*/ 599 h 806"/>
                  <a:gd name="T8" fmla="*/ 461 w 685"/>
                  <a:gd name="T9" fmla="*/ 600 h 806"/>
                  <a:gd name="T10" fmla="*/ 269 w 685"/>
                  <a:gd name="T11" fmla="*/ 466 h 806"/>
                  <a:gd name="T12" fmla="*/ 188 w 685"/>
                  <a:gd name="T13" fmla="*/ 246 h 806"/>
                  <a:gd name="T14" fmla="*/ 189 w 685"/>
                  <a:gd name="T15" fmla="*/ 248 h 806"/>
                  <a:gd name="T16" fmla="*/ 200 w 685"/>
                  <a:gd name="T17" fmla="*/ 249 h 806"/>
                  <a:gd name="T18" fmla="*/ 271 w 685"/>
                  <a:gd name="T19" fmla="*/ 194 h 806"/>
                  <a:gd name="T20" fmla="*/ 273 w 685"/>
                  <a:gd name="T21" fmla="*/ 184 h 806"/>
                  <a:gd name="T22" fmla="*/ 133 w 685"/>
                  <a:gd name="T23" fmla="*/ 4 h 806"/>
                  <a:gd name="T24" fmla="*/ 123 w 685"/>
                  <a:gd name="T25" fmla="*/ 2 h 806"/>
                  <a:gd name="T26" fmla="*/ 52 w 685"/>
                  <a:gd name="T27" fmla="*/ 57 h 806"/>
                  <a:gd name="T28" fmla="*/ 50 w 685"/>
                  <a:gd name="T29" fmla="*/ 68 h 806"/>
                  <a:gd name="T30" fmla="*/ 50 w 685"/>
                  <a:gd name="T31" fmla="*/ 68 h 806"/>
                  <a:gd name="T32" fmla="*/ 13 w 685"/>
                  <a:gd name="T33" fmla="*/ 217 h 806"/>
                  <a:gd name="T34" fmla="*/ 165 w 685"/>
                  <a:gd name="T35" fmla="*/ 546 h 806"/>
                  <a:gd name="T36" fmla="*/ 445 w 685"/>
                  <a:gd name="T37" fmla="*/ 777 h 806"/>
                  <a:gd name="T38" fmla="*/ 599 w 685"/>
                  <a:gd name="T39" fmla="*/ 779 h 806"/>
                  <a:gd name="T40" fmla="*/ 599 w 685"/>
                  <a:gd name="T41" fmla="*/ 779 h 806"/>
                  <a:gd name="T42" fmla="*/ 610 w 685"/>
                  <a:gd name="T43" fmla="*/ 780 h 806"/>
                  <a:gd name="T44" fmla="*/ 681 w 685"/>
                  <a:gd name="T45" fmla="*/ 725 h 806"/>
                  <a:gd name="T46" fmla="*/ 682 w 685"/>
                  <a:gd name="T47" fmla="*/ 715 h 806"/>
                  <a:gd name="T48" fmla="*/ 543 w 685"/>
                  <a:gd name="T49" fmla="*/ 534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5" h="806">
                    <a:moveTo>
                      <a:pt x="543" y="534"/>
                    </a:moveTo>
                    <a:cubicBezTo>
                      <a:pt x="541" y="531"/>
                      <a:pt x="536" y="530"/>
                      <a:pt x="533" y="533"/>
                    </a:cubicBezTo>
                    <a:cubicBezTo>
                      <a:pt x="461" y="588"/>
                      <a:pt x="461" y="588"/>
                      <a:pt x="461" y="588"/>
                    </a:cubicBezTo>
                    <a:cubicBezTo>
                      <a:pt x="458" y="591"/>
                      <a:pt x="457" y="595"/>
                      <a:pt x="460" y="599"/>
                    </a:cubicBezTo>
                    <a:cubicBezTo>
                      <a:pt x="461" y="600"/>
                      <a:pt x="461" y="600"/>
                      <a:pt x="461" y="600"/>
                    </a:cubicBezTo>
                    <a:cubicBezTo>
                      <a:pt x="412" y="596"/>
                      <a:pt x="322" y="534"/>
                      <a:pt x="269" y="466"/>
                    </a:cubicBezTo>
                    <a:cubicBezTo>
                      <a:pt x="217" y="398"/>
                      <a:pt x="180" y="296"/>
                      <a:pt x="188" y="246"/>
                    </a:cubicBezTo>
                    <a:cubicBezTo>
                      <a:pt x="189" y="248"/>
                      <a:pt x="189" y="248"/>
                      <a:pt x="189" y="248"/>
                    </a:cubicBezTo>
                    <a:cubicBezTo>
                      <a:pt x="192" y="251"/>
                      <a:pt x="197" y="252"/>
                      <a:pt x="200" y="249"/>
                    </a:cubicBezTo>
                    <a:cubicBezTo>
                      <a:pt x="271" y="194"/>
                      <a:pt x="271" y="194"/>
                      <a:pt x="271" y="194"/>
                    </a:cubicBezTo>
                    <a:cubicBezTo>
                      <a:pt x="274" y="192"/>
                      <a:pt x="275" y="187"/>
                      <a:pt x="273" y="184"/>
                    </a:cubicBezTo>
                    <a:cubicBezTo>
                      <a:pt x="133" y="4"/>
                      <a:pt x="133" y="4"/>
                      <a:pt x="133" y="4"/>
                    </a:cubicBezTo>
                    <a:cubicBezTo>
                      <a:pt x="131" y="0"/>
                      <a:pt x="126" y="0"/>
                      <a:pt x="123" y="2"/>
                    </a:cubicBezTo>
                    <a:cubicBezTo>
                      <a:pt x="52" y="57"/>
                      <a:pt x="52" y="57"/>
                      <a:pt x="52" y="57"/>
                    </a:cubicBezTo>
                    <a:cubicBezTo>
                      <a:pt x="48" y="60"/>
                      <a:pt x="48" y="65"/>
                      <a:pt x="50" y="68"/>
                    </a:cubicBezTo>
                    <a:cubicBezTo>
                      <a:pt x="50" y="68"/>
                      <a:pt x="50" y="68"/>
                      <a:pt x="50" y="68"/>
                    </a:cubicBezTo>
                    <a:cubicBezTo>
                      <a:pt x="13" y="107"/>
                      <a:pt x="0" y="153"/>
                      <a:pt x="13" y="217"/>
                    </a:cubicBezTo>
                    <a:cubicBezTo>
                      <a:pt x="20" y="250"/>
                      <a:pt x="36" y="379"/>
                      <a:pt x="165" y="546"/>
                    </a:cubicBezTo>
                    <a:cubicBezTo>
                      <a:pt x="294" y="713"/>
                      <a:pt x="415" y="762"/>
                      <a:pt x="445" y="777"/>
                    </a:cubicBezTo>
                    <a:cubicBezTo>
                      <a:pt x="504" y="806"/>
                      <a:pt x="552" y="805"/>
                      <a:pt x="599" y="779"/>
                    </a:cubicBezTo>
                    <a:cubicBezTo>
                      <a:pt x="599" y="779"/>
                      <a:pt x="599" y="779"/>
                      <a:pt x="599" y="779"/>
                    </a:cubicBezTo>
                    <a:cubicBezTo>
                      <a:pt x="602" y="782"/>
                      <a:pt x="606" y="783"/>
                      <a:pt x="610" y="780"/>
                    </a:cubicBezTo>
                    <a:cubicBezTo>
                      <a:pt x="681" y="725"/>
                      <a:pt x="681" y="725"/>
                      <a:pt x="681" y="725"/>
                    </a:cubicBezTo>
                    <a:cubicBezTo>
                      <a:pt x="684" y="723"/>
                      <a:pt x="685" y="718"/>
                      <a:pt x="682" y="715"/>
                    </a:cubicBezTo>
                    <a:lnTo>
                      <a:pt x="543" y="5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124" name="Freeform 74"/>
              <p:cNvSpPr>
                <a:spLocks/>
              </p:cNvSpPr>
              <p:nvPr/>
            </p:nvSpPr>
            <p:spPr bwMode="auto">
              <a:xfrm>
                <a:off x="2798" y="1152"/>
                <a:ext cx="467" cy="597"/>
              </a:xfrm>
              <a:custGeom>
                <a:avLst/>
                <a:gdLst>
                  <a:gd name="T0" fmla="*/ 128 w 197"/>
                  <a:gd name="T1" fmla="*/ 242 h 252"/>
                  <a:gd name="T2" fmla="*/ 175 w 197"/>
                  <a:gd name="T3" fmla="*/ 252 h 252"/>
                  <a:gd name="T4" fmla="*/ 10 w 197"/>
                  <a:gd name="T5" fmla="*/ 0 h 252"/>
                  <a:gd name="T6" fmla="*/ 0 w 197"/>
                  <a:gd name="T7" fmla="*/ 47 h 252"/>
                  <a:gd name="T8" fmla="*/ 128 w 197"/>
                  <a:gd name="T9" fmla="*/ 242 h 252"/>
                </a:gdLst>
                <a:ahLst/>
                <a:cxnLst>
                  <a:cxn ang="0">
                    <a:pos x="T0" y="T1"/>
                  </a:cxn>
                  <a:cxn ang="0">
                    <a:pos x="T2" y="T3"/>
                  </a:cxn>
                  <a:cxn ang="0">
                    <a:pos x="T4" y="T5"/>
                  </a:cxn>
                  <a:cxn ang="0">
                    <a:pos x="T6" y="T7"/>
                  </a:cxn>
                  <a:cxn ang="0">
                    <a:pos x="T8" y="T9"/>
                  </a:cxn>
                </a:cxnLst>
                <a:rect l="0" t="0" r="r" b="b"/>
                <a:pathLst>
                  <a:path w="197" h="252">
                    <a:moveTo>
                      <a:pt x="128" y="242"/>
                    </a:moveTo>
                    <a:cubicBezTo>
                      <a:pt x="175" y="252"/>
                      <a:pt x="175" y="252"/>
                      <a:pt x="175" y="252"/>
                    </a:cubicBezTo>
                    <a:cubicBezTo>
                      <a:pt x="197" y="137"/>
                      <a:pt x="124" y="25"/>
                      <a:pt x="10" y="0"/>
                    </a:cubicBezTo>
                    <a:cubicBezTo>
                      <a:pt x="0" y="47"/>
                      <a:pt x="0" y="47"/>
                      <a:pt x="0" y="47"/>
                    </a:cubicBezTo>
                    <a:cubicBezTo>
                      <a:pt x="88" y="67"/>
                      <a:pt x="145" y="153"/>
                      <a:pt x="128"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125" name="Freeform 75"/>
              <p:cNvSpPr>
                <a:spLocks/>
              </p:cNvSpPr>
              <p:nvPr/>
            </p:nvSpPr>
            <p:spPr bwMode="auto">
              <a:xfrm>
                <a:off x="2872" y="804"/>
                <a:ext cx="782" cy="1016"/>
              </a:xfrm>
              <a:custGeom>
                <a:avLst/>
                <a:gdLst>
                  <a:gd name="T0" fmla="*/ 9 w 330"/>
                  <a:gd name="T1" fmla="*/ 0 h 429"/>
                  <a:gd name="T2" fmla="*/ 0 w 330"/>
                  <a:gd name="T3" fmla="*/ 47 h 429"/>
                  <a:gd name="T4" fmla="*/ 244 w 330"/>
                  <a:gd name="T5" fmla="*/ 419 h 429"/>
                  <a:gd name="T6" fmla="*/ 291 w 330"/>
                  <a:gd name="T7" fmla="*/ 429 h 429"/>
                  <a:gd name="T8" fmla="*/ 9 w 330"/>
                  <a:gd name="T9" fmla="*/ 0 h 429"/>
                </a:gdLst>
                <a:ahLst/>
                <a:cxnLst>
                  <a:cxn ang="0">
                    <a:pos x="T0" y="T1"/>
                  </a:cxn>
                  <a:cxn ang="0">
                    <a:pos x="T2" y="T3"/>
                  </a:cxn>
                  <a:cxn ang="0">
                    <a:pos x="T4" y="T5"/>
                  </a:cxn>
                  <a:cxn ang="0">
                    <a:pos x="T6" y="T7"/>
                  </a:cxn>
                  <a:cxn ang="0">
                    <a:pos x="T8" y="T9"/>
                  </a:cxn>
                </a:cxnLst>
                <a:rect l="0" t="0" r="r" b="b"/>
                <a:pathLst>
                  <a:path w="330" h="429">
                    <a:moveTo>
                      <a:pt x="9" y="0"/>
                    </a:moveTo>
                    <a:cubicBezTo>
                      <a:pt x="0" y="47"/>
                      <a:pt x="0" y="47"/>
                      <a:pt x="0" y="47"/>
                    </a:cubicBezTo>
                    <a:cubicBezTo>
                      <a:pt x="169" y="84"/>
                      <a:pt x="278" y="250"/>
                      <a:pt x="244" y="419"/>
                    </a:cubicBezTo>
                    <a:cubicBezTo>
                      <a:pt x="291" y="429"/>
                      <a:pt x="291" y="429"/>
                      <a:pt x="291" y="429"/>
                    </a:cubicBezTo>
                    <a:cubicBezTo>
                      <a:pt x="330" y="234"/>
                      <a:pt x="204" y="4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126" name="Freeform 76"/>
              <p:cNvSpPr>
                <a:spLocks/>
              </p:cNvSpPr>
              <p:nvPr/>
            </p:nvSpPr>
            <p:spPr bwMode="auto">
              <a:xfrm>
                <a:off x="2943" y="460"/>
                <a:ext cx="1093" cy="1431"/>
              </a:xfrm>
              <a:custGeom>
                <a:avLst/>
                <a:gdLst>
                  <a:gd name="T0" fmla="*/ 10 w 461"/>
                  <a:gd name="T1" fmla="*/ 0 h 604"/>
                  <a:gd name="T2" fmla="*/ 0 w 461"/>
                  <a:gd name="T3" fmla="*/ 47 h 604"/>
                  <a:gd name="T4" fmla="*/ 359 w 461"/>
                  <a:gd name="T5" fmla="*/ 595 h 604"/>
                  <a:gd name="T6" fmla="*/ 406 w 461"/>
                  <a:gd name="T7" fmla="*/ 604 h 604"/>
                  <a:gd name="T8" fmla="*/ 10 w 461"/>
                  <a:gd name="T9" fmla="*/ 0 h 604"/>
                </a:gdLst>
                <a:ahLst/>
                <a:cxnLst>
                  <a:cxn ang="0">
                    <a:pos x="T0" y="T1"/>
                  </a:cxn>
                  <a:cxn ang="0">
                    <a:pos x="T2" y="T3"/>
                  </a:cxn>
                  <a:cxn ang="0">
                    <a:pos x="T4" y="T5"/>
                  </a:cxn>
                  <a:cxn ang="0">
                    <a:pos x="T6" y="T7"/>
                  </a:cxn>
                  <a:cxn ang="0">
                    <a:pos x="T8" y="T9"/>
                  </a:cxn>
                </a:cxnLst>
                <a:rect l="0" t="0" r="r" b="b"/>
                <a:pathLst>
                  <a:path w="461" h="604">
                    <a:moveTo>
                      <a:pt x="10" y="0"/>
                    </a:moveTo>
                    <a:cubicBezTo>
                      <a:pt x="0" y="47"/>
                      <a:pt x="0" y="47"/>
                      <a:pt x="0" y="47"/>
                    </a:cubicBezTo>
                    <a:cubicBezTo>
                      <a:pt x="249" y="100"/>
                      <a:pt x="409" y="345"/>
                      <a:pt x="359" y="595"/>
                    </a:cubicBezTo>
                    <a:cubicBezTo>
                      <a:pt x="406" y="604"/>
                      <a:pt x="406" y="604"/>
                      <a:pt x="406" y="604"/>
                    </a:cubicBezTo>
                    <a:cubicBezTo>
                      <a:pt x="461" y="329"/>
                      <a:pt x="285" y="59"/>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grpSp>
      </p:grpSp>
      <p:grpSp>
        <p:nvGrpSpPr>
          <p:cNvPr id="127" name="Group 126"/>
          <p:cNvGrpSpPr/>
          <p:nvPr/>
        </p:nvGrpSpPr>
        <p:grpSpPr>
          <a:xfrm>
            <a:off x="10143144" y="2631204"/>
            <a:ext cx="1243584" cy="1522704"/>
            <a:chOff x="3593598" y="2198789"/>
            <a:chExt cx="932688" cy="1142028"/>
          </a:xfrm>
        </p:grpSpPr>
        <p:sp>
          <p:nvSpPr>
            <p:cNvPr id="128" name="Oval 127"/>
            <p:cNvSpPr/>
            <p:nvPr/>
          </p:nvSpPr>
          <p:spPr>
            <a:xfrm>
              <a:off x="3676130" y="2198789"/>
              <a:ext cx="767624" cy="767624"/>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dirty="0">
                <a:solidFill>
                  <a:schemeClr val="tx1"/>
                </a:solidFill>
              </a:endParaRPr>
            </a:p>
          </p:txBody>
        </p:sp>
        <p:sp>
          <p:nvSpPr>
            <p:cNvPr id="129" name="TextBox 128"/>
            <p:cNvSpPr txBox="1"/>
            <p:nvPr/>
          </p:nvSpPr>
          <p:spPr>
            <a:xfrm>
              <a:off x="3593598" y="3079207"/>
              <a:ext cx="932688" cy="261610"/>
            </a:xfrm>
            <a:prstGeom prst="rect">
              <a:avLst/>
            </a:prstGeom>
            <a:noFill/>
          </p:spPr>
          <p:txBody>
            <a:bodyPr wrap="none" rtlCol="0" anchor="ctr" anchorCtr="0">
              <a:noAutofit/>
            </a:bodyPr>
            <a:lstStyle/>
            <a:p>
              <a:pPr algn="ctr"/>
              <a:r>
                <a:rPr lang="en-US" sz="1467" b="1" dirty="0">
                  <a:solidFill>
                    <a:schemeClr val="bg1"/>
                  </a:solidFill>
                </a:rPr>
                <a:t>Video</a:t>
              </a:r>
            </a:p>
          </p:txBody>
        </p:sp>
        <p:sp>
          <p:nvSpPr>
            <p:cNvPr id="130" name="Freeform 80"/>
            <p:cNvSpPr>
              <a:spLocks/>
            </p:cNvSpPr>
            <p:nvPr/>
          </p:nvSpPr>
          <p:spPr bwMode="auto">
            <a:xfrm>
              <a:off x="3842455" y="2404870"/>
              <a:ext cx="434975" cy="355463"/>
            </a:xfrm>
            <a:custGeom>
              <a:avLst/>
              <a:gdLst>
                <a:gd name="T0" fmla="*/ 310 w 312"/>
                <a:gd name="T1" fmla="*/ 142 h 254"/>
                <a:gd name="T2" fmla="*/ 305 w 312"/>
                <a:gd name="T3" fmla="*/ 141 h 254"/>
                <a:gd name="T4" fmla="*/ 235 w 312"/>
                <a:gd name="T5" fmla="*/ 153 h 254"/>
                <a:gd name="T6" fmla="*/ 230 w 312"/>
                <a:gd name="T7" fmla="*/ 159 h 254"/>
                <a:gd name="T8" fmla="*/ 230 w 312"/>
                <a:gd name="T9" fmla="*/ 161 h 254"/>
                <a:gd name="T10" fmla="*/ 228 w 312"/>
                <a:gd name="T11" fmla="*/ 161 h 254"/>
                <a:gd name="T12" fmla="*/ 228 w 312"/>
                <a:gd name="T13" fmla="*/ 136 h 254"/>
                <a:gd name="T14" fmla="*/ 221 w 312"/>
                <a:gd name="T15" fmla="*/ 130 h 254"/>
                <a:gd name="T16" fmla="*/ 216 w 312"/>
                <a:gd name="T17" fmla="*/ 130 h 254"/>
                <a:gd name="T18" fmla="*/ 266 w 312"/>
                <a:gd name="T19" fmla="*/ 66 h 254"/>
                <a:gd name="T20" fmla="*/ 200 w 312"/>
                <a:gd name="T21" fmla="*/ 0 h 254"/>
                <a:gd name="T22" fmla="*/ 134 w 312"/>
                <a:gd name="T23" fmla="*/ 66 h 254"/>
                <a:gd name="T24" fmla="*/ 184 w 312"/>
                <a:gd name="T25" fmla="*/ 130 h 254"/>
                <a:gd name="T26" fmla="*/ 82 w 312"/>
                <a:gd name="T27" fmla="*/ 130 h 254"/>
                <a:gd name="T28" fmla="*/ 132 w 312"/>
                <a:gd name="T29" fmla="*/ 66 h 254"/>
                <a:gd name="T30" fmla="*/ 66 w 312"/>
                <a:gd name="T31" fmla="*/ 0 h 254"/>
                <a:gd name="T32" fmla="*/ 0 w 312"/>
                <a:gd name="T33" fmla="*/ 66 h 254"/>
                <a:gd name="T34" fmla="*/ 50 w 312"/>
                <a:gd name="T35" fmla="*/ 130 h 254"/>
                <a:gd name="T36" fmla="*/ 43 w 312"/>
                <a:gd name="T37" fmla="*/ 130 h 254"/>
                <a:gd name="T38" fmla="*/ 36 w 312"/>
                <a:gd name="T39" fmla="*/ 136 h 254"/>
                <a:gd name="T40" fmla="*/ 36 w 312"/>
                <a:gd name="T41" fmla="*/ 239 h 254"/>
                <a:gd name="T42" fmla="*/ 43 w 312"/>
                <a:gd name="T43" fmla="*/ 246 h 254"/>
                <a:gd name="T44" fmla="*/ 70 w 312"/>
                <a:gd name="T45" fmla="*/ 246 h 254"/>
                <a:gd name="T46" fmla="*/ 70 w 312"/>
                <a:gd name="T47" fmla="*/ 248 h 254"/>
                <a:gd name="T48" fmla="*/ 76 w 312"/>
                <a:gd name="T49" fmla="*/ 254 h 254"/>
                <a:gd name="T50" fmla="*/ 188 w 312"/>
                <a:gd name="T51" fmla="*/ 254 h 254"/>
                <a:gd name="T52" fmla="*/ 194 w 312"/>
                <a:gd name="T53" fmla="*/ 248 h 254"/>
                <a:gd name="T54" fmla="*/ 194 w 312"/>
                <a:gd name="T55" fmla="*/ 246 h 254"/>
                <a:gd name="T56" fmla="*/ 221 w 312"/>
                <a:gd name="T57" fmla="*/ 246 h 254"/>
                <a:gd name="T58" fmla="*/ 228 w 312"/>
                <a:gd name="T59" fmla="*/ 239 h 254"/>
                <a:gd name="T60" fmla="*/ 228 w 312"/>
                <a:gd name="T61" fmla="*/ 214 h 254"/>
                <a:gd name="T62" fmla="*/ 230 w 312"/>
                <a:gd name="T63" fmla="*/ 214 h 254"/>
                <a:gd name="T64" fmla="*/ 230 w 312"/>
                <a:gd name="T65" fmla="*/ 217 h 254"/>
                <a:gd name="T66" fmla="*/ 235 w 312"/>
                <a:gd name="T67" fmla="*/ 223 h 254"/>
                <a:gd name="T68" fmla="*/ 305 w 312"/>
                <a:gd name="T69" fmla="*/ 235 h 254"/>
                <a:gd name="T70" fmla="*/ 306 w 312"/>
                <a:gd name="T71" fmla="*/ 235 h 254"/>
                <a:gd name="T72" fmla="*/ 310 w 312"/>
                <a:gd name="T73" fmla="*/ 233 h 254"/>
                <a:gd name="T74" fmla="*/ 312 w 312"/>
                <a:gd name="T75" fmla="*/ 229 h 254"/>
                <a:gd name="T76" fmla="*/ 312 w 312"/>
                <a:gd name="T77" fmla="*/ 147 h 254"/>
                <a:gd name="T78" fmla="*/ 310 w 312"/>
                <a:gd name="T79" fmla="*/ 14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12" h="254">
                  <a:moveTo>
                    <a:pt x="310" y="142"/>
                  </a:moveTo>
                  <a:cubicBezTo>
                    <a:pt x="309" y="141"/>
                    <a:pt x="307" y="140"/>
                    <a:pt x="305" y="141"/>
                  </a:cubicBezTo>
                  <a:cubicBezTo>
                    <a:pt x="235" y="153"/>
                    <a:pt x="235" y="153"/>
                    <a:pt x="235" y="153"/>
                  </a:cubicBezTo>
                  <a:cubicBezTo>
                    <a:pt x="232" y="153"/>
                    <a:pt x="230" y="156"/>
                    <a:pt x="230" y="159"/>
                  </a:cubicBezTo>
                  <a:cubicBezTo>
                    <a:pt x="230" y="161"/>
                    <a:pt x="230" y="161"/>
                    <a:pt x="230" y="161"/>
                  </a:cubicBezTo>
                  <a:cubicBezTo>
                    <a:pt x="228" y="161"/>
                    <a:pt x="228" y="161"/>
                    <a:pt x="228" y="161"/>
                  </a:cubicBezTo>
                  <a:cubicBezTo>
                    <a:pt x="228" y="136"/>
                    <a:pt x="228" y="136"/>
                    <a:pt x="228" y="136"/>
                  </a:cubicBezTo>
                  <a:cubicBezTo>
                    <a:pt x="228" y="133"/>
                    <a:pt x="225" y="130"/>
                    <a:pt x="221" y="130"/>
                  </a:cubicBezTo>
                  <a:cubicBezTo>
                    <a:pt x="216" y="130"/>
                    <a:pt x="216" y="130"/>
                    <a:pt x="216" y="130"/>
                  </a:cubicBezTo>
                  <a:cubicBezTo>
                    <a:pt x="244" y="123"/>
                    <a:pt x="266" y="97"/>
                    <a:pt x="266" y="66"/>
                  </a:cubicBezTo>
                  <a:cubicBezTo>
                    <a:pt x="266" y="29"/>
                    <a:pt x="236" y="0"/>
                    <a:pt x="200" y="0"/>
                  </a:cubicBezTo>
                  <a:cubicBezTo>
                    <a:pt x="163" y="0"/>
                    <a:pt x="134" y="29"/>
                    <a:pt x="134" y="66"/>
                  </a:cubicBezTo>
                  <a:cubicBezTo>
                    <a:pt x="134" y="97"/>
                    <a:pt x="155" y="123"/>
                    <a:pt x="184" y="130"/>
                  </a:cubicBezTo>
                  <a:cubicBezTo>
                    <a:pt x="82" y="130"/>
                    <a:pt x="82" y="130"/>
                    <a:pt x="82" y="130"/>
                  </a:cubicBezTo>
                  <a:cubicBezTo>
                    <a:pt x="111" y="123"/>
                    <a:pt x="132" y="97"/>
                    <a:pt x="132" y="66"/>
                  </a:cubicBezTo>
                  <a:cubicBezTo>
                    <a:pt x="132" y="29"/>
                    <a:pt x="102" y="0"/>
                    <a:pt x="66" y="0"/>
                  </a:cubicBezTo>
                  <a:cubicBezTo>
                    <a:pt x="29" y="0"/>
                    <a:pt x="0" y="29"/>
                    <a:pt x="0" y="66"/>
                  </a:cubicBezTo>
                  <a:cubicBezTo>
                    <a:pt x="0" y="97"/>
                    <a:pt x="21" y="123"/>
                    <a:pt x="50" y="130"/>
                  </a:cubicBezTo>
                  <a:cubicBezTo>
                    <a:pt x="43" y="130"/>
                    <a:pt x="43" y="130"/>
                    <a:pt x="43" y="130"/>
                  </a:cubicBezTo>
                  <a:cubicBezTo>
                    <a:pt x="39" y="130"/>
                    <a:pt x="36" y="133"/>
                    <a:pt x="36" y="136"/>
                  </a:cubicBezTo>
                  <a:cubicBezTo>
                    <a:pt x="36" y="239"/>
                    <a:pt x="36" y="239"/>
                    <a:pt x="36" y="239"/>
                  </a:cubicBezTo>
                  <a:cubicBezTo>
                    <a:pt x="36" y="243"/>
                    <a:pt x="39" y="246"/>
                    <a:pt x="43" y="246"/>
                  </a:cubicBezTo>
                  <a:cubicBezTo>
                    <a:pt x="70" y="246"/>
                    <a:pt x="70" y="246"/>
                    <a:pt x="70" y="246"/>
                  </a:cubicBezTo>
                  <a:cubicBezTo>
                    <a:pt x="70" y="248"/>
                    <a:pt x="70" y="248"/>
                    <a:pt x="70" y="248"/>
                  </a:cubicBezTo>
                  <a:cubicBezTo>
                    <a:pt x="70" y="251"/>
                    <a:pt x="73" y="254"/>
                    <a:pt x="76" y="254"/>
                  </a:cubicBezTo>
                  <a:cubicBezTo>
                    <a:pt x="188" y="254"/>
                    <a:pt x="188" y="254"/>
                    <a:pt x="188" y="254"/>
                  </a:cubicBezTo>
                  <a:cubicBezTo>
                    <a:pt x="191" y="254"/>
                    <a:pt x="194" y="251"/>
                    <a:pt x="194" y="248"/>
                  </a:cubicBezTo>
                  <a:cubicBezTo>
                    <a:pt x="194" y="246"/>
                    <a:pt x="194" y="246"/>
                    <a:pt x="194" y="246"/>
                  </a:cubicBezTo>
                  <a:cubicBezTo>
                    <a:pt x="221" y="246"/>
                    <a:pt x="221" y="246"/>
                    <a:pt x="221" y="246"/>
                  </a:cubicBezTo>
                  <a:cubicBezTo>
                    <a:pt x="225" y="246"/>
                    <a:pt x="228" y="243"/>
                    <a:pt x="228" y="239"/>
                  </a:cubicBezTo>
                  <a:cubicBezTo>
                    <a:pt x="228" y="214"/>
                    <a:pt x="228" y="214"/>
                    <a:pt x="228" y="214"/>
                  </a:cubicBezTo>
                  <a:cubicBezTo>
                    <a:pt x="230" y="214"/>
                    <a:pt x="230" y="214"/>
                    <a:pt x="230" y="214"/>
                  </a:cubicBezTo>
                  <a:cubicBezTo>
                    <a:pt x="230" y="217"/>
                    <a:pt x="230" y="217"/>
                    <a:pt x="230" y="217"/>
                  </a:cubicBezTo>
                  <a:cubicBezTo>
                    <a:pt x="230" y="220"/>
                    <a:pt x="232" y="222"/>
                    <a:pt x="235" y="223"/>
                  </a:cubicBezTo>
                  <a:cubicBezTo>
                    <a:pt x="305" y="235"/>
                    <a:pt x="305" y="235"/>
                    <a:pt x="305" y="235"/>
                  </a:cubicBezTo>
                  <a:cubicBezTo>
                    <a:pt x="305" y="235"/>
                    <a:pt x="306" y="235"/>
                    <a:pt x="306" y="235"/>
                  </a:cubicBezTo>
                  <a:cubicBezTo>
                    <a:pt x="308" y="235"/>
                    <a:pt x="309" y="234"/>
                    <a:pt x="310" y="233"/>
                  </a:cubicBezTo>
                  <a:cubicBezTo>
                    <a:pt x="311" y="232"/>
                    <a:pt x="312" y="231"/>
                    <a:pt x="312" y="229"/>
                  </a:cubicBezTo>
                  <a:cubicBezTo>
                    <a:pt x="312" y="147"/>
                    <a:pt x="312" y="147"/>
                    <a:pt x="312" y="147"/>
                  </a:cubicBezTo>
                  <a:cubicBezTo>
                    <a:pt x="312" y="145"/>
                    <a:pt x="311" y="143"/>
                    <a:pt x="310" y="1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grpSp>
      <p:grpSp>
        <p:nvGrpSpPr>
          <p:cNvPr id="131" name="Group 130"/>
          <p:cNvGrpSpPr/>
          <p:nvPr/>
        </p:nvGrpSpPr>
        <p:grpSpPr>
          <a:xfrm>
            <a:off x="7853573" y="2631204"/>
            <a:ext cx="1243584" cy="1522704"/>
            <a:chOff x="2835315" y="2083004"/>
            <a:chExt cx="932688" cy="1142028"/>
          </a:xfrm>
        </p:grpSpPr>
        <p:sp>
          <p:nvSpPr>
            <p:cNvPr id="132" name="Oval 131"/>
            <p:cNvSpPr/>
            <p:nvPr/>
          </p:nvSpPr>
          <p:spPr>
            <a:xfrm>
              <a:off x="2917847" y="2083004"/>
              <a:ext cx="767624" cy="767624"/>
            </a:xfrm>
            <a:prstGeom prst="ellipse">
              <a:avLst/>
            </a:prstGeom>
            <a:solidFill>
              <a:schemeClr val="bg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dirty="0">
                <a:solidFill>
                  <a:schemeClr val="tx1"/>
                </a:solidFill>
              </a:endParaRPr>
            </a:p>
          </p:txBody>
        </p:sp>
        <p:sp>
          <p:nvSpPr>
            <p:cNvPr id="133" name="TextBox 132"/>
            <p:cNvSpPr txBox="1"/>
            <p:nvPr/>
          </p:nvSpPr>
          <p:spPr>
            <a:xfrm>
              <a:off x="2835315" y="2963422"/>
              <a:ext cx="932688" cy="261610"/>
            </a:xfrm>
            <a:prstGeom prst="rect">
              <a:avLst/>
            </a:prstGeom>
            <a:noFill/>
          </p:spPr>
          <p:txBody>
            <a:bodyPr wrap="none" rtlCol="0" anchor="ctr" anchorCtr="0">
              <a:noAutofit/>
            </a:bodyPr>
            <a:lstStyle/>
            <a:p>
              <a:pPr algn="ctr"/>
              <a:r>
                <a:rPr lang="en-US" sz="1467" b="1" dirty="0">
                  <a:solidFill>
                    <a:schemeClr val="bg1"/>
                  </a:solidFill>
                </a:rPr>
                <a:t>Bot</a:t>
              </a:r>
            </a:p>
          </p:txBody>
        </p:sp>
        <p:grpSp>
          <p:nvGrpSpPr>
            <p:cNvPr id="134" name="Group 15"/>
            <p:cNvGrpSpPr>
              <a:grpSpLocks noChangeAspect="1"/>
            </p:cNvGrpSpPr>
            <p:nvPr/>
          </p:nvGrpSpPr>
          <p:grpSpPr bwMode="auto">
            <a:xfrm>
              <a:off x="3077477" y="2288832"/>
              <a:ext cx="448364" cy="355968"/>
              <a:chOff x="-486" y="575"/>
              <a:chExt cx="461" cy="366"/>
            </a:xfrm>
            <a:solidFill>
              <a:schemeClr val="bg1"/>
            </a:solidFill>
          </p:grpSpPr>
          <p:sp>
            <p:nvSpPr>
              <p:cNvPr id="135" name="Freeform 16"/>
              <p:cNvSpPr>
                <a:spLocks noEditPoints="1"/>
              </p:cNvSpPr>
              <p:nvPr/>
            </p:nvSpPr>
            <p:spPr bwMode="auto">
              <a:xfrm>
                <a:off x="-429" y="777"/>
                <a:ext cx="77" cy="77"/>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0" y="24"/>
                      <a:pt x="24" y="20"/>
                      <a:pt x="24" y="16"/>
                    </a:cubicBezTo>
                    <a:cubicBezTo>
                      <a:pt x="24" y="12"/>
                      <a:pt x="20" y="8"/>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136" name="Freeform 17"/>
              <p:cNvSpPr>
                <a:spLocks noEditPoints="1"/>
              </p:cNvSpPr>
              <p:nvPr/>
            </p:nvSpPr>
            <p:spPr bwMode="auto">
              <a:xfrm>
                <a:off x="-323" y="777"/>
                <a:ext cx="77" cy="77"/>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0" y="24"/>
                      <a:pt x="24" y="20"/>
                      <a:pt x="24" y="16"/>
                    </a:cubicBezTo>
                    <a:cubicBezTo>
                      <a:pt x="24" y="12"/>
                      <a:pt x="20" y="8"/>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137" name="Rectangle 18"/>
              <p:cNvSpPr>
                <a:spLocks noChangeArrowheads="1"/>
              </p:cNvSpPr>
              <p:nvPr/>
            </p:nvSpPr>
            <p:spPr bwMode="auto">
              <a:xfrm>
                <a:off x="-371" y="883"/>
                <a:ext cx="67"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138" name="Freeform 19"/>
              <p:cNvSpPr>
                <a:spLocks/>
              </p:cNvSpPr>
              <p:nvPr/>
            </p:nvSpPr>
            <p:spPr bwMode="auto">
              <a:xfrm>
                <a:off x="-486" y="710"/>
                <a:ext cx="297" cy="231"/>
              </a:xfrm>
              <a:custGeom>
                <a:avLst/>
                <a:gdLst>
                  <a:gd name="T0" fmla="*/ 116 w 124"/>
                  <a:gd name="T1" fmla="*/ 96 h 96"/>
                  <a:gd name="T2" fmla="*/ 8 w 124"/>
                  <a:gd name="T3" fmla="*/ 96 h 96"/>
                  <a:gd name="T4" fmla="*/ 8 w 124"/>
                  <a:gd name="T5" fmla="*/ 68 h 96"/>
                  <a:gd name="T6" fmla="*/ 0 w 124"/>
                  <a:gd name="T7" fmla="*/ 60 h 96"/>
                  <a:gd name="T8" fmla="*/ 0 w 124"/>
                  <a:gd name="T9" fmla="*/ 40 h 96"/>
                  <a:gd name="T10" fmla="*/ 8 w 124"/>
                  <a:gd name="T11" fmla="*/ 32 h 96"/>
                  <a:gd name="T12" fmla="*/ 8 w 124"/>
                  <a:gd name="T13" fmla="*/ 20 h 96"/>
                  <a:gd name="T14" fmla="*/ 28 w 124"/>
                  <a:gd name="T15" fmla="*/ 0 h 96"/>
                  <a:gd name="T16" fmla="*/ 92 w 124"/>
                  <a:gd name="T17" fmla="*/ 0 h 96"/>
                  <a:gd name="T18" fmla="*/ 92 w 124"/>
                  <a:gd name="T19" fmla="*/ 8 h 96"/>
                  <a:gd name="T20" fmla="*/ 28 w 124"/>
                  <a:gd name="T21" fmla="*/ 8 h 96"/>
                  <a:gd name="T22" fmla="*/ 16 w 124"/>
                  <a:gd name="T23" fmla="*/ 20 h 96"/>
                  <a:gd name="T24" fmla="*/ 16 w 124"/>
                  <a:gd name="T25" fmla="*/ 40 h 96"/>
                  <a:gd name="T26" fmla="*/ 8 w 124"/>
                  <a:gd name="T27" fmla="*/ 40 h 96"/>
                  <a:gd name="T28" fmla="*/ 8 w 124"/>
                  <a:gd name="T29" fmla="*/ 60 h 96"/>
                  <a:gd name="T30" fmla="*/ 16 w 124"/>
                  <a:gd name="T31" fmla="*/ 60 h 96"/>
                  <a:gd name="T32" fmla="*/ 16 w 124"/>
                  <a:gd name="T33" fmla="*/ 88 h 96"/>
                  <a:gd name="T34" fmla="*/ 108 w 124"/>
                  <a:gd name="T35" fmla="*/ 88 h 96"/>
                  <a:gd name="T36" fmla="*/ 108 w 124"/>
                  <a:gd name="T37" fmla="*/ 60 h 96"/>
                  <a:gd name="T38" fmla="*/ 116 w 124"/>
                  <a:gd name="T39" fmla="*/ 60 h 96"/>
                  <a:gd name="T40" fmla="*/ 116 w 124"/>
                  <a:gd name="T41" fmla="*/ 48 h 96"/>
                  <a:gd name="T42" fmla="*/ 124 w 124"/>
                  <a:gd name="T43" fmla="*/ 48 h 96"/>
                  <a:gd name="T44" fmla="*/ 124 w 124"/>
                  <a:gd name="T45" fmla="*/ 60 h 96"/>
                  <a:gd name="T46" fmla="*/ 116 w 124"/>
                  <a:gd name="T47" fmla="*/ 68 h 96"/>
                  <a:gd name="T48" fmla="*/ 116 w 124"/>
                  <a:gd name="T4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96">
                    <a:moveTo>
                      <a:pt x="116" y="96"/>
                    </a:moveTo>
                    <a:cubicBezTo>
                      <a:pt x="8" y="96"/>
                      <a:pt x="8" y="96"/>
                      <a:pt x="8" y="96"/>
                    </a:cubicBezTo>
                    <a:cubicBezTo>
                      <a:pt x="8" y="68"/>
                      <a:pt x="8" y="68"/>
                      <a:pt x="8" y="68"/>
                    </a:cubicBezTo>
                    <a:cubicBezTo>
                      <a:pt x="4" y="68"/>
                      <a:pt x="0" y="64"/>
                      <a:pt x="0" y="60"/>
                    </a:cubicBezTo>
                    <a:cubicBezTo>
                      <a:pt x="0" y="40"/>
                      <a:pt x="0" y="40"/>
                      <a:pt x="0" y="40"/>
                    </a:cubicBezTo>
                    <a:cubicBezTo>
                      <a:pt x="0" y="36"/>
                      <a:pt x="4" y="32"/>
                      <a:pt x="8" y="32"/>
                    </a:cubicBezTo>
                    <a:cubicBezTo>
                      <a:pt x="8" y="20"/>
                      <a:pt x="8" y="20"/>
                      <a:pt x="8" y="20"/>
                    </a:cubicBezTo>
                    <a:cubicBezTo>
                      <a:pt x="8" y="9"/>
                      <a:pt x="17" y="0"/>
                      <a:pt x="28" y="0"/>
                    </a:cubicBezTo>
                    <a:cubicBezTo>
                      <a:pt x="92" y="0"/>
                      <a:pt x="92" y="0"/>
                      <a:pt x="92" y="0"/>
                    </a:cubicBezTo>
                    <a:cubicBezTo>
                      <a:pt x="92" y="8"/>
                      <a:pt x="92" y="8"/>
                      <a:pt x="92" y="8"/>
                    </a:cubicBezTo>
                    <a:cubicBezTo>
                      <a:pt x="28" y="8"/>
                      <a:pt x="28" y="8"/>
                      <a:pt x="28" y="8"/>
                    </a:cubicBezTo>
                    <a:cubicBezTo>
                      <a:pt x="21" y="8"/>
                      <a:pt x="16" y="13"/>
                      <a:pt x="16" y="20"/>
                    </a:cubicBezTo>
                    <a:cubicBezTo>
                      <a:pt x="16" y="40"/>
                      <a:pt x="16" y="40"/>
                      <a:pt x="16" y="40"/>
                    </a:cubicBezTo>
                    <a:cubicBezTo>
                      <a:pt x="8" y="40"/>
                      <a:pt x="8" y="40"/>
                      <a:pt x="8" y="40"/>
                    </a:cubicBezTo>
                    <a:cubicBezTo>
                      <a:pt x="8" y="60"/>
                      <a:pt x="8" y="60"/>
                      <a:pt x="8" y="60"/>
                    </a:cubicBezTo>
                    <a:cubicBezTo>
                      <a:pt x="16" y="60"/>
                      <a:pt x="16" y="60"/>
                      <a:pt x="16" y="60"/>
                    </a:cubicBezTo>
                    <a:cubicBezTo>
                      <a:pt x="16" y="88"/>
                      <a:pt x="16" y="88"/>
                      <a:pt x="16" y="88"/>
                    </a:cubicBezTo>
                    <a:cubicBezTo>
                      <a:pt x="108" y="88"/>
                      <a:pt x="108" y="88"/>
                      <a:pt x="108" y="88"/>
                    </a:cubicBezTo>
                    <a:cubicBezTo>
                      <a:pt x="108" y="60"/>
                      <a:pt x="108" y="60"/>
                      <a:pt x="108" y="60"/>
                    </a:cubicBezTo>
                    <a:cubicBezTo>
                      <a:pt x="116" y="60"/>
                      <a:pt x="116" y="60"/>
                      <a:pt x="116" y="60"/>
                    </a:cubicBezTo>
                    <a:cubicBezTo>
                      <a:pt x="116" y="48"/>
                      <a:pt x="116" y="48"/>
                      <a:pt x="116" y="48"/>
                    </a:cubicBezTo>
                    <a:cubicBezTo>
                      <a:pt x="124" y="48"/>
                      <a:pt x="124" y="48"/>
                      <a:pt x="124" y="48"/>
                    </a:cubicBezTo>
                    <a:cubicBezTo>
                      <a:pt x="124" y="60"/>
                      <a:pt x="124" y="60"/>
                      <a:pt x="124" y="60"/>
                    </a:cubicBezTo>
                    <a:cubicBezTo>
                      <a:pt x="124" y="64"/>
                      <a:pt x="120" y="68"/>
                      <a:pt x="116" y="68"/>
                    </a:cubicBezTo>
                    <a:lnTo>
                      <a:pt x="11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139" name="Rectangle 20"/>
              <p:cNvSpPr>
                <a:spLocks noChangeArrowheads="1"/>
              </p:cNvSpPr>
              <p:nvPr/>
            </p:nvSpPr>
            <p:spPr bwMode="auto">
              <a:xfrm>
                <a:off x="-352" y="633"/>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140" name="Freeform 21"/>
              <p:cNvSpPr>
                <a:spLocks noEditPoints="1"/>
              </p:cNvSpPr>
              <p:nvPr/>
            </p:nvSpPr>
            <p:spPr bwMode="auto">
              <a:xfrm>
                <a:off x="-256" y="575"/>
                <a:ext cx="231" cy="233"/>
              </a:xfrm>
              <a:custGeom>
                <a:avLst/>
                <a:gdLst>
                  <a:gd name="T0" fmla="*/ 20 w 96"/>
                  <a:gd name="T1" fmla="*/ 97 h 97"/>
                  <a:gd name="T2" fmla="*/ 17 w 96"/>
                  <a:gd name="T3" fmla="*/ 97 h 97"/>
                  <a:gd name="T4" fmla="*/ 12 w 96"/>
                  <a:gd name="T5" fmla="*/ 89 h 97"/>
                  <a:gd name="T6" fmla="*/ 12 w 96"/>
                  <a:gd name="T7" fmla="*/ 76 h 97"/>
                  <a:gd name="T8" fmla="*/ 8 w 96"/>
                  <a:gd name="T9" fmla="*/ 76 h 97"/>
                  <a:gd name="T10" fmla="*/ 0 w 96"/>
                  <a:gd name="T11" fmla="*/ 68 h 97"/>
                  <a:gd name="T12" fmla="*/ 0 w 96"/>
                  <a:gd name="T13" fmla="*/ 8 h 97"/>
                  <a:gd name="T14" fmla="*/ 8 w 96"/>
                  <a:gd name="T15" fmla="*/ 0 h 97"/>
                  <a:gd name="T16" fmla="*/ 88 w 96"/>
                  <a:gd name="T17" fmla="*/ 0 h 97"/>
                  <a:gd name="T18" fmla="*/ 96 w 96"/>
                  <a:gd name="T19" fmla="*/ 8 h 97"/>
                  <a:gd name="T20" fmla="*/ 96 w 96"/>
                  <a:gd name="T21" fmla="*/ 68 h 97"/>
                  <a:gd name="T22" fmla="*/ 88 w 96"/>
                  <a:gd name="T23" fmla="*/ 76 h 97"/>
                  <a:gd name="T24" fmla="*/ 42 w 96"/>
                  <a:gd name="T25" fmla="*/ 76 h 97"/>
                  <a:gd name="T26" fmla="*/ 26 w 96"/>
                  <a:gd name="T27" fmla="*/ 94 h 97"/>
                  <a:gd name="T28" fmla="*/ 20 w 96"/>
                  <a:gd name="T29" fmla="*/ 97 h 97"/>
                  <a:gd name="T30" fmla="*/ 8 w 96"/>
                  <a:gd name="T31" fmla="*/ 8 h 97"/>
                  <a:gd name="T32" fmla="*/ 8 w 96"/>
                  <a:gd name="T33" fmla="*/ 68 h 97"/>
                  <a:gd name="T34" fmla="*/ 16 w 96"/>
                  <a:gd name="T35" fmla="*/ 68 h 97"/>
                  <a:gd name="T36" fmla="*/ 20 w 96"/>
                  <a:gd name="T37" fmla="*/ 72 h 97"/>
                  <a:gd name="T38" fmla="*/ 20 w 96"/>
                  <a:gd name="T39" fmla="*/ 89 h 97"/>
                  <a:gd name="T40" fmla="*/ 37 w 96"/>
                  <a:gd name="T41" fmla="*/ 69 h 97"/>
                  <a:gd name="T42" fmla="*/ 40 w 96"/>
                  <a:gd name="T43" fmla="*/ 68 h 97"/>
                  <a:gd name="T44" fmla="*/ 88 w 96"/>
                  <a:gd name="T45" fmla="*/ 68 h 97"/>
                  <a:gd name="T46" fmla="*/ 88 w 96"/>
                  <a:gd name="T47" fmla="*/ 8 h 97"/>
                  <a:gd name="T48" fmla="*/ 8 w 96"/>
                  <a:gd name="T49"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97">
                    <a:moveTo>
                      <a:pt x="20" y="97"/>
                    </a:moveTo>
                    <a:cubicBezTo>
                      <a:pt x="19" y="97"/>
                      <a:pt x="18" y="97"/>
                      <a:pt x="17" y="97"/>
                    </a:cubicBezTo>
                    <a:cubicBezTo>
                      <a:pt x="14" y="96"/>
                      <a:pt x="12" y="93"/>
                      <a:pt x="12" y="89"/>
                    </a:cubicBezTo>
                    <a:cubicBezTo>
                      <a:pt x="12" y="76"/>
                      <a:pt x="12" y="76"/>
                      <a:pt x="12" y="76"/>
                    </a:cubicBezTo>
                    <a:cubicBezTo>
                      <a:pt x="8" y="76"/>
                      <a:pt x="8" y="76"/>
                      <a:pt x="8" y="76"/>
                    </a:cubicBezTo>
                    <a:cubicBezTo>
                      <a:pt x="4" y="76"/>
                      <a:pt x="0" y="72"/>
                      <a:pt x="0" y="68"/>
                    </a:cubicBezTo>
                    <a:cubicBezTo>
                      <a:pt x="0" y="8"/>
                      <a:pt x="0" y="8"/>
                      <a:pt x="0" y="8"/>
                    </a:cubicBezTo>
                    <a:cubicBezTo>
                      <a:pt x="0" y="4"/>
                      <a:pt x="4" y="0"/>
                      <a:pt x="8" y="0"/>
                    </a:cubicBezTo>
                    <a:cubicBezTo>
                      <a:pt x="88" y="0"/>
                      <a:pt x="88" y="0"/>
                      <a:pt x="88" y="0"/>
                    </a:cubicBezTo>
                    <a:cubicBezTo>
                      <a:pt x="92" y="0"/>
                      <a:pt x="96" y="4"/>
                      <a:pt x="96" y="8"/>
                    </a:cubicBezTo>
                    <a:cubicBezTo>
                      <a:pt x="96" y="68"/>
                      <a:pt x="96" y="68"/>
                      <a:pt x="96" y="68"/>
                    </a:cubicBezTo>
                    <a:cubicBezTo>
                      <a:pt x="96" y="72"/>
                      <a:pt x="92" y="76"/>
                      <a:pt x="88" y="76"/>
                    </a:cubicBezTo>
                    <a:cubicBezTo>
                      <a:pt x="42" y="76"/>
                      <a:pt x="42" y="76"/>
                      <a:pt x="42" y="76"/>
                    </a:cubicBezTo>
                    <a:cubicBezTo>
                      <a:pt x="26" y="94"/>
                      <a:pt x="26" y="94"/>
                      <a:pt x="26" y="94"/>
                    </a:cubicBezTo>
                    <a:cubicBezTo>
                      <a:pt x="25" y="96"/>
                      <a:pt x="22" y="97"/>
                      <a:pt x="20" y="97"/>
                    </a:cubicBezTo>
                    <a:close/>
                    <a:moveTo>
                      <a:pt x="8" y="8"/>
                    </a:moveTo>
                    <a:cubicBezTo>
                      <a:pt x="8" y="68"/>
                      <a:pt x="8" y="68"/>
                      <a:pt x="8" y="68"/>
                    </a:cubicBezTo>
                    <a:cubicBezTo>
                      <a:pt x="16" y="68"/>
                      <a:pt x="16" y="68"/>
                      <a:pt x="16" y="68"/>
                    </a:cubicBezTo>
                    <a:cubicBezTo>
                      <a:pt x="18" y="68"/>
                      <a:pt x="20" y="70"/>
                      <a:pt x="20" y="72"/>
                    </a:cubicBezTo>
                    <a:cubicBezTo>
                      <a:pt x="20" y="89"/>
                      <a:pt x="20" y="89"/>
                      <a:pt x="20" y="89"/>
                    </a:cubicBezTo>
                    <a:cubicBezTo>
                      <a:pt x="37" y="69"/>
                      <a:pt x="37" y="69"/>
                      <a:pt x="37" y="69"/>
                    </a:cubicBezTo>
                    <a:cubicBezTo>
                      <a:pt x="38" y="69"/>
                      <a:pt x="39" y="68"/>
                      <a:pt x="40" y="68"/>
                    </a:cubicBezTo>
                    <a:cubicBezTo>
                      <a:pt x="88" y="68"/>
                      <a:pt x="88" y="68"/>
                      <a:pt x="88" y="68"/>
                    </a:cubicBezTo>
                    <a:cubicBezTo>
                      <a:pt x="88" y="8"/>
                      <a:pt x="88" y="8"/>
                      <a:pt x="88" y="8"/>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141" name="Rectangle 22"/>
              <p:cNvSpPr>
                <a:spLocks noChangeArrowheads="1"/>
              </p:cNvSpPr>
              <p:nvPr/>
            </p:nvSpPr>
            <p:spPr bwMode="auto">
              <a:xfrm>
                <a:off x="-198" y="633"/>
                <a:ext cx="115"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142" name="Rectangle 23"/>
              <p:cNvSpPr>
                <a:spLocks noChangeArrowheads="1"/>
              </p:cNvSpPr>
              <p:nvPr/>
            </p:nvSpPr>
            <p:spPr bwMode="auto">
              <a:xfrm>
                <a:off x="-198" y="671"/>
                <a:ext cx="67"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grpSp>
      </p:grpSp>
      <p:grpSp>
        <p:nvGrpSpPr>
          <p:cNvPr id="143" name="Group 142"/>
          <p:cNvGrpSpPr/>
          <p:nvPr/>
        </p:nvGrpSpPr>
        <p:grpSpPr>
          <a:xfrm>
            <a:off x="6708788" y="2631204"/>
            <a:ext cx="1243584" cy="1522704"/>
            <a:chOff x="1490849" y="2631204"/>
            <a:chExt cx="1243584" cy="1522704"/>
          </a:xfrm>
        </p:grpSpPr>
        <p:sp>
          <p:nvSpPr>
            <p:cNvPr id="144" name="TextBox 143"/>
            <p:cNvSpPr txBox="1"/>
            <p:nvPr/>
          </p:nvSpPr>
          <p:spPr>
            <a:xfrm>
              <a:off x="1490849" y="3805095"/>
              <a:ext cx="1243584" cy="348813"/>
            </a:xfrm>
            <a:prstGeom prst="rect">
              <a:avLst/>
            </a:prstGeom>
            <a:noFill/>
          </p:spPr>
          <p:txBody>
            <a:bodyPr wrap="none" rtlCol="0" anchor="ctr" anchorCtr="0">
              <a:noAutofit/>
            </a:bodyPr>
            <a:lstStyle/>
            <a:p>
              <a:pPr algn="ctr"/>
              <a:r>
                <a:rPr lang="en-US" sz="1467" b="1" dirty="0">
                  <a:solidFill>
                    <a:schemeClr val="bg1"/>
                  </a:solidFill>
                </a:rPr>
                <a:t>Co-Browse</a:t>
              </a:r>
            </a:p>
          </p:txBody>
        </p:sp>
        <p:grpSp>
          <p:nvGrpSpPr>
            <p:cNvPr id="145" name="Group 144"/>
            <p:cNvGrpSpPr/>
            <p:nvPr/>
          </p:nvGrpSpPr>
          <p:grpSpPr>
            <a:xfrm>
              <a:off x="1600892" y="2631204"/>
              <a:ext cx="1023499" cy="1023499"/>
              <a:chOff x="1600892" y="2631204"/>
              <a:chExt cx="1023499" cy="1023499"/>
            </a:xfrm>
          </p:grpSpPr>
          <p:sp>
            <p:nvSpPr>
              <p:cNvPr id="146" name="Oval 145"/>
              <p:cNvSpPr/>
              <p:nvPr/>
            </p:nvSpPr>
            <p:spPr>
              <a:xfrm>
                <a:off x="1600892" y="2631204"/>
                <a:ext cx="1023499" cy="1023499"/>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dirty="0">
                  <a:solidFill>
                    <a:schemeClr val="tx1"/>
                  </a:solidFill>
                </a:endParaRPr>
              </a:p>
            </p:txBody>
          </p:sp>
          <p:grpSp>
            <p:nvGrpSpPr>
              <p:cNvPr id="147" name="Group 15"/>
              <p:cNvGrpSpPr>
                <a:grpSpLocks noChangeAspect="1"/>
              </p:cNvGrpSpPr>
              <p:nvPr/>
            </p:nvGrpSpPr>
            <p:grpSpPr bwMode="auto">
              <a:xfrm>
                <a:off x="1792601" y="2909449"/>
                <a:ext cx="640080" cy="467009"/>
                <a:chOff x="1312" y="315"/>
                <a:chExt cx="5052" cy="3686"/>
              </a:xfrm>
              <a:solidFill>
                <a:schemeClr val="bg1"/>
              </a:solidFill>
            </p:grpSpPr>
            <p:sp>
              <p:nvSpPr>
                <p:cNvPr id="148" name="Freeform 16"/>
                <p:cNvSpPr>
                  <a:spLocks noEditPoints="1"/>
                </p:cNvSpPr>
                <p:nvPr/>
              </p:nvSpPr>
              <p:spPr bwMode="auto">
                <a:xfrm>
                  <a:off x="3386" y="2909"/>
                  <a:ext cx="215" cy="216"/>
                </a:xfrm>
                <a:custGeom>
                  <a:avLst/>
                  <a:gdLst>
                    <a:gd name="T0" fmla="*/ 45 w 91"/>
                    <a:gd name="T1" fmla="*/ 0 h 91"/>
                    <a:gd name="T2" fmla="*/ 0 w 91"/>
                    <a:gd name="T3" fmla="*/ 45 h 91"/>
                    <a:gd name="T4" fmla="*/ 45 w 91"/>
                    <a:gd name="T5" fmla="*/ 91 h 91"/>
                    <a:gd name="T6" fmla="*/ 91 w 91"/>
                    <a:gd name="T7" fmla="*/ 45 h 91"/>
                    <a:gd name="T8" fmla="*/ 45 w 91"/>
                    <a:gd name="T9" fmla="*/ 0 h 91"/>
                    <a:gd name="T10" fmla="*/ 45 w 91"/>
                    <a:gd name="T11" fmla="*/ 56 h 91"/>
                    <a:gd name="T12" fmla="*/ 35 w 91"/>
                    <a:gd name="T13" fmla="*/ 45 h 91"/>
                    <a:gd name="T14" fmla="*/ 45 w 91"/>
                    <a:gd name="T15" fmla="*/ 35 h 91"/>
                    <a:gd name="T16" fmla="*/ 56 w 91"/>
                    <a:gd name="T17" fmla="*/ 45 h 91"/>
                    <a:gd name="T18" fmla="*/ 45 w 91"/>
                    <a:gd name="T19" fmla="*/ 5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45" y="0"/>
                      </a:moveTo>
                      <a:cubicBezTo>
                        <a:pt x="20" y="0"/>
                        <a:pt x="0" y="20"/>
                        <a:pt x="0" y="45"/>
                      </a:cubicBezTo>
                      <a:cubicBezTo>
                        <a:pt x="0" y="70"/>
                        <a:pt x="20" y="91"/>
                        <a:pt x="45" y="91"/>
                      </a:cubicBezTo>
                      <a:cubicBezTo>
                        <a:pt x="70" y="91"/>
                        <a:pt x="91" y="70"/>
                        <a:pt x="91" y="45"/>
                      </a:cubicBezTo>
                      <a:cubicBezTo>
                        <a:pt x="91" y="20"/>
                        <a:pt x="70" y="0"/>
                        <a:pt x="45" y="0"/>
                      </a:cubicBezTo>
                      <a:close/>
                      <a:moveTo>
                        <a:pt x="45" y="56"/>
                      </a:moveTo>
                      <a:cubicBezTo>
                        <a:pt x="39" y="56"/>
                        <a:pt x="35" y="51"/>
                        <a:pt x="35" y="45"/>
                      </a:cubicBezTo>
                      <a:cubicBezTo>
                        <a:pt x="35" y="39"/>
                        <a:pt x="39" y="35"/>
                        <a:pt x="45" y="35"/>
                      </a:cubicBezTo>
                      <a:cubicBezTo>
                        <a:pt x="51" y="35"/>
                        <a:pt x="56" y="39"/>
                        <a:pt x="56" y="45"/>
                      </a:cubicBezTo>
                      <a:cubicBezTo>
                        <a:pt x="56" y="51"/>
                        <a:pt x="51" y="56"/>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7"/>
                <p:cNvSpPr>
                  <a:spLocks/>
                </p:cNvSpPr>
                <p:nvPr/>
              </p:nvSpPr>
              <p:spPr bwMode="auto">
                <a:xfrm>
                  <a:off x="5112" y="3421"/>
                  <a:ext cx="989" cy="118"/>
                </a:xfrm>
                <a:custGeom>
                  <a:avLst/>
                  <a:gdLst>
                    <a:gd name="T0" fmla="*/ 393 w 418"/>
                    <a:gd name="T1" fmla="*/ 0 h 50"/>
                    <a:gd name="T2" fmla="*/ 25 w 418"/>
                    <a:gd name="T3" fmla="*/ 0 h 50"/>
                    <a:gd name="T4" fmla="*/ 0 w 418"/>
                    <a:gd name="T5" fmla="*/ 25 h 50"/>
                    <a:gd name="T6" fmla="*/ 25 w 418"/>
                    <a:gd name="T7" fmla="*/ 50 h 50"/>
                    <a:gd name="T8" fmla="*/ 393 w 418"/>
                    <a:gd name="T9" fmla="*/ 50 h 50"/>
                    <a:gd name="T10" fmla="*/ 418 w 418"/>
                    <a:gd name="T11" fmla="*/ 25 h 50"/>
                    <a:gd name="T12" fmla="*/ 393 w 41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418" h="50">
                      <a:moveTo>
                        <a:pt x="393" y="0"/>
                      </a:moveTo>
                      <a:cubicBezTo>
                        <a:pt x="25" y="0"/>
                        <a:pt x="25" y="0"/>
                        <a:pt x="25" y="0"/>
                      </a:cubicBezTo>
                      <a:cubicBezTo>
                        <a:pt x="11" y="0"/>
                        <a:pt x="0" y="12"/>
                        <a:pt x="0" y="25"/>
                      </a:cubicBezTo>
                      <a:cubicBezTo>
                        <a:pt x="0" y="39"/>
                        <a:pt x="11" y="50"/>
                        <a:pt x="25" y="50"/>
                      </a:cubicBezTo>
                      <a:cubicBezTo>
                        <a:pt x="393" y="50"/>
                        <a:pt x="393" y="50"/>
                        <a:pt x="393" y="50"/>
                      </a:cubicBezTo>
                      <a:cubicBezTo>
                        <a:pt x="407" y="50"/>
                        <a:pt x="418" y="39"/>
                        <a:pt x="418" y="25"/>
                      </a:cubicBezTo>
                      <a:cubicBezTo>
                        <a:pt x="418" y="12"/>
                        <a:pt x="407" y="0"/>
                        <a:pt x="39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8"/>
                <p:cNvSpPr>
                  <a:spLocks noEditPoints="1"/>
                </p:cNvSpPr>
                <p:nvPr/>
              </p:nvSpPr>
              <p:spPr bwMode="auto">
                <a:xfrm>
                  <a:off x="1312" y="315"/>
                  <a:ext cx="5052" cy="3686"/>
                </a:xfrm>
                <a:custGeom>
                  <a:avLst/>
                  <a:gdLst>
                    <a:gd name="T0" fmla="*/ 1844 w 2136"/>
                    <a:gd name="T1" fmla="*/ 540 h 1557"/>
                    <a:gd name="T2" fmla="*/ 1720 w 2136"/>
                    <a:gd name="T3" fmla="*/ 0 h 1557"/>
                    <a:gd name="T4" fmla="*/ 0 w 2136"/>
                    <a:gd name="T5" fmla="*/ 124 h 1557"/>
                    <a:gd name="T6" fmla="*/ 0 w 2136"/>
                    <a:gd name="T7" fmla="*/ 1062 h 1557"/>
                    <a:gd name="T8" fmla="*/ 116 w 2136"/>
                    <a:gd name="T9" fmla="*/ 1276 h 1557"/>
                    <a:gd name="T10" fmla="*/ 627 w 2136"/>
                    <a:gd name="T11" fmla="*/ 1375 h 1557"/>
                    <a:gd name="T12" fmla="*/ 518 w 2136"/>
                    <a:gd name="T13" fmla="*/ 1524 h 1557"/>
                    <a:gd name="T14" fmla="*/ 1281 w 2136"/>
                    <a:gd name="T15" fmla="*/ 1557 h 1557"/>
                    <a:gd name="T16" fmla="*/ 1304 w 2136"/>
                    <a:gd name="T17" fmla="*/ 1478 h 1557"/>
                    <a:gd name="T18" fmla="*/ 1210 w 2136"/>
                    <a:gd name="T19" fmla="*/ 1276 h 1557"/>
                    <a:gd name="T20" fmla="*/ 1496 w 2136"/>
                    <a:gd name="T21" fmla="*/ 1485 h 1557"/>
                    <a:gd name="T22" fmla="*/ 2063 w 2136"/>
                    <a:gd name="T23" fmla="*/ 1557 h 1557"/>
                    <a:gd name="T24" fmla="*/ 2136 w 2136"/>
                    <a:gd name="T25" fmla="*/ 613 h 1557"/>
                    <a:gd name="T26" fmla="*/ 56 w 2136"/>
                    <a:gd name="T27" fmla="*/ 124 h 1557"/>
                    <a:gd name="T28" fmla="*/ 1720 w 2136"/>
                    <a:gd name="T29" fmla="*/ 56 h 1557"/>
                    <a:gd name="T30" fmla="*/ 1788 w 2136"/>
                    <a:gd name="T31" fmla="*/ 540 h 1557"/>
                    <a:gd name="T32" fmla="*/ 1496 w 2136"/>
                    <a:gd name="T33" fmla="*/ 613 h 1557"/>
                    <a:gd name="T34" fmla="*/ 374 w 2136"/>
                    <a:gd name="T35" fmla="*/ 1006 h 1557"/>
                    <a:gd name="T36" fmla="*/ 56 w 2136"/>
                    <a:gd name="T37" fmla="*/ 124 h 1557"/>
                    <a:gd name="T38" fmla="*/ 1237 w 2136"/>
                    <a:gd name="T39" fmla="*/ 1501 h 1557"/>
                    <a:gd name="T40" fmla="*/ 682 w 2136"/>
                    <a:gd name="T41" fmla="*/ 1386 h 1557"/>
                    <a:gd name="T42" fmla="*/ 1154 w 2136"/>
                    <a:gd name="T43" fmla="*/ 1276 h 1557"/>
                    <a:gd name="T44" fmla="*/ 116 w 2136"/>
                    <a:gd name="T45" fmla="*/ 1220 h 1557"/>
                    <a:gd name="T46" fmla="*/ 56 w 2136"/>
                    <a:gd name="T47" fmla="*/ 1062 h 1557"/>
                    <a:gd name="T48" fmla="*/ 1496 w 2136"/>
                    <a:gd name="T49" fmla="*/ 1062 h 1557"/>
                    <a:gd name="T50" fmla="*/ 116 w 2136"/>
                    <a:gd name="T51" fmla="*/ 1220 h 1557"/>
                    <a:gd name="T52" fmla="*/ 2063 w 2136"/>
                    <a:gd name="T53" fmla="*/ 1501 h 1557"/>
                    <a:gd name="T54" fmla="*/ 1552 w 2136"/>
                    <a:gd name="T55" fmla="*/ 1485 h 1557"/>
                    <a:gd name="T56" fmla="*/ 1552 w 2136"/>
                    <a:gd name="T57" fmla="*/ 1248 h 1557"/>
                    <a:gd name="T58" fmla="*/ 1552 w 2136"/>
                    <a:gd name="T59" fmla="*/ 613 h 1557"/>
                    <a:gd name="T60" fmla="*/ 2063 w 2136"/>
                    <a:gd name="T61" fmla="*/ 596 h 1557"/>
                    <a:gd name="T62" fmla="*/ 2080 w 2136"/>
                    <a:gd name="T63" fmla="*/ 1485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6" h="1557">
                      <a:moveTo>
                        <a:pt x="2063" y="540"/>
                      </a:moveTo>
                      <a:cubicBezTo>
                        <a:pt x="1844" y="540"/>
                        <a:pt x="1844" y="540"/>
                        <a:pt x="1844" y="540"/>
                      </a:cubicBezTo>
                      <a:cubicBezTo>
                        <a:pt x="1844" y="124"/>
                        <a:pt x="1844" y="124"/>
                        <a:pt x="1844" y="124"/>
                      </a:cubicBezTo>
                      <a:cubicBezTo>
                        <a:pt x="1844" y="56"/>
                        <a:pt x="1789" y="0"/>
                        <a:pt x="1720" y="0"/>
                      </a:cubicBezTo>
                      <a:cubicBezTo>
                        <a:pt x="124" y="0"/>
                        <a:pt x="124" y="0"/>
                        <a:pt x="124" y="0"/>
                      </a:cubicBezTo>
                      <a:cubicBezTo>
                        <a:pt x="56" y="0"/>
                        <a:pt x="0" y="56"/>
                        <a:pt x="0" y="124"/>
                      </a:cubicBezTo>
                      <a:cubicBezTo>
                        <a:pt x="0" y="1006"/>
                        <a:pt x="0" y="1006"/>
                        <a:pt x="0" y="1006"/>
                      </a:cubicBezTo>
                      <a:cubicBezTo>
                        <a:pt x="0" y="1062"/>
                        <a:pt x="0" y="1062"/>
                        <a:pt x="0" y="1062"/>
                      </a:cubicBezTo>
                      <a:cubicBezTo>
                        <a:pt x="0" y="1160"/>
                        <a:pt x="0" y="1160"/>
                        <a:pt x="0" y="1160"/>
                      </a:cubicBezTo>
                      <a:cubicBezTo>
                        <a:pt x="0" y="1224"/>
                        <a:pt x="52" y="1276"/>
                        <a:pt x="116" y="1276"/>
                      </a:cubicBezTo>
                      <a:cubicBezTo>
                        <a:pt x="635" y="1276"/>
                        <a:pt x="635" y="1276"/>
                        <a:pt x="635" y="1276"/>
                      </a:cubicBezTo>
                      <a:cubicBezTo>
                        <a:pt x="635" y="1300"/>
                        <a:pt x="634" y="1338"/>
                        <a:pt x="627" y="1375"/>
                      </a:cubicBezTo>
                      <a:cubicBezTo>
                        <a:pt x="619" y="1417"/>
                        <a:pt x="587" y="1454"/>
                        <a:pt x="540" y="1478"/>
                      </a:cubicBezTo>
                      <a:cubicBezTo>
                        <a:pt x="522" y="1487"/>
                        <a:pt x="513" y="1506"/>
                        <a:pt x="518" y="1524"/>
                      </a:cubicBezTo>
                      <a:cubicBezTo>
                        <a:pt x="522" y="1544"/>
                        <a:pt x="541" y="1557"/>
                        <a:pt x="563" y="1557"/>
                      </a:cubicBezTo>
                      <a:cubicBezTo>
                        <a:pt x="1281" y="1557"/>
                        <a:pt x="1281" y="1557"/>
                        <a:pt x="1281" y="1557"/>
                      </a:cubicBezTo>
                      <a:cubicBezTo>
                        <a:pt x="1303" y="1557"/>
                        <a:pt x="1322" y="1544"/>
                        <a:pt x="1327" y="1524"/>
                      </a:cubicBezTo>
                      <a:cubicBezTo>
                        <a:pt x="1331" y="1506"/>
                        <a:pt x="1322" y="1487"/>
                        <a:pt x="1304" y="1478"/>
                      </a:cubicBezTo>
                      <a:cubicBezTo>
                        <a:pt x="1257" y="1454"/>
                        <a:pt x="1226" y="1417"/>
                        <a:pt x="1217" y="1375"/>
                      </a:cubicBezTo>
                      <a:cubicBezTo>
                        <a:pt x="1210" y="1338"/>
                        <a:pt x="1209" y="1300"/>
                        <a:pt x="1210" y="1276"/>
                      </a:cubicBezTo>
                      <a:cubicBezTo>
                        <a:pt x="1496" y="1276"/>
                        <a:pt x="1496" y="1276"/>
                        <a:pt x="1496" y="1276"/>
                      </a:cubicBezTo>
                      <a:cubicBezTo>
                        <a:pt x="1496" y="1485"/>
                        <a:pt x="1496" y="1485"/>
                        <a:pt x="1496" y="1485"/>
                      </a:cubicBezTo>
                      <a:cubicBezTo>
                        <a:pt x="1496" y="1525"/>
                        <a:pt x="1529" y="1557"/>
                        <a:pt x="1569" y="1557"/>
                      </a:cubicBezTo>
                      <a:cubicBezTo>
                        <a:pt x="2063" y="1557"/>
                        <a:pt x="2063" y="1557"/>
                        <a:pt x="2063" y="1557"/>
                      </a:cubicBezTo>
                      <a:cubicBezTo>
                        <a:pt x="2103" y="1557"/>
                        <a:pt x="2136" y="1525"/>
                        <a:pt x="2136" y="1485"/>
                      </a:cubicBezTo>
                      <a:cubicBezTo>
                        <a:pt x="2136" y="613"/>
                        <a:pt x="2136" y="613"/>
                        <a:pt x="2136" y="613"/>
                      </a:cubicBezTo>
                      <a:cubicBezTo>
                        <a:pt x="2136" y="572"/>
                        <a:pt x="2103" y="540"/>
                        <a:pt x="2063" y="540"/>
                      </a:cubicBezTo>
                      <a:close/>
                      <a:moveTo>
                        <a:pt x="56" y="124"/>
                      </a:moveTo>
                      <a:cubicBezTo>
                        <a:pt x="56" y="86"/>
                        <a:pt x="87" y="56"/>
                        <a:pt x="124" y="56"/>
                      </a:cubicBezTo>
                      <a:cubicBezTo>
                        <a:pt x="1720" y="56"/>
                        <a:pt x="1720" y="56"/>
                        <a:pt x="1720" y="56"/>
                      </a:cubicBezTo>
                      <a:cubicBezTo>
                        <a:pt x="1758" y="56"/>
                        <a:pt x="1788" y="86"/>
                        <a:pt x="1788" y="124"/>
                      </a:cubicBezTo>
                      <a:cubicBezTo>
                        <a:pt x="1788" y="540"/>
                        <a:pt x="1788" y="540"/>
                        <a:pt x="1788" y="540"/>
                      </a:cubicBezTo>
                      <a:cubicBezTo>
                        <a:pt x="1569" y="540"/>
                        <a:pt x="1569" y="540"/>
                        <a:pt x="1569" y="540"/>
                      </a:cubicBezTo>
                      <a:cubicBezTo>
                        <a:pt x="1529" y="540"/>
                        <a:pt x="1496" y="572"/>
                        <a:pt x="1496" y="613"/>
                      </a:cubicBezTo>
                      <a:cubicBezTo>
                        <a:pt x="1496" y="1006"/>
                        <a:pt x="1496" y="1006"/>
                        <a:pt x="1496" y="1006"/>
                      </a:cubicBezTo>
                      <a:cubicBezTo>
                        <a:pt x="374" y="1006"/>
                        <a:pt x="374" y="1006"/>
                        <a:pt x="374" y="1006"/>
                      </a:cubicBezTo>
                      <a:cubicBezTo>
                        <a:pt x="56" y="1006"/>
                        <a:pt x="56" y="1006"/>
                        <a:pt x="56" y="1006"/>
                      </a:cubicBezTo>
                      <a:lnTo>
                        <a:pt x="56" y="124"/>
                      </a:lnTo>
                      <a:close/>
                      <a:moveTo>
                        <a:pt x="1162" y="1386"/>
                      </a:moveTo>
                      <a:cubicBezTo>
                        <a:pt x="1171" y="1430"/>
                        <a:pt x="1198" y="1471"/>
                        <a:pt x="1237" y="1501"/>
                      </a:cubicBezTo>
                      <a:cubicBezTo>
                        <a:pt x="607" y="1501"/>
                        <a:pt x="607" y="1501"/>
                        <a:pt x="607" y="1501"/>
                      </a:cubicBezTo>
                      <a:cubicBezTo>
                        <a:pt x="647" y="1471"/>
                        <a:pt x="673" y="1430"/>
                        <a:pt x="682" y="1386"/>
                      </a:cubicBezTo>
                      <a:cubicBezTo>
                        <a:pt x="690" y="1345"/>
                        <a:pt x="691" y="1303"/>
                        <a:pt x="691" y="1276"/>
                      </a:cubicBezTo>
                      <a:cubicBezTo>
                        <a:pt x="1154" y="1276"/>
                        <a:pt x="1154" y="1276"/>
                        <a:pt x="1154" y="1276"/>
                      </a:cubicBezTo>
                      <a:cubicBezTo>
                        <a:pt x="1153" y="1303"/>
                        <a:pt x="1154" y="1345"/>
                        <a:pt x="1162" y="1386"/>
                      </a:cubicBezTo>
                      <a:close/>
                      <a:moveTo>
                        <a:pt x="116" y="1220"/>
                      </a:moveTo>
                      <a:cubicBezTo>
                        <a:pt x="83" y="1220"/>
                        <a:pt x="56" y="1193"/>
                        <a:pt x="56" y="1160"/>
                      </a:cubicBezTo>
                      <a:cubicBezTo>
                        <a:pt x="56" y="1062"/>
                        <a:pt x="56" y="1062"/>
                        <a:pt x="56" y="1062"/>
                      </a:cubicBezTo>
                      <a:cubicBezTo>
                        <a:pt x="374" y="1062"/>
                        <a:pt x="374" y="1062"/>
                        <a:pt x="374" y="1062"/>
                      </a:cubicBezTo>
                      <a:cubicBezTo>
                        <a:pt x="1496" y="1062"/>
                        <a:pt x="1496" y="1062"/>
                        <a:pt x="1496" y="1062"/>
                      </a:cubicBezTo>
                      <a:cubicBezTo>
                        <a:pt x="1496" y="1220"/>
                        <a:pt x="1496" y="1220"/>
                        <a:pt x="1496" y="1220"/>
                      </a:cubicBezTo>
                      <a:lnTo>
                        <a:pt x="116" y="1220"/>
                      </a:lnTo>
                      <a:close/>
                      <a:moveTo>
                        <a:pt x="2080" y="1485"/>
                      </a:moveTo>
                      <a:cubicBezTo>
                        <a:pt x="2080" y="1494"/>
                        <a:pt x="2073" y="1501"/>
                        <a:pt x="2063" y="1501"/>
                      </a:cubicBezTo>
                      <a:cubicBezTo>
                        <a:pt x="1569" y="1501"/>
                        <a:pt x="1569" y="1501"/>
                        <a:pt x="1569" y="1501"/>
                      </a:cubicBezTo>
                      <a:cubicBezTo>
                        <a:pt x="1560" y="1501"/>
                        <a:pt x="1552" y="1494"/>
                        <a:pt x="1552" y="1485"/>
                      </a:cubicBezTo>
                      <a:cubicBezTo>
                        <a:pt x="1552" y="1249"/>
                        <a:pt x="1552" y="1249"/>
                        <a:pt x="1552" y="1249"/>
                      </a:cubicBezTo>
                      <a:cubicBezTo>
                        <a:pt x="1552" y="1249"/>
                        <a:pt x="1552" y="1249"/>
                        <a:pt x="1552" y="1248"/>
                      </a:cubicBezTo>
                      <a:cubicBezTo>
                        <a:pt x="1552" y="1248"/>
                        <a:pt x="1552" y="1248"/>
                        <a:pt x="1552" y="1248"/>
                      </a:cubicBezTo>
                      <a:cubicBezTo>
                        <a:pt x="1552" y="613"/>
                        <a:pt x="1552" y="613"/>
                        <a:pt x="1552" y="613"/>
                      </a:cubicBezTo>
                      <a:cubicBezTo>
                        <a:pt x="1552" y="603"/>
                        <a:pt x="1560" y="596"/>
                        <a:pt x="1569" y="596"/>
                      </a:cubicBezTo>
                      <a:cubicBezTo>
                        <a:pt x="2063" y="596"/>
                        <a:pt x="2063" y="596"/>
                        <a:pt x="2063" y="596"/>
                      </a:cubicBezTo>
                      <a:cubicBezTo>
                        <a:pt x="2073" y="596"/>
                        <a:pt x="2080" y="603"/>
                        <a:pt x="2080" y="613"/>
                      </a:cubicBezTo>
                      <a:lnTo>
                        <a:pt x="2080" y="1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9"/>
                <p:cNvSpPr>
                  <a:spLocks noEditPoints="1"/>
                </p:cNvSpPr>
                <p:nvPr/>
              </p:nvSpPr>
              <p:spPr bwMode="auto">
                <a:xfrm>
                  <a:off x="5505" y="3608"/>
                  <a:ext cx="206" cy="206"/>
                </a:xfrm>
                <a:custGeom>
                  <a:avLst/>
                  <a:gdLst>
                    <a:gd name="T0" fmla="*/ 43 w 87"/>
                    <a:gd name="T1" fmla="*/ 0 h 87"/>
                    <a:gd name="T2" fmla="*/ 0 w 87"/>
                    <a:gd name="T3" fmla="*/ 43 h 87"/>
                    <a:gd name="T4" fmla="*/ 43 w 87"/>
                    <a:gd name="T5" fmla="*/ 87 h 87"/>
                    <a:gd name="T6" fmla="*/ 87 w 87"/>
                    <a:gd name="T7" fmla="*/ 43 h 87"/>
                    <a:gd name="T8" fmla="*/ 43 w 87"/>
                    <a:gd name="T9" fmla="*/ 0 h 87"/>
                    <a:gd name="T10" fmla="*/ 43 w 87"/>
                    <a:gd name="T11" fmla="*/ 56 h 87"/>
                    <a:gd name="T12" fmla="*/ 31 w 87"/>
                    <a:gd name="T13" fmla="*/ 43 h 87"/>
                    <a:gd name="T14" fmla="*/ 43 w 87"/>
                    <a:gd name="T15" fmla="*/ 31 h 87"/>
                    <a:gd name="T16" fmla="*/ 56 w 87"/>
                    <a:gd name="T17" fmla="*/ 43 h 87"/>
                    <a:gd name="T18" fmla="*/ 43 w 87"/>
                    <a:gd name="T19"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43" y="0"/>
                      </a:moveTo>
                      <a:cubicBezTo>
                        <a:pt x="19" y="0"/>
                        <a:pt x="0" y="19"/>
                        <a:pt x="0" y="43"/>
                      </a:cubicBezTo>
                      <a:cubicBezTo>
                        <a:pt x="0" y="67"/>
                        <a:pt x="19" y="87"/>
                        <a:pt x="43" y="87"/>
                      </a:cubicBezTo>
                      <a:cubicBezTo>
                        <a:pt x="67" y="87"/>
                        <a:pt x="87" y="67"/>
                        <a:pt x="87" y="43"/>
                      </a:cubicBezTo>
                      <a:cubicBezTo>
                        <a:pt x="87" y="19"/>
                        <a:pt x="67" y="0"/>
                        <a:pt x="43" y="0"/>
                      </a:cubicBezTo>
                      <a:close/>
                      <a:moveTo>
                        <a:pt x="43" y="56"/>
                      </a:moveTo>
                      <a:cubicBezTo>
                        <a:pt x="36" y="56"/>
                        <a:pt x="31" y="50"/>
                        <a:pt x="31" y="43"/>
                      </a:cubicBezTo>
                      <a:cubicBezTo>
                        <a:pt x="31" y="36"/>
                        <a:pt x="36" y="31"/>
                        <a:pt x="43" y="31"/>
                      </a:cubicBezTo>
                      <a:cubicBezTo>
                        <a:pt x="50" y="31"/>
                        <a:pt x="56" y="36"/>
                        <a:pt x="56" y="43"/>
                      </a:cubicBezTo>
                      <a:cubicBezTo>
                        <a:pt x="56" y="50"/>
                        <a:pt x="50" y="56"/>
                        <a:pt x="43"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20"/>
                <p:cNvSpPr>
                  <a:spLocks/>
                </p:cNvSpPr>
                <p:nvPr/>
              </p:nvSpPr>
              <p:spPr bwMode="auto">
                <a:xfrm>
                  <a:off x="5403" y="1823"/>
                  <a:ext cx="407" cy="132"/>
                </a:xfrm>
                <a:custGeom>
                  <a:avLst/>
                  <a:gdLst>
                    <a:gd name="T0" fmla="*/ 28 w 172"/>
                    <a:gd name="T1" fmla="*/ 56 h 56"/>
                    <a:gd name="T2" fmla="*/ 144 w 172"/>
                    <a:gd name="T3" fmla="*/ 56 h 56"/>
                    <a:gd name="T4" fmla="*/ 172 w 172"/>
                    <a:gd name="T5" fmla="*/ 28 h 56"/>
                    <a:gd name="T6" fmla="*/ 144 w 172"/>
                    <a:gd name="T7" fmla="*/ 0 h 56"/>
                    <a:gd name="T8" fmla="*/ 28 w 172"/>
                    <a:gd name="T9" fmla="*/ 0 h 56"/>
                    <a:gd name="T10" fmla="*/ 0 w 172"/>
                    <a:gd name="T11" fmla="*/ 28 h 56"/>
                    <a:gd name="T12" fmla="*/ 28 w 172"/>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72" h="56">
                      <a:moveTo>
                        <a:pt x="28" y="56"/>
                      </a:moveTo>
                      <a:cubicBezTo>
                        <a:pt x="144" y="56"/>
                        <a:pt x="144" y="56"/>
                        <a:pt x="144" y="56"/>
                      </a:cubicBezTo>
                      <a:cubicBezTo>
                        <a:pt x="159" y="56"/>
                        <a:pt x="172" y="43"/>
                        <a:pt x="172" y="28"/>
                      </a:cubicBezTo>
                      <a:cubicBezTo>
                        <a:pt x="172" y="12"/>
                        <a:pt x="159" y="0"/>
                        <a:pt x="144" y="0"/>
                      </a:cubicBezTo>
                      <a:cubicBezTo>
                        <a:pt x="28" y="0"/>
                        <a:pt x="28" y="0"/>
                        <a:pt x="28" y="0"/>
                      </a:cubicBezTo>
                      <a:cubicBezTo>
                        <a:pt x="13" y="0"/>
                        <a:pt x="0" y="12"/>
                        <a:pt x="0" y="28"/>
                      </a:cubicBezTo>
                      <a:cubicBezTo>
                        <a:pt x="0" y="43"/>
                        <a:pt x="13" y="56"/>
                        <a:pt x="2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7070" y="6120270"/>
            <a:ext cx="2473952" cy="689545"/>
          </a:xfrm>
          <a:prstGeom prst="rect">
            <a:avLst/>
          </a:prstGeom>
        </p:spPr>
      </p:pic>
    </p:spTree>
    <p:extLst>
      <p:ext uri="{BB962C8B-B14F-4D97-AF65-F5344CB8AC3E}">
        <p14:creationId xmlns:p14="http://schemas.microsoft.com/office/powerpoint/2010/main" val="32445929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739864" y="1058862"/>
            <a:ext cx="10964773" cy="3962400"/>
          </a:xfrm>
        </p:spPr>
        <p:txBody>
          <a:bodyPr/>
          <a:lstStyle/>
          <a:p>
            <a:pPr lvl="0">
              <a:spcBef>
                <a:spcPts val="1200"/>
              </a:spcBef>
              <a:buBlip>
                <a:blip r:embed="rId2"/>
              </a:buBlip>
            </a:pPr>
            <a:r>
              <a:rPr lang="en-US" sz="2400" dirty="0">
                <a:solidFill>
                  <a:srgbClr val="171F36"/>
                </a:solidFill>
                <a:cs typeface="Arial" panose="020B0604020202020204" pitchFamily="34" charset="0"/>
              </a:rPr>
              <a:t>Reduce customer effort and personalize engagement </a:t>
            </a:r>
            <a:br>
              <a:rPr lang="en-US" sz="2400" dirty="0">
                <a:solidFill>
                  <a:srgbClr val="171F36"/>
                </a:solidFill>
                <a:cs typeface="Arial" panose="020B0604020202020204" pitchFamily="34" charset="0"/>
              </a:rPr>
            </a:br>
            <a:r>
              <a:rPr lang="en-US" sz="2400" dirty="0">
                <a:solidFill>
                  <a:srgbClr val="171F36"/>
                </a:solidFill>
                <a:cs typeface="Arial" panose="020B0604020202020204" pitchFamily="34" charset="0"/>
              </a:rPr>
              <a:t>with </a:t>
            </a:r>
            <a:r>
              <a:rPr lang="en-US" sz="2400" b="1" dirty="0">
                <a:solidFill>
                  <a:srgbClr val="171F36"/>
                </a:solidFill>
                <a:cs typeface="Arial" panose="020B0604020202020204" pitchFamily="34" charset="0"/>
              </a:rPr>
              <a:t>chat to voice/video escalation </a:t>
            </a:r>
          </a:p>
          <a:p>
            <a:pPr lvl="0">
              <a:spcBef>
                <a:spcPts val="1200"/>
              </a:spcBef>
              <a:buBlip>
                <a:blip r:embed="rId2"/>
              </a:buBlip>
            </a:pPr>
            <a:r>
              <a:rPr lang="en-US" sz="2400" dirty="0">
                <a:solidFill>
                  <a:srgbClr val="171F36"/>
                </a:solidFill>
                <a:cs typeface="Arial" panose="020B0604020202020204" pitchFamily="34" charset="0"/>
              </a:rPr>
              <a:t>Resolve problems faster at lower cost with </a:t>
            </a:r>
            <a:r>
              <a:rPr lang="en-US" sz="2400" b="1" dirty="0">
                <a:solidFill>
                  <a:srgbClr val="171F36"/>
                </a:solidFill>
                <a:cs typeface="Arial" panose="020B0604020202020204" pitchFamily="34" charset="0"/>
              </a:rPr>
              <a:t>co-browse </a:t>
            </a:r>
            <a:br>
              <a:rPr lang="en-US" sz="2400" b="1" dirty="0">
                <a:solidFill>
                  <a:srgbClr val="171F36"/>
                </a:solidFill>
                <a:cs typeface="Arial" panose="020B0604020202020204" pitchFamily="34" charset="0"/>
              </a:rPr>
            </a:br>
            <a:r>
              <a:rPr lang="en-US" sz="2400" b="1" dirty="0">
                <a:solidFill>
                  <a:srgbClr val="171F36"/>
                </a:solidFill>
                <a:cs typeface="Arial" panose="020B0604020202020204" pitchFamily="34" charset="0"/>
              </a:rPr>
              <a:t>only </a:t>
            </a:r>
          </a:p>
          <a:p>
            <a:pPr lvl="0">
              <a:spcBef>
                <a:spcPts val="1200"/>
              </a:spcBef>
              <a:buBlip>
                <a:blip r:embed="rId2"/>
              </a:buBlip>
            </a:pPr>
            <a:r>
              <a:rPr lang="en-US" sz="2400" dirty="0">
                <a:solidFill>
                  <a:srgbClr val="171F36"/>
                </a:solidFill>
                <a:cs typeface="Arial" panose="020B0604020202020204" pitchFamily="34" charset="0"/>
              </a:rPr>
              <a:t>Accelerate Sales with omnichannel for </a:t>
            </a:r>
            <a:r>
              <a:rPr lang="en-US" sz="2400" b="1" dirty="0">
                <a:solidFill>
                  <a:srgbClr val="171F36"/>
                </a:solidFill>
                <a:cs typeface="Arial" panose="020B0604020202020204" pitchFamily="34" charset="0"/>
              </a:rPr>
              <a:t>D365 Sales Workload </a:t>
            </a:r>
          </a:p>
          <a:p>
            <a:pPr>
              <a:spcBef>
                <a:spcPts val="1200"/>
              </a:spcBef>
              <a:buBlip>
                <a:blip r:embed="rId2"/>
              </a:buBlip>
            </a:pPr>
            <a:r>
              <a:rPr lang="en-US" sz="2400" dirty="0">
                <a:solidFill>
                  <a:srgbClr val="171F36"/>
                </a:solidFill>
                <a:cs typeface="Arial" panose="020B0604020202020204" pitchFamily="34" charset="0"/>
              </a:rPr>
              <a:t>Automate customer engagement and improve agent efficiency via </a:t>
            </a:r>
            <a:r>
              <a:rPr lang="en-US" sz="2400" b="1" dirty="0">
                <a:solidFill>
                  <a:srgbClr val="171F36"/>
                </a:solidFill>
                <a:cs typeface="Arial" panose="020B0604020202020204" pitchFamily="34" charset="0"/>
              </a:rPr>
              <a:t>new bot integration capabilities </a:t>
            </a:r>
          </a:p>
          <a:p>
            <a:pPr lvl="0">
              <a:spcBef>
                <a:spcPts val="1200"/>
              </a:spcBef>
              <a:buBlip>
                <a:blip r:embed="rId2"/>
              </a:buBlip>
            </a:pPr>
            <a:r>
              <a:rPr lang="en-US" sz="2400" dirty="0">
                <a:solidFill>
                  <a:srgbClr val="171F36"/>
                </a:solidFill>
                <a:cs typeface="Arial" panose="020B0604020202020204" pitchFamily="34" charset="0"/>
              </a:rPr>
              <a:t>Customize offers and increase sales using </a:t>
            </a:r>
            <a:r>
              <a:rPr lang="en-US" sz="2400" b="1" dirty="0">
                <a:solidFill>
                  <a:srgbClr val="171F36"/>
                </a:solidFill>
                <a:cs typeface="Arial" panose="020B0604020202020204" pitchFamily="34" charset="0"/>
              </a:rPr>
              <a:t>transcript API </a:t>
            </a:r>
          </a:p>
          <a:p>
            <a:pPr lvl="0">
              <a:spcBef>
                <a:spcPts val="1200"/>
              </a:spcBef>
              <a:buBlip>
                <a:blip r:embed="rId2"/>
              </a:buBlip>
            </a:pPr>
            <a:r>
              <a:rPr lang="en-US" sz="2400" dirty="0">
                <a:solidFill>
                  <a:srgbClr val="171F36"/>
                </a:solidFill>
                <a:cs typeface="Arial" panose="020B0604020202020204" pitchFamily="34" charset="0"/>
              </a:rPr>
              <a:t>Meet compliance and security with </a:t>
            </a:r>
            <a:r>
              <a:rPr lang="en-US" sz="2400" b="1" dirty="0">
                <a:solidFill>
                  <a:srgbClr val="171F36"/>
                </a:solidFill>
                <a:cs typeface="Arial" panose="020B0604020202020204" pitchFamily="34" charset="0"/>
              </a:rPr>
              <a:t>PCI Data Masking </a:t>
            </a:r>
          </a:p>
        </p:txBody>
      </p:sp>
      <p:sp>
        <p:nvSpPr>
          <p:cNvPr id="4" name="Title 3"/>
          <p:cNvSpPr>
            <a:spLocks noGrp="1"/>
          </p:cNvSpPr>
          <p:nvPr>
            <p:ph type="title"/>
          </p:nvPr>
        </p:nvSpPr>
        <p:spPr>
          <a:xfrm>
            <a:off x="731927" y="217487"/>
            <a:ext cx="10972710" cy="688975"/>
          </a:xfrm>
        </p:spPr>
        <p:txBody>
          <a:bodyPr/>
          <a:lstStyle/>
          <a:p>
            <a:r>
              <a:rPr lang="en-US" dirty="0"/>
              <a:t>Extending the Power of Dynamics 365</a:t>
            </a:r>
          </a:p>
        </p:txBody>
      </p:sp>
      <p:sp>
        <p:nvSpPr>
          <p:cNvPr id="6" name="Double Bracket 5"/>
          <p:cNvSpPr/>
          <p:nvPr/>
        </p:nvSpPr>
        <p:spPr>
          <a:xfrm>
            <a:off x="1379537" y="4959080"/>
            <a:ext cx="9677401" cy="837676"/>
          </a:xfrm>
          <a:prstGeom prst="bracketPair">
            <a:avLst/>
          </a:prstGeom>
          <a:solidFill>
            <a:schemeClr val="accent4">
              <a:lumMod val="40000"/>
              <a:lumOff val="60000"/>
            </a:schemeClr>
          </a:solidFill>
          <a:ln w="76200">
            <a:solidFill>
              <a:schemeClr val="accent3"/>
            </a:solidFill>
          </a:ln>
        </p:spPr>
        <p:style>
          <a:lnRef idx="2">
            <a:schemeClr val="accent1"/>
          </a:lnRef>
          <a:fillRef idx="1">
            <a:schemeClr val="lt1"/>
          </a:fillRef>
          <a:effectRef idx="0">
            <a:schemeClr val="accent1"/>
          </a:effectRef>
          <a:fontRef idx="minor">
            <a:schemeClr val="dk1"/>
          </a:fontRef>
        </p:style>
        <p:txBody>
          <a:bodyPr wrap="square" anchor="ctr" anchorCtr="0">
            <a:spAutoFit/>
          </a:bodyPr>
          <a:lstStyle/>
          <a:p>
            <a:pPr lvl="0" algn="ctr">
              <a:lnSpc>
                <a:spcPct val="90000"/>
              </a:lnSpc>
            </a:pPr>
            <a:r>
              <a:rPr lang="en-US" sz="2400" b="1" dirty="0">
                <a:solidFill>
                  <a:srgbClr val="171F36"/>
                </a:solidFill>
                <a:ea typeface="Calibri" panose="020F0502020204030204" pitchFamily="34" charset="0"/>
              </a:rPr>
              <a:t>Deeper Integration with Dynamics 365 Automates Customer Engagement, Accelerates Sales and Reduces Customer Effort</a:t>
            </a:r>
          </a:p>
        </p:txBody>
      </p:sp>
    </p:spTree>
    <p:extLst>
      <p:ext uri="{BB962C8B-B14F-4D97-AF65-F5344CB8AC3E}">
        <p14:creationId xmlns:p14="http://schemas.microsoft.com/office/powerpoint/2010/main" val="18297235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
          <p:cNvSpPr txBox="1">
            <a:spLocks/>
          </p:cNvSpPr>
          <p:nvPr/>
        </p:nvSpPr>
        <p:spPr>
          <a:xfrm>
            <a:off x="4665669" y="365129"/>
            <a:ext cx="7267568" cy="12926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400" b="0" kern="1200" cap="none" spc="-100" baseline="0">
                <a:ln w="3175">
                  <a:noFill/>
                </a:ln>
                <a:solidFill>
                  <a:schemeClr val="tx1"/>
                </a:solidFill>
                <a:effectLst/>
                <a:latin typeface="+mj-lt"/>
                <a:ea typeface="+mn-ea"/>
                <a:cs typeface="Segoe UI" pitchFamily="34" charset="0"/>
              </a:defRPr>
            </a:lvl1pPr>
          </a:lstStyle>
          <a:p>
            <a:pPr algn="ctr"/>
            <a:r>
              <a:rPr lang="en-US" sz="4000" dirty="0">
                <a:solidFill>
                  <a:schemeClr val="bg1"/>
                </a:solidFill>
                <a:latin typeface="+mn-lt"/>
              </a:rPr>
              <a:t>Consistent Cobrowse Experience</a:t>
            </a:r>
            <a:br>
              <a:rPr lang="en-US" sz="4000" dirty="0">
                <a:solidFill>
                  <a:schemeClr val="bg1"/>
                </a:solidFill>
                <a:latin typeface="+mn-lt"/>
              </a:rPr>
            </a:br>
            <a:r>
              <a:rPr lang="en-US" sz="4000" dirty="0">
                <a:solidFill>
                  <a:schemeClr val="bg1"/>
                </a:solidFill>
                <a:latin typeface="+mn-lt"/>
              </a:rPr>
              <a:t> Across Platforms</a:t>
            </a:r>
          </a:p>
        </p:txBody>
      </p:sp>
      <p:sp>
        <p:nvSpPr>
          <p:cNvPr id="53" name="Oval 52"/>
          <p:cNvSpPr/>
          <p:nvPr/>
        </p:nvSpPr>
        <p:spPr>
          <a:xfrm>
            <a:off x="6268367" y="4367605"/>
            <a:ext cx="419100" cy="228600"/>
          </a:xfrm>
          <a:prstGeom prst="ellipse">
            <a:avLst/>
          </a:prstGeom>
          <a:noFill/>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000" dirty="0" err="1">
              <a:solidFill>
                <a:schemeClr val="bg1"/>
              </a:solidFill>
            </a:endParaRPr>
          </a:p>
        </p:txBody>
      </p:sp>
      <p:grpSp>
        <p:nvGrpSpPr>
          <p:cNvPr id="54" name="Group 53"/>
          <p:cNvGrpSpPr>
            <a:grpSpLocks noChangeAspect="1"/>
          </p:cNvGrpSpPr>
          <p:nvPr/>
        </p:nvGrpSpPr>
        <p:grpSpPr>
          <a:xfrm>
            <a:off x="5303837" y="1921731"/>
            <a:ext cx="5941299" cy="4471131"/>
            <a:chOff x="203203" y="1076020"/>
            <a:chExt cx="6779172" cy="5101673"/>
          </a:xfrm>
        </p:grpSpPr>
        <p:pic>
          <p:nvPicPr>
            <p:cNvPr id="55" name="Picture 5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3203" y="1076020"/>
              <a:ext cx="6779172" cy="5101673"/>
            </a:xfrm>
            <a:prstGeom prst="rect">
              <a:avLst/>
            </a:prstGeom>
          </p:spPr>
        </p:pic>
        <p:pic>
          <p:nvPicPr>
            <p:cNvPr id="56" name="Picture 5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5300" y="1409700"/>
              <a:ext cx="3189194" cy="3627074"/>
            </a:xfrm>
            <a:prstGeom prst="rect">
              <a:avLst/>
            </a:prstGeom>
          </p:spPr>
        </p:pic>
        <p:pic>
          <p:nvPicPr>
            <p:cNvPr id="57" name="Picture 5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643541" y="1409701"/>
              <a:ext cx="3023960" cy="3627073"/>
            </a:xfrm>
            <a:prstGeom prst="rect">
              <a:avLst/>
            </a:prstGeom>
          </p:spPr>
        </p:pic>
      </p:grpSp>
      <p:cxnSp>
        <p:nvCxnSpPr>
          <p:cNvPr id="58" name="Straight Arrow Connector 57"/>
          <p:cNvCxnSpPr>
            <a:stCxn id="59" idx="0"/>
          </p:cNvCxnSpPr>
          <p:nvPr/>
        </p:nvCxnSpPr>
        <p:spPr>
          <a:xfrm flipV="1">
            <a:off x="6099232" y="5126099"/>
            <a:ext cx="447967" cy="67734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5303837" y="5803448"/>
            <a:ext cx="1590790" cy="501257"/>
          </a:xfrm>
          <a:prstGeom prst="rect">
            <a:avLst/>
          </a:prstGeom>
          <a:ln w="28575">
            <a:solidFill>
              <a:srgbClr val="E22349"/>
            </a:solidFill>
          </a:ln>
        </p:spPr>
        <p:style>
          <a:lnRef idx="2">
            <a:schemeClr val="accent3"/>
          </a:lnRef>
          <a:fillRef idx="1">
            <a:schemeClr val="lt1"/>
          </a:fillRef>
          <a:effectRef idx="0">
            <a:schemeClr val="accent3"/>
          </a:effectRef>
          <a:fontRef idx="minor">
            <a:schemeClr val="dk1"/>
          </a:fontRef>
        </p:style>
        <p:txBody>
          <a:bodyPr lIns="121907" tIns="60953" rIns="121907" bIns="60953" rtlCol="0" anchor="ctr"/>
          <a:lstStyle/>
          <a:p>
            <a:pPr algn="ctr" defTabSz="914286">
              <a:lnSpc>
                <a:spcPct val="90000"/>
              </a:lnSpc>
            </a:pPr>
            <a:r>
              <a:rPr lang="en-US" sz="1867" dirty="0">
                <a:solidFill>
                  <a:sysClr val="windowText" lastClr="000000"/>
                </a:solidFill>
              </a:rPr>
              <a:t>Agent view</a:t>
            </a:r>
          </a:p>
        </p:txBody>
      </p:sp>
      <p:cxnSp>
        <p:nvCxnSpPr>
          <p:cNvPr id="60" name="Straight Arrow Connector 59"/>
          <p:cNvCxnSpPr>
            <a:stCxn id="61" idx="0"/>
          </p:cNvCxnSpPr>
          <p:nvPr/>
        </p:nvCxnSpPr>
        <p:spPr>
          <a:xfrm flipH="1" flipV="1">
            <a:off x="9052752" y="4724765"/>
            <a:ext cx="1444168" cy="107868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9547517" y="5803449"/>
            <a:ext cx="1898805" cy="501257"/>
          </a:xfrm>
          <a:prstGeom prst="rect">
            <a:avLst/>
          </a:prstGeom>
          <a:ln w="28575">
            <a:solidFill>
              <a:schemeClr val="accent2"/>
            </a:solidFill>
          </a:ln>
        </p:spPr>
        <p:style>
          <a:lnRef idx="2">
            <a:schemeClr val="accent3"/>
          </a:lnRef>
          <a:fillRef idx="1">
            <a:schemeClr val="lt1"/>
          </a:fillRef>
          <a:effectRef idx="0">
            <a:schemeClr val="accent3"/>
          </a:effectRef>
          <a:fontRef idx="minor">
            <a:schemeClr val="dk1"/>
          </a:fontRef>
        </p:style>
        <p:txBody>
          <a:bodyPr lIns="121907" tIns="60953" rIns="121907" bIns="60953" rtlCol="0" anchor="ctr"/>
          <a:lstStyle/>
          <a:p>
            <a:pPr algn="ctr" defTabSz="914286">
              <a:lnSpc>
                <a:spcPct val="80000"/>
              </a:lnSpc>
            </a:pPr>
            <a:r>
              <a:rPr lang="en-US" sz="1867" dirty="0">
                <a:solidFill>
                  <a:sysClr val="windowText" lastClr="000000"/>
                </a:solidFill>
              </a:rPr>
              <a:t>Customer view</a:t>
            </a:r>
          </a:p>
        </p:txBody>
      </p:sp>
      <p:cxnSp>
        <p:nvCxnSpPr>
          <p:cNvPr id="62" name="Straight Connector 61"/>
          <p:cNvCxnSpPr/>
          <p:nvPr/>
        </p:nvCxnSpPr>
        <p:spPr>
          <a:xfrm flipH="1">
            <a:off x="8290654" y="1814905"/>
            <a:ext cx="21054" cy="3627074"/>
          </a:xfrm>
          <a:prstGeom prst="line">
            <a:avLst/>
          </a:prstGeom>
          <a:ln w="76200">
            <a:solidFill>
              <a:schemeClr val="accent1"/>
            </a:solidFill>
          </a:ln>
          <a:effectLst>
            <a:glow rad="228600">
              <a:schemeClr val="accent1">
                <a:satMod val="175000"/>
                <a:alpha val="40000"/>
              </a:schemeClr>
            </a:glow>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61" idx="0"/>
          </p:cNvCxnSpPr>
          <p:nvPr/>
        </p:nvCxnSpPr>
        <p:spPr>
          <a:xfrm flipV="1">
            <a:off x="10496920" y="5264107"/>
            <a:ext cx="588759" cy="53934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14"/>
          <p:cNvSpPr txBox="1">
            <a:spLocks/>
          </p:cNvSpPr>
          <p:nvPr/>
        </p:nvSpPr>
        <p:spPr>
          <a:xfrm>
            <a:off x="198437" y="1308629"/>
            <a:ext cx="3657600" cy="5008033"/>
          </a:xfrm>
          <a:prstGeom prst="rect">
            <a:avLst/>
          </a:prstGeom>
        </p:spPr>
        <p:txBody>
          <a:bodyPr vert="horz" wrap="square" lIns="146304" tIns="9144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600"/>
              </a:spcBef>
              <a:buFont typeface="Arial" pitchFamily="34" charset="0"/>
              <a:buBlip>
                <a:blip r:embed="rId5"/>
              </a:buBlip>
            </a:pPr>
            <a:r>
              <a:rPr lang="en-US" sz="2000" dirty="0">
                <a:solidFill>
                  <a:schemeClr val="tx1"/>
                </a:solidFill>
              </a:rPr>
              <a:t>Agent and visitor share the same view of iOS, Android apps or web page</a:t>
            </a:r>
          </a:p>
          <a:p>
            <a:pPr>
              <a:spcBef>
                <a:spcPts val="1600"/>
              </a:spcBef>
              <a:buFont typeface="Arial" pitchFamily="34" charset="0"/>
              <a:buBlip>
                <a:blip r:embed="rId5"/>
              </a:buBlip>
            </a:pPr>
            <a:r>
              <a:rPr lang="en-US" sz="2000" dirty="0">
                <a:solidFill>
                  <a:schemeClr val="tx1"/>
                </a:solidFill>
              </a:rPr>
              <a:t>Sensitive information can be masked from agent view</a:t>
            </a:r>
          </a:p>
          <a:p>
            <a:pPr>
              <a:spcBef>
                <a:spcPts val="1600"/>
              </a:spcBef>
              <a:buFont typeface="Arial" pitchFamily="34" charset="0"/>
              <a:buBlip>
                <a:blip r:embed="rId5"/>
              </a:buBlip>
            </a:pPr>
            <a:r>
              <a:rPr lang="en-US" sz="2000" dirty="0">
                <a:solidFill>
                  <a:schemeClr val="tx1"/>
                </a:solidFill>
              </a:rPr>
              <a:t>Agents can push files, fill out forms remotely and annotate</a:t>
            </a:r>
          </a:p>
          <a:p>
            <a:pPr>
              <a:spcBef>
                <a:spcPts val="1600"/>
              </a:spcBef>
              <a:buFont typeface="Arial" pitchFamily="34" charset="0"/>
              <a:buBlip>
                <a:blip r:embed="rId5"/>
              </a:buBlip>
            </a:pPr>
            <a:r>
              <a:rPr lang="en-US" sz="2000" dirty="0">
                <a:solidFill>
                  <a:schemeClr val="tx1"/>
                </a:solidFill>
              </a:rPr>
              <a:t>Can accompany PSTN call or web chat</a:t>
            </a:r>
          </a:p>
        </p:txBody>
      </p:sp>
      <p:grpSp>
        <p:nvGrpSpPr>
          <p:cNvPr id="74" name="Group 73"/>
          <p:cNvGrpSpPr/>
          <p:nvPr/>
        </p:nvGrpSpPr>
        <p:grpSpPr>
          <a:xfrm>
            <a:off x="1405445" y="145882"/>
            <a:ext cx="1243584" cy="1522704"/>
            <a:chOff x="1490849" y="2631204"/>
            <a:chExt cx="1243584" cy="1522704"/>
          </a:xfrm>
        </p:grpSpPr>
        <p:sp>
          <p:nvSpPr>
            <p:cNvPr id="75" name="TextBox 74"/>
            <p:cNvSpPr txBox="1"/>
            <p:nvPr/>
          </p:nvSpPr>
          <p:spPr>
            <a:xfrm>
              <a:off x="1490849" y="3805095"/>
              <a:ext cx="1243584" cy="348813"/>
            </a:xfrm>
            <a:prstGeom prst="rect">
              <a:avLst/>
            </a:prstGeom>
            <a:noFill/>
          </p:spPr>
          <p:txBody>
            <a:bodyPr wrap="none" rtlCol="0" anchor="ctr" anchorCtr="0">
              <a:noAutofit/>
            </a:bodyPr>
            <a:lstStyle/>
            <a:p>
              <a:pPr algn="ctr"/>
              <a:endParaRPr lang="en-US" sz="1467" b="1" dirty="0">
                <a:solidFill>
                  <a:schemeClr val="bg1"/>
                </a:solidFill>
              </a:endParaRPr>
            </a:p>
          </p:txBody>
        </p:sp>
        <p:grpSp>
          <p:nvGrpSpPr>
            <p:cNvPr id="76" name="Group 75"/>
            <p:cNvGrpSpPr/>
            <p:nvPr/>
          </p:nvGrpSpPr>
          <p:grpSpPr>
            <a:xfrm>
              <a:off x="1600892" y="2631204"/>
              <a:ext cx="1023499" cy="1023499"/>
              <a:chOff x="1600892" y="2631204"/>
              <a:chExt cx="1023499" cy="1023499"/>
            </a:xfrm>
          </p:grpSpPr>
          <p:sp>
            <p:nvSpPr>
              <p:cNvPr id="77" name="Oval 76"/>
              <p:cNvSpPr/>
              <p:nvPr/>
            </p:nvSpPr>
            <p:spPr>
              <a:xfrm>
                <a:off x="1600892" y="2631204"/>
                <a:ext cx="1023499" cy="1023499"/>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dirty="0">
                  <a:solidFill>
                    <a:schemeClr val="tx1"/>
                  </a:solidFill>
                </a:endParaRPr>
              </a:p>
            </p:txBody>
          </p:sp>
          <p:grpSp>
            <p:nvGrpSpPr>
              <p:cNvPr id="78" name="Group 15"/>
              <p:cNvGrpSpPr>
                <a:grpSpLocks noChangeAspect="1"/>
              </p:cNvGrpSpPr>
              <p:nvPr/>
            </p:nvGrpSpPr>
            <p:grpSpPr bwMode="auto">
              <a:xfrm>
                <a:off x="1792601" y="2909449"/>
                <a:ext cx="640080" cy="467009"/>
                <a:chOff x="1312" y="315"/>
                <a:chExt cx="5052" cy="3686"/>
              </a:xfrm>
              <a:solidFill>
                <a:schemeClr val="bg1"/>
              </a:solidFill>
            </p:grpSpPr>
            <p:sp>
              <p:nvSpPr>
                <p:cNvPr id="79" name="Freeform 16"/>
                <p:cNvSpPr>
                  <a:spLocks noEditPoints="1"/>
                </p:cNvSpPr>
                <p:nvPr/>
              </p:nvSpPr>
              <p:spPr bwMode="auto">
                <a:xfrm>
                  <a:off x="3386" y="2909"/>
                  <a:ext cx="215" cy="216"/>
                </a:xfrm>
                <a:custGeom>
                  <a:avLst/>
                  <a:gdLst>
                    <a:gd name="T0" fmla="*/ 45 w 91"/>
                    <a:gd name="T1" fmla="*/ 0 h 91"/>
                    <a:gd name="T2" fmla="*/ 0 w 91"/>
                    <a:gd name="T3" fmla="*/ 45 h 91"/>
                    <a:gd name="T4" fmla="*/ 45 w 91"/>
                    <a:gd name="T5" fmla="*/ 91 h 91"/>
                    <a:gd name="T6" fmla="*/ 91 w 91"/>
                    <a:gd name="T7" fmla="*/ 45 h 91"/>
                    <a:gd name="T8" fmla="*/ 45 w 91"/>
                    <a:gd name="T9" fmla="*/ 0 h 91"/>
                    <a:gd name="T10" fmla="*/ 45 w 91"/>
                    <a:gd name="T11" fmla="*/ 56 h 91"/>
                    <a:gd name="T12" fmla="*/ 35 w 91"/>
                    <a:gd name="T13" fmla="*/ 45 h 91"/>
                    <a:gd name="T14" fmla="*/ 45 w 91"/>
                    <a:gd name="T15" fmla="*/ 35 h 91"/>
                    <a:gd name="T16" fmla="*/ 56 w 91"/>
                    <a:gd name="T17" fmla="*/ 45 h 91"/>
                    <a:gd name="T18" fmla="*/ 45 w 91"/>
                    <a:gd name="T19" fmla="*/ 5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45" y="0"/>
                      </a:moveTo>
                      <a:cubicBezTo>
                        <a:pt x="20" y="0"/>
                        <a:pt x="0" y="20"/>
                        <a:pt x="0" y="45"/>
                      </a:cubicBezTo>
                      <a:cubicBezTo>
                        <a:pt x="0" y="70"/>
                        <a:pt x="20" y="91"/>
                        <a:pt x="45" y="91"/>
                      </a:cubicBezTo>
                      <a:cubicBezTo>
                        <a:pt x="70" y="91"/>
                        <a:pt x="91" y="70"/>
                        <a:pt x="91" y="45"/>
                      </a:cubicBezTo>
                      <a:cubicBezTo>
                        <a:pt x="91" y="20"/>
                        <a:pt x="70" y="0"/>
                        <a:pt x="45" y="0"/>
                      </a:cubicBezTo>
                      <a:close/>
                      <a:moveTo>
                        <a:pt x="45" y="56"/>
                      </a:moveTo>
                      <a:cubicBezTo>
                        <a:pt x="39" y="56"/>
                        <a:pt x="35" y="51"/>
                        <a:pt x="35" y="45"/>
                      </a:cubicBezTo>
                      <a:cubicBezTo>
                        <a:pt x="35" y="39"/>
                        <a:pt x="39" y="35"/>
                        <a:pt x="45" y="35"/>
                      </a:cubicBezTo>
                      <a:cubicBezTo>
                        <a:pt x="51" y="35"/>
                        <a:pt x="56" y="39"/>
                        <a:pt x="56" y="45"/>
                      </a:cubicBezTo>
                      <a:cubicBezTo>
                        <a:pt x="56" y="51"/>
                        <a:pt x="51" y="56"/>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7"/>
                <p:cNvSpPr>
                  <a:spLocks/>
                </p:cNvSpPr>
                <p:nvPr/>
              </p:nvSpPr>
              <p:spPr bwMode="auto">
                <a:xfrm>
                  <a:off x="5112" y="3421"/>
                  <a:ext cx="989" cy="118"/>
                </a:xfrm>
                <a:custGeom>
                  <a:avLst/>
                  <a:gdLst>
                    <a:gd name="T0" fmla="*/ 393 w 418"/>
                    <a:gd name="T1" fmla="*/ 0 h 50"/>
                    <a:gd name="T2" fmla="*/ 25 w 418"/>
                    <a:gd name="T3" fmla="*/ 0 h 50"/>
                    <a:gd name="T4" fmla="*/ 0 w 418"/>
                    <a:gd name="T5" fmla="*/ 25 h 50"/>
                    <a:gd name="T6" fmla="*/ 25 w 418"/>
                    <a:gd name="T7" fmla="*/ 50 h 50"/>
                    <a:gd name="T8" fmla="*/ 393 w 418"/>
                    <a:gd name="T9" fmla="*/ 50 h 50"/>
                    <a:gd name="T10" fmla="*/ 418 w 418"/>
                    <a:gd name="T11" fmla="*/ 25 h 50"/>
                    <a:gd name="T12" fmla="*/ 393 w 41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418" h="50">
                      <a:moveTo>
                        <a:pt x="393" y="0"/>
                      </a:moveTo>
                      <a:cubicBezTo>
                        <a:pt x="25" y="0"/>
                        <a:pt x="25" y="0"/>
                        <a:pt x="25" y="0"/>
                      </a:cubicBezTo>
                      <a:cubicBezTo>
                        <a:pt x="11" y="0"/>
                        <a:pt x="0" y="12"/>
                        <a:pt x="0" y="25"/>
                      </a:cubicBezTo>
                      <a:cubicBezTo>
                        <a:pt x="0" y="39"/>
                        <a:pt x="11" y="50"/>
                        <a:pt x="25" y="50"/>
                      </a:cubicBezTo>
                      <a:cubicBezTo>
                        <a:pt x="393" y="50"/>
                        <a:pt x="393" y="50"/>
                        <a:pt x="393" y="50"/>
                      </a:cubicBezTo>
                      <a:cubicBezTo>
                        <a:pt x="407" y="50"/>
                        <a:pt x="418" y="39"/>
                        <a:pt x="418" y="25"/>
                      </a:cubicBezTo>
                      <a:cubicBezTo>
                        <a:pt x="418" y="12"/>
                        <a:pt x="407" y="0"/>
                        <a:pt x="39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8"/>
                <p:cNvSpPr>
                  <a:spLocks noEditPoints="1"/>
                </p:cNvSpPr>
                <p:nvPr/>
              </p:nvSpPr>
              <p:spPr bwMode="auto">
                <a:xfrm>
                  <a:off x="1312" y="315"/>
                  <a:ext cx="5052" cy="3686"/>
                </a:xfrm>
                <a:custGeom>
                  <a:avLst/>
                  <a:gdLst>
                    <a:gd name="T0" fmla="*/ 1844 w 2136"/>
                    <a:gd name="T1" fmla="*/ 540 h 1557"/>
                    <a:gd name="T2" fmla="*/ 1720 w 2136"/>
                    <a:gd name="T3" fmla="*/ 0 h 1557"/>
                    <a:gd name="T4" fmla="*/ 0 w 2136"/>
                    <a:gd name="T5" fmla="*/ 124 h 1557"/>
                    <a:gd name="T6" fmla="*/ 0 w 2136"/>
                    <a:gd name="T7" fmla="*/ 1062 h 1557"/>
                    <a:gd name="T8" fmla="*/ 116 w 2136"/>
                    <a:gd name="T9" fmla="*/ 1276 h 1557"/>
                    <a:gd name="T10" fmla="*/ 627 w 2136"/>
                    <a:gd name="T11" fmla="*/ 1375 h 1557"/>
                    <a:gd name="T12" fmla="*/ 518 w 2136"/>
                    <a:gd name="T13" fmla="*/ 1524 h 1557"/>
                    <a:gd name="T14" fmla="*/ 1281 w 2136"/>
                    <a:gd name="T15" fmla="*/ 1557 h 1557"/>
                    <a:gd name="T16" fmla="*/ 1304 w 2136"/>
                    <a:gd name="T17" fmla="*/ 1478 h 1557"/>
                    <a:gd name="T18" fmla="*/ 1210 w 2136"/>
                    <a:gd name="T19" fmla="*/ 1276 h 1557"/>
                    <a:gd name="T20" fmla="*/ 1496 w 2136"/>
                    <a:gd name="T21" fmla="*/ 1485 h 1557"/>
                    <a:gd name="T22" fmla="*/ 2063 w 2136"/>
                    <a:gd name="T23" fmla="*/ 1557 h 1557"/>
                    <a:gd name="T24" fmla="*/ 2136 w 2136"/>
                    <a:gd name="T25" fmla="*/ 613 h 1557"/>
                    <a:gd name="T26" fmla="*/ 56 w 2136"/>
                    <a:gd name="T27" fmla="*/ 124 h 1557"/>
                    <a:gd name="T28" fmla="*/ 1720 w 2136"/>
                    <a:gd name="T29" fmla="*/ 56 h 1557"/>
                    <a:gd name="T30" fmla="*/ 1788 w 2136"/>
                    <a:gd name="T31" fmla="*/ 540 h 1557"/>
                    <a:gd name="T32" fmla="*/ 1496 w 2136"/>
                    <a:gd name="T33" fmla="*/ 613 h 1557"/>
                    <a:gd name="T34" fmla="*/ 374 w 2136"/>
                    <a:gd name="T35" fmla="*/ 1006 h 1557"/>
                    <a:gd name="T36" fmla="*/ 56 w 2136"/>
                    <a:gd name="T37" fmla="*/ 124 h 1557"/>
                    <a:gd name="T38" fmla="*/ 1237 w 2136"/>
                    <a:gd name="T39" fmla="*/ 1501 h 1557"/>
                    <a:gd name="T40" fmla="*/ 682 w 2136"/>
                    <a:gd name="T41" fmla="*/ 1386 h 1557"/>
                    <a:gd name="T42" fmla="*/ 1154 w 2136"/>
                    <a:gd name="T43" fmla="*/ 1276 h 1557"/>
                    <a:gd name="T44" fmla="*/ 116 w 2136"/>
                    <a:gd name="T45" fmla="*/ 1220 h 1557"/>
                    <a:gd name="T46" fmla="*/ 56 w 2136"/>
                    <a:gd name="T47" fmla="*/ 1062 h 1557"/>
                    <a:gd name="T48" fmla="*/ 1496 w 2136"/>
                    <a:gd name="T49" fmla="*/ 1062 h 1557"/>
                    <a:gd name="T50" fmla="*/ 116 w 2136"/>
                    <a:gd name="T51" fmla="*/ 1220 h 1557"/>
                    <a:gd name="T52" fmla="*/ 2063 w 2136"/>
                    <a:gd name="T53" fmla="*/ 1501 h 1557"/>
                    <a:gd name="T54" fmla="*/ 1552 w 2136"/>
                    <a:gd name="T55" fmla="*/ 1485 h 1557"/>
                    <a:gd name="T56" fmla="*/ 1552 w 2136"/>
                    <a:gd name="T57" fmla="*/ 1248 h 1557"/>
                    <a:gd name="T58" fmla="*/ 1552 w 2136"/>
                    <a:gd name="T59" fmla="*/ 613 h 1557"/>
                    <a:gd name="T60" fmla="*/ 2063 w 2136"/>
                    <a:gd name="T61" fmla="*/ 596 h 1557"/>
                    <a:gd name="T62" fmla="*/ 2080 w 2136"/>
                    <a:gd name="T63" fmla="*/ 1485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6" h="1557">
                      <a:moveTo>
                        <a:pt x="2063" y="540"/>
                      </a:moveTo>
                      <a:cubicBezTo>
                        <a:pt x="1844" y="540"/>
                        <a:pt x="1844" y="540"/>
                        <a:pt x="1844" y="540"/>
                      </a:cubicBezTo>
                      <a:cubicBezTo>
                        <a:pt x="1844" y="124"/>
                        <a:pt x="1844" y="124"/>
                        <a:pt x="1844" y="124"/>
                      </a:cubicBezTo>
                      <a:cubicBezTo>
                        <a:pt x="1844" y="56"/>
                        <a:pt x="1789" y="0"/>
                        <a:pt x="1720" y="0"/>
                      </a:cubicBezTo>
                      <a:cubicBezTo>
                        <a:pt x="124" y="0"/>
                        <a:pt x="124" y="0"/>
                        <a:pt x="124" y="0"/>
                      </a:cubicBezTo>
                      <a:cubicBezTo>
                        <a:pt x="56" y="0"/>
                        <a:pt x="0" y="56"/>
                        <a:pt x="0" y="124"/>
                      </a:cubicBezTo>
                      <a:cubicBezTo>
                        <a:pt x="0" y="1006"/>
                        <a:pt x="0" y="1006"/>
                        <a:pt x="0" y="1006"/>
                      </a:cubicBezTo>
                      <a:cubicBezTo>
                        <a:pt x="0" y="1062"/>
                        <a:pt x="0" y="1062"/>
                        <a:pt x="0" y="1062"/>
                      </a:cubicBezTo>
                      <a:cubicBezTo>
                        <a:pt x="0" y="1160"/>
                        <a:pt x="0" y="1160"/>
                        <a:pt x="0" y="1160"/>
                      </a:cubicBezTo>
                      <a:cubicBezTo>
                        <a:pt x="0" y="1224"/>
                        <a:pt x="52" y="1276"/>
                        <a:pt x="116" y="1276"/>
                      </a:cubicBezTo>
                      <a:cubicBezTo>
                        <a:pt x="635" y="1276"/>
                        <a:pt x="635" y="1276"/>
                        <a:pt x="635" y="1276"/>
                      </a:cubicBezTo>
                      <a:cubicBezTo>
                        <a:pt x="635" y="1300"/>
                        <a:pt x="634" y="1338"/>
                        <a:pt x="627" y="1375"/>
                      </a:cubicBezTo>
                      <a:cubicBezTo>
                        <a:pt x="619" y="1417"/>
                        <a:pt x="587" y="1454"/>
                        <a:pt x="540" y="1478"/>
                      </a:cubicBezTo>
                      <a:cubicBezTo>
                        <a:pt x="522" y="1487"/>
                        <a:pt x="513" y="1506"/>
                        <a:pt x="518" y="1524"/>
                      </a:cubicBezTo>
                      <a:cubicBezTo>
                        <a:pt x="522" y="1544"/>
                        <a:pt x="541" y="1557"/>
                        <a:pt x="563" y="1557"/>
                      </a:cubicBezTo>
                      <a:cubicBezTo>
                        <a:pt x="1281" y="1557"/>
                        <a:pt x="1281" y="1557"/>
                        <a:pt x="1281" y="1557"/>
                      </a:cubicBezTo>
                      <a:cubicBezTo>
                        <a:pt x="1303" y="1557"/>
                        <a:pt x="1322" y="1544"/>
                        <a:pt x="1327" y="1524"/>
                      </a:cubicBezTo>
                      <a:cubicBezTo>
                        <a:pt x="1331" y="1506"/>
                        <a:pt x="1322" y="1487"/>
                        <a:pt x="1304" y="1478"/>
                      </a:cubicBezTo>
                      <a:cubicBezTo>
                        <a:pt x="1257" y="1454"/>
                        <a:pt x="1226" y="1417"/>
                        <a:pt x="1217" y="1375"/>
                      </a:cubicBezTo>
                      <a:cubicBezTo>
                        <a:pt x="1210" y="1338"/>
                        <a:pt x="1209" y="1300"/>
                        <a:pt x="1210" y="1276"/>
                      </a:cubicBezTo>
                      <a:cubicBezTo>
                        <a:pt x="1496" y="1276"/>
                        <a:pt x="1496" y="1276"/>
                        <a:pt x="1496" y="1276"/>
                      </a:cubicBezTo>
                      <a:cubicBezTo>
                        <a:pt x="1496" y="1485"/>
                        <a:pt x="1496" y="1485"/>
                        <a:pt x="1496" y="1485"/>
                      </a:cubicBezTo>
                      <a:cubicBezTo>
                        <a:pt x="1496" y="1525"/>
                        <a:pt x="1529" y="1557"/>
                        <a:pt x="1569" y="1557"/>
                      </a:cubicBezTo>
                      <a:cubicBezTo>
                        <a:pt x="2063" y="1557"/>
                        <a:pt x="2063" y="1557"/>
                        <a:pt x="2063" y="1557"/>
                      </a:cubicBezTo>
                      <a:cubicBezTo>
                        <a:pt x="2103" y="1557"/>
                        <a:pt x="2136" y="1525"/>
                        <a:pt x="2136" y="1485"/>
                      </a:cubicBezTo>
                      <a:cubicBezTo>
                        <a:pt x="2136" y="613"/>
                        <a:pt x="2136" y="613"/>
                        <a:pt x="2136" y="613"/>
                      </a:cubicBezTo>
                      <a:cubicBezTo>
                        <a:pt x="2136" y="572"/>
                        <a:pt x="2103" y="540"/>
                        <a:pt x="2063" y="540"/>
                      </a:cubicBezTo>
                      <a:close/>
                      <a:moveTo>
                        <a:pt x="56" y="124"/>
                      </a:moveTo>
                      <a:cubicBezTo>
                        <a:pt x="56" y="86"/>
                        <a:pt x="87" y="56"/>
                        <a:pt x="124" y="56"/>
                      </a:cubicBezTo>
                      <a:cubicBezTo>
                        <a:pt x="1720" y="56"/>
                        <a:pt x="1720" y="56"/>
                        <a:pt x="1720" y="56"/>
                      </a:cubicBezTo>
                      <a:cubicBezTo>
                        <a:pt x="1758" y="56"/>
                        <a:pt x="1788" y="86"/>
                        <a:pt x="1788" y="124"/>
                      </a:cubicBezTo>
                      <a:cubicBezTo>
                        <a:pt x="1788" y="540"/>
                        <a:pt x="1788" y="540"/>
                        <a:pt x="1788" y="540"/>
                      </a:cubicBezTo>
                      <a:cubicBezTo>
                        <a:pt x="1569" y="540"/>
                        <a:pt x="1569" y="540"/>
                        <a:pt x="1569" y="540"/>
                      </a:cubicBezTo>
                      <a:cubicBezTo>
                        <a:pt x="1529" y="540"/>
                        <a:pt x="1496" y="572"/>
                        <a:pt x="1496" y="613"/>
                      </a:cubicBezTo>
                      <a:cubicBezTo>
                        <a:pt x="1496" y="1006"/>
                        <a:pt x="1496" y="1006"/>
                        <a:pt x="1496" y="1006"/>
                      </a:cubicBezTo>
                      <a:cubicBezTo>
                        <a:pt x="374" y="1006"/>
                        <a:pt x="374" y="1006"/>
                        <a:pt x="374" y="1006"/>
                      </a:cubicBezTo>
                      <a:cubicBezTo>
                        <a:pt x="56" y="1006"/>
                        <a:pt x="56" y="1006"/>
                        <a:pt x="56" y="1006"/>
                      </a:cubicBezTo>
                      <a:lnTo>
                        <a:pt x="56" y="124"/>
                      </a:lnTo>
                      <a:close/>
                      <a:moveTo>
                        <a:pt x="1162" y="1386"/>
                      </a:moveTo>
                      <a:cubicBezTo>
                        <a:pt x="1171" y="1430"/>
                        <a:pt x="1198" y="1471"/>
                        <a:pt x="1237" y="1501"/>
                      </a:cubicBezTo>
                      <a:cubicBezTo>
                        <a:pt x="607" y="1501"/>
                        <a:pt x="607" y="1501"/>
                        <a:pt x="607" y="1501"/>
                      </a:cubicBezTo>
                      <a:cubicBezTo>
                        <a:pt x="647" y="1471"/>
                        <a:pt x="673" y="1430"/>
                        <a:pt x="682" y="1386"/>
                      </a:cubicBezTo>
                      <a:cubicBezTo>
                        <a:pt x="690" y="1345"/>
                        <a:pt x="691" y="1303"/>
                        <a:pt x="691" y="1276"/>
                      </a:cubicBezTo>
                      <a:cubicBezTo>
                        <a:pt x="1154" y="1276"/>
                        <a:pt x="1154" y="1276"/>
                        <a:pt x="1154" y="1276"/>
                      </a:cubicBezTo>
                      <a:cubicBezTo>
                        <a:pt x="1153" y="1303"/>
                        <a:pt x="1154" y="1345"/>
                        <a:pt x="1162" y="1386"/>
                      </a:cubicBezTo>
                      <a:close/>
                      <a:moveTo>
                        <a:pt x="116" y="1220"/>
                      </a:moveTo>
                      <a:cubicBezTo>
                        <a:pt x="83" y="1220"/>
                        <a:pt x="56" y="1193"/>
                        <a:pt x="56" y="1160"/>
                      </a:cubicBezTo>
                      <a:cubicBezTo>
                        <a:pt x="56" y="1062"/>
                        <a:pt x="56" y="1062"/>
                        <a:pt x="56" y="1062"/>
                      </a:cubicBezTo>
                      <a:cubicBezTo>
                        <a:pt x="374" y="1062"/>
                        <a:pt x="374" y="1062"/>
                        <a:pt x="374" y="1062"/>
                      </a:cubicBezTo>
                      <a:cubicBezTo>
                        <a:pt x="1496" y="1062"/>
                        <a:pt x="1496" y="1062"/>
                        <a:pt x="1496" y="1062"/>
                      </a:cubicBezTo>
                      <a:cubicBezTo>
                        <a:pt x="1496" y="1220"/>
                        <a:pt x="1496" y="1220"/>
                        <a:pt x="1496" y="1220"/>
                      </a:cubicBezTo>
                      <a:lnTo>
                        <a:pt x="116" y="1220"/>
                      </a:lnTo>
                      <a:close/>
                      <a:moveTo>
                        <a:pt x="2080" y="1485"/>
                      </a:moveTo>
                      <a:cubicBezTo>
                        <a:pt x="2080" y="1494"/>
                        <a:pt x="2073" y="1501"/>
                        <a:pt x="2063" y="1501"/>
                      </a:cubicBezTo>
                      <a:cubicBezTo>
                        <a:pt x="1569" y="1501"/>
                        <a:pt x="1569" y="1501"/>
                        <a:pt x="1569" y="1501"/>
                      </a:cubicBezTo>
                      <a:cubicBezTo>
                        <a:pt x="1560" y="1501"/>
                        <a:pt x="1552" y="1494"/>
                        <a:pt x="1552" y="1485"/>
                      </a:cubicBezTo>
                      <a:cubicBezTo>
                        <a:pt x="1552" y="1249"/>
                        <a:pt x="1552" y="1249"/>
                        <a:pt x="1552" y="1249"/>
                      </a:cubicBezTo>
                      <a:cubicBezTo>
                        <a:pt x="1552" y="1249"/>
                        <a:pt x="1552" y="1249"/>
                        <a:pt x="1552" y="1248"/>
                      </a:cubicBezTo>
                      <a:cubicBezTo>
                        <a:pt x="1552" y="1248"/>
                        <a:pt x="1552" y="1248"/>
                        <a:pt x="1552" y="1248"/>
                      </a:cubicBezTo>
                      <a:cubicBezTo>
                        <a:pt x="1552" y="613"/>
                        <a:pt x="1552" y="613"/>
                        <a:pt x="1552" y="613"/>
                      </a:cubicBezTo>
                      <a:cubicBezTo>
                        <a:pt x="1552" y="603"/>
                        <a:pt x="1560" y="596"/>
                        <a:pt x="1569" y="596"/>
                      </a:cubicBezTo>
                      <a:cubicBezTo>
                        <a:pt x="2063" y="596"/>
                        <a:pt x="2063" y="596"/>
                        <a:pt x="2063" y="596"/>
                      </a:cubicBezTo>
                      <a:cubicBezTo>
                        <a:pt x="2073" y="596"/>
                        <a:pt x="2080" y="603"/>
                        <a:pt x="2080" y="613"/>
                      </a:cubicBezTo>
                      <a:lnTo>
                        <a:pt x="2080" y="1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9"/>
                <p:cNvSpPr>
                  <a:spLocks noEditPoints="1"/>
                </p:cNvSpPr>
                <p:nvPr/>
              </p:nvSpPr>
              <p:spPr bwMode="auto">
                <a:xfrm>
                  <a:off x="5505" y="3608"/>
                  <a:ext cx="206" cy="206"/>
                </a:xfrm>
                <a:custGeom>
                  <a:avLst/>
                  <a:gdLst>
                    <a:gd name="T0" fmla="*/ 43 w 87"/>
                    <a:gd name="T1" fmla="*/ 0 h 87"/>
                    <a:gd name="T2" fmla="*/ 0 w 87"/>
                    <a:gd name="T3" fmla="*/ 43 h 87"/>
                    <a:gd name="T4" fmla="*/ 43 w 87"/>
                    <a:gd name="T5" fmla="*/ 87 h 87"/>
                    <a:gd name="T6" fmla="*/ 87 w 87"/>
                    <a:gd name="T7" fmla="*/ 43 h 87"/>
                    <a:gd name="T8" fmla="*/ 43 w 87"/>
                    <a:gd name="T9" fmla="*/ 0 h 87"/>
                    <a:gd name="T10" fmla="*/ 43 w 87"/>
                    <a:gd name="T11" fmla="*/ 56 h 87"/>
                    <a:gd name="T12" fmla="*/ 31 w 87"/>
                    <a:gd name="T13" fmla="*/ 43 h 87"/>
                    <a:gd name="T14" fmla="*/ 43 w 87"/>
                    <a:gd name="T15" fmla="*/ 31 h 87"/>
                    <a:gd name="T16" fmla="*/ 56 w 87"/>
                    <a:gd name="T17" fmla="*/ 43 h 87"/>
                    <a:gd name="T18" fmla="*/ 43 w 87"/>
                    <a:gd name="T19"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43" y="0"/>
                      </a:moveTo>
                      <a:cubicBezTo>
                        <a:pt x="19" y="0"/>
                        <a:pt x="0" y="19"/>
                        <a:pt x="0" y="43"/>
                      </a:cubicBezTo>
                      <a:cubicBezTo>
                        <a:pt x="0" y="67"/>
                        <a:pt x="19" y="87"/>
                        <a:pt x="43" y="87"/>
                      </a:cubicBezTo>
                      <a:cubicBezTo>
                        <a:pt x="67" y="87"/>
                        <a:pt x="87" y="67"/>
                        <a:pt x="87" y="43"/>
                      </a:cubicBezTo>
                      <a:cubicBezTo>
                        <a:pt x="87" y="19"/>
                        <a:pt x="67" y="0"/>
                        <a:pt x="43" y="0"/>
                      </a:cubicBezTo>
                      <a:close/>
                      <a:moveTo>
                        <a:pt x="43" y="56"/>
                      </a:moveTo>
                      <a:cubicBezTo>
                        <a:pt x="36" y="56"/>
                        <a:pt x="31" y="50"/>
                        <a:pt x="31" y="43"/>
                      </a:cubicBezTo>
                      <a:cubicBezTo>
                        <a:pt x="31" y="36"/>
                        <a:pt x="36" y="31"/>
                        <a:pt x="43" y="31"/>
                      </a:cubicBezTo>
                      <a:cubicBezTo>
                        <a:pt x="50" y="31"/>
                        <a:pt x="56" y="36"/>
                        <a:pt x="56" y="43"/>
                      </a:cubicBezTo>
                      <a:cubicBezTo>
                        <a:pt x="56" y="50"/>
                        <a:pt x="50" y="56"/>
                        <a:pt x="43"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20"/>
                <p:cNvSpPr>
                  <a:spLocks/>
                </p:cNvSpPr>
                <p:nvPr/>
              </p:nvSpPr>
              <p:spPr bwMode="auto">
                <a:xfrm>
                  <a:off x="5403" y="1823"/>
                  <a:ext cx="407" cy="132"/>
                </a:xfrm>
                <a:custGeom>
                  <a:avLst/>
                  <a:gdLst>
                    <a:gd name="T0" fmla="*/ 28 w 172"/>
                    <a:gd name="T1" fmla="*/ 56 h 56"/>
                    <a:gd name="T2" fmla="*/ 144 w 172"/>
                    <a:gd name="T3" fmla="*/ 56 h 56"/>
                    <a:gd name="T4" fmla="*/ 172 w 172"/>
                    <a:gd name="T5" fmla="*/ 28 h 56"/>
                    <a:gd name="T6" fmla="*/ 144 w 172"/>
                    <a:gd name="T7" fmla="*/ 0 h 56"/>
                    <a:gd name="T8" fmla="*/ 28 w 172"/>
                    <a:gd name="T9" fmla="*/ 0 h 56"/>
                    <a:gd name="T10" fmla="*/ 0 w 172"/>
                    <a:gd name="T11" fmla="*/ 28 h 56"/>
                    <a:gd name="T12" fmla="*/ 28 w 172"/>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72" h="56">
                      <a:moveTo>
                        <a:pt x="28" y="56"/>
                      </a:moveTo>
                      <a:cubicBezTo>
                        <a:pt x="144" y="56"/>
                        <a:pt x="144" y="56"/>
                        <a:pt x="144" y="56"/>
                      </a:cubicBezTo>
                      <a:cubicBezTo>
                        <a:pt x="159" y="56"/>
                        <a:pt x="172" y="43"/>
                        <a:pt x="172" y="28"/>
                      </a:cubicBezTo>
                      <a:cubicBezTo>
                        <a:pt x="172" y="12"/>
                        <a:pt x="159" y="0"/>
                        <a:pt x="144" y="0"/>
                      </a:cubicBezTo>
                      <a:cubicBezTo>
                        <a:pt x="28" y="0"/>
                        <a:pt x="28" y="0"/>
                        <a:pt x="28" y="0"/>
                      </a:cubicBezTo>
                      <a:cubicBezTo>
                        <a:pt x="13" y="0"/>
                        <a:pt x="0" y="12"/>
                        <a:pt x="0" y="28"/>
                      </a:cubicBezTo>
                      <a:cubicBezTo>
                        <a:pt x="0" y="43"/>
                        <a:pt x="13" y="56"/>
                        <a:pt x="2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9647245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
          <p:cNvSpPr txBox="1">
            <a:spLocks/>
          </p:cNvSpPr>
          <p:nvPr/>
        </p:nvSpPr>
        <p:spPr>
          <a:xfrm>
            <a:off x="4665669" y="144462"/>
            <a:ext cx="7267568" cy="1846659"/>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400" b="0" kern="1200" cap="none" spc="-100" baseline="0">
                <a:ln w="3175">
                  <a:noFill/>
                </a:ln>
                <a:solidFill>
                  <a:schemeClr val="tx1"/>
                </a:solidFill>
                <a:effectLst/>
                <a:latin typeface="+mj-lt"/>
                <a:ea typeface="+mn-ea"/>
                <a:cs typeface="Segoe UI" pitchFamily="34" charset="0"/>
              </a:defRPr>
            </a:lvl1pPr>
          </a:lstStyle>
          <a:p>
            <a:pPr algn="ctr"/>
            <a:r>
              <a:rPr lang="en-US" sz="4000" dirty="0">
                <a:solidFill>
                  <a:schemeClr val="bg1"/>
                </a:solidFill>
                <a:latin typeface="+mn-lt"/>
              </a:rPr>
              <a:t>Mobile Experience – </a:t>
            </a:r>
            <a:br>
              <a:rPr lang="en-US" sz="4000" dirty="0">
                <a:solidFill>
                  <a:schemeClr val="bg1"/>
                </a:solidFill>
                <a:latin typeface="+mn-lt"/>
              </a:rPr>
            </a:br>
            <a:r>
              <a:rPr lang="en-US" sz="4000" dirty="0">
                <a:solidFill>
                  <a:schemeClr val="bg1"/>
                </a:solidFill>
                <a:latin typeface="+mn-lt"/>
              </a:rPr>
              <a:t>Consistent Experience Anywhere, Anytime</a:t>
            </a:r>
          </a:p>
        </p:txBody>
      </p:sp>
      <p:sp>
        <p:nvSpPr>
          <p:cNvPr id="65" name="Content Placeholder 14"/>
          <p:cNvSpPr txBox="1">
            <a:spLocks/>
          </p:cNvSpPr>
          <p:nvPr/>
        </p:nvSpPr>
        <p:spPr>
          <a:xfrm>
            <a:off x="198436" y="373062"/>
            <a:ext cx="3987463" cy="5008033"/>
          </a:xfrm>
          <a:prstGeom prst="rect">
            <a:avLst/>
          </a:prstGeom>
        </p:spPr>
        <p:txBody>
          <a:bodyPr vert="horz" wrap="square" lIns="146304" tIns="9144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600"/>
              </a:spcBef>
              <a:buBlip>
                <a:blip r:embed="rId2"/>
              </a:buBlip>
            </a:pPr>
            <a:r>
              <a:rPr lang="en-US" sz="2000" dirty="0">
                <a:solidFill>
                  <a:schemeClr val="tx1"/>
                </a:solidFill>
              </a:rPr>
              <a:t>Available across native apps AND mobile browsers </a:t>
            </a:r>
          </a:p>
          <a:p>
            <a:pPr>
              <a:spcBef>
                <a:spcPts val="1600"/>
              </a:spcBef>
              <a:buBlip>
                <a:blip r:embed="rId2"/>
              </a:buBlip>
            </a:pPr>
            <a:r>
              <a:rPr lang="en-US" sz="2000" dirty="0">
                <a:solidFill>
                  <a:schemeClr val="tx1"/>
                </a:solidFill>
              </a:rPr>
              <a:t>Native integration with Mobile SDK:</a:t>
            </a:r>
          </a:p>
          <a:p>
            <a:pPr lvl="1">
              <a:spcBef>
                <a:spcPts val="400"/>
              </a:spcBef>
              <a:buBlip>
                <a:blip r:embed="rId2"/>
              </a:buBlip>
            </a:pPr>
            <a:r>
              <a:rPr lang="en-US" sz="1800" dirty="0">
                <a:solidFill>
                  <a:schemeClr val="tx1"/>
                </a:solidFill>
              </a:rPr>
              <a:t>Integrated in hours</a:t>
            </a:r>
          </a:p>
          <a:p>
            <a:pPr lvl="1">
              <a:spcBef>
                <a:spcPts val="400"/>
              </a:spcBef>
              <a:buBlip>
                <a:blip r:embed="rId2"/>
              </a:buBlip>
            </a:pPr>
            <a:r>
              <a:rPr lang="en-US" sz="1800" dirty="0">
                <a:solidFill>
                  <a:schemeClr val="tx1"/>
                </a:solidFill>
              </a:rPr>
              <a:t>iOS 9 and above</a:t>
            </a:r>
          </a:p>
          <a:p>
            <a:pPr lvl="1">
              <a:spcBef>
                <a:spcPts val="400"/>
              </a:spcBef>
              <a:buBlip>
                <a:blip r:embed="rId2"/>
              </a:buBlip>
            </a:pPr>
            <a:r>
              <a:rPr lang="en-US" sz="1800" dirty="0">
                <a:solidFill>
                  <a:schemeClr val="tx1"/>
                </a:solidFill>
              </a:rPr>
              <a:t>Android 5.1 and above</a:t>
            </a:r>
          </a:p>
          <a:p>
            <a:pPr lvl="1">
              <a:spcBef>
                <a:spcPts val="400"/>
              </a:spcBef>
              <a:buBlip>
                <a:blip r:embed="rId2"/>
              </a:buBlip>
            </a:pPr>
            <a:r>
              <a:rPr lang="en-US" sz="1800" dirty="0">
                <a:solidFill>
                  <a:schemeClr val="tx1"/>
                </a:solidFill>
              </a:rPr>
              <a:t>Seamless transition between cellular and </a:t>
            </a:r>
            <a:r>
              <a:rPr lang="en-US" sz="1800" dirty="0" err="1">
                <a:solidFill>
                  <a:schemeClr val="tx1"/>
                </a:solidFill>
              </a:rPr>
              <a:t>wifi</a:t>
            </a:r>
            <a:endParaRPr lang="en-US" sz="1800" dirty="0">
              <a:solidFill>
                <a:schemeClr val="tx1"/>
              </a:solidFill>
            </a:endParaRPr>
          </a:p>
          <a:p>
            <a:pPr lvl="1">
              <a:spcBef>
                <a:spcPts val="400"/>
              </a:spcBef>
              <a:buBlip>
                <a:blip r:embed="rId2"/>
              </a:buBlip>
            </a:pPr>
            <a:r>
              <a:rPr lang="en-US" sz="1800" dirty="0">
                <a:solidFill>
                  <a:schemeClr val="tx1"/>
                </a:solidFill>
              </a:rPr>
              <a:t>Same portal used to configure both desktop and mobile campaigns</a:t>
            </a:r>
          </a:p>
          <a:p>
            <a:pPr>
              <a:spcBef>
                <a:spcPts val="1600"/>
              </a:spcBef>
              <a:buBlip>
                <a:blip r:embed="rId2"/>
              </a:buBlip>
            </a:pPr>
            <a:r>
              <a:rPr lang="en-US" sz="2000" dirty="0">
                <a:solidFill>
                  <a:schemeClr val="tx1"/>
                </a:solidFill>
              </a:rPr>
              <a:t>Mobile browser support:</a:t>
            </a:r>
          </a:p>
          <a:p>
            <a:pPr lvl="1">
              <a:spcBef>
                <a:spcPts val="400"/>
              </a:spcBef>
              <a:buBlip>
                <a:blip r:embed="rId2"/>
              </a:buBlip>
            </a:pPr>
            <a:r>
              <a:rPr lang="en-US" sz="1800" dirty="0">
                <a:solidFill>
                  <a:schemeClr val="tx1"/>
                </a:solidFill>
              </a:rPr>
              <a:t>Android (Chrome) &amp; iOS (Safari) web applications with tags deployed as normal.</a:t>
            </a:r>
          </a:p>
          <a:p>
            <a:pPr lvl="1">
              <a:spcBef>
                <a:spcPts val="400"/>
              </a:spcBef>
              <a:buBlip>
                <a:blip r:embed="rId2"/>
              </a:buBlip>
            </a:pPr>
            <a:r>
              <a:rPr lang="en-US" sz="1800" dirty="0">
                <a:solidFill>
                  <a:schemeClr val="tx1"/>
                </a:solidFill>
              </a:rPr>
              <a:t>Supports responsive and progressive websites</a:t>
            </a:r>
          </a:p>
        </p:txBody>
      </p:sp>
      <p:pic>
        <p:nvPicPr>
          <p:cNvPr id="25" name="Picture 2" descr="C:\Users\AMacGowen\Desktop\Dubai Use Case Images\EMAAR\EMAAR_ipad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05280" y="2298463"/>
            <a:ext cx="4788347" cy="386579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rotWithShape="1">
          <a:blip r:embed="rId4" cstate="screen">
            <a:extLst>
              <a:ext uri="{28A0092B-C50C-407E-A947-70E740481C1C}">
                <a14:useLocalDpi xmlns:a14="http://schemas.microsoft.com/office/drawing/2010/main"/>
              </a:ext>
            </a:extLst>
          </a:blip>
          <a:srcRect l="-766"/>
          <a:stretch/>
        </p:blipFill>
        <p:spPr>
          <a:xfrm>
            <a:off x="6385048" y="2571573"/>
            <a:ext cx="3828810" cy="3125727"/>
          </a:xfrm>
          <a:prstGeom prst="rect">
            <a:avLst/>
          </a:prstGeom>
        </p:spPr>
      </p:pic>
    </p:spTree>
    <p:extLst>
      <p:ext uri="{BB962C8B-B14F-4D97-AF65-F5344CB8AC3E}">
        <p14:creationId xmlns:p14="http://schemas.microsoft.com/office/powerpoint/2010/main" val="1089939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0837" y="373062"/>
            <a:ext cx="12270564" cy="917575"/>
          </a:xfrm>
        </p:spPr>
        <p:txBody>
          <a:bodyPr/>
          <a:lstStyle/>
          <a:p>
            <a:r>
              <a:rPr lang="en-US" dirty="0"/>
              <a:t>Escalate from Chat to Voice/Video: How It Works</a:t>
            </a:r>
          </a:p>
        </p:txBody>
      </p:sp>
      <p:sp>
        <p:nvSpPr>
          <p:cNvPr id="6" name="Rectangle 5"/>
          <p:cNvSpPr/>
          <p:nvPr/>
        </p:nvSpPr>
        <p:spPr>
          <a:xfrm>
            <a:off x="466366" y="4786725"/>
            <a:ext cx="11354332" cy="1092649"/>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solidFill>
                <a:schemeClr val="bg1"/>
              </a:solidFill>
            </a:endParaRPr>
          </a:p>
        </p:txBody>
      </p:sp>
      <p:grpSp>
        <p:nvGrpSpPr>
          <p:cNvPr id="7" name="Group 6"/>
          <p:cNvGrpSpPr/>
          <p:nvPr/>
        </p:nvGrpSpPr>
        <p:grpSpPr>
          <a:xfrm>
            <a:off x="242248" y="1196373"/>
            <a:ext cx="4533219" cy="3411478"/>
            <a:chOff x="242248" y="1386477"/>
            <a:chExt cx="4533219" cy="3411478"/>
          </a:xfrm>
        </p:grpSpPr>
        <p:grpSp>
          <p:nvGrpSpPr>
            <p:cNvPr id="8" name="Group 7"/>
            <p:cNvGrpSpPr/>
            <p:nvPr/>
          </p:nvGrpSpPr>
          <p:grpSpPr>
            <a:xfrm>
              <a:off x="242248" y="1386477"/>
              <a:ext cx="4533219" cy="3411478"/>
              <a:chOff x="182898" y="1221950"/>
              <a:chExt cx="4533219" cy="3411478"/>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2898" y="1221950"/>
                <a:ext cx="4533219" cy="3411478"/>
              </a:xfrm>
              <a:prstGeom prst="rect">
                <a:avLst/>
              </a:prstGeom>
            </p:spPr>
          </p:pic>
          <p:pic>
            <p:nvPicPr>
              <p:cNvPr id="11" name="Picture 10">
                <a:extLst>
                  <a:ext uri="{FF2B5EF4-FFF2-40B4-BE49-F238E27FC236}">
                    <a16:creationId xmlns:a16="http://schemas.microsoft.com/office/drawing/2014/main" id="{92D73D50-9F51-45AB-92F5-8DBC6C26BFF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7016" y="1453069"/>
                <a:ext cx="4126670" cy="2433925"/>
              </a:xfrm>
              <a:prstGeom prst="rect">
                <a:avLst/>
              </a:prstGeom>
              <a:ln>
                <a:solidFill>
                  <a:schemeClr val="tx1"/>
                </a:solidFill>
              </a:ln>
            </p:spPr>
          </p:pic>
        </p:grpSp>
        <p:pic>
          <p:nvPicPr>
            <p:cNvPr id="9" name="Picture 8">
              <a:extLst>
                <a:ext uri="{FF2B5EF4-FFF2-40B4-BE49-F238E27FC236}">
                  <a16:creationId xmlns:a16="http://schemas.microsoft.com/office/drawing/2014/main" id="{77A64435-DFFE-4211-BEF4-082FCC2E53B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352800" y="2522170"/>
              <a:ext cx="1104900" cy="1516430"/>
            </a:xfrm>
            <a:prstGeom prst="rect">
              <a:avLst/>
            </a:prstGeom>
            <a:ln>
              <a:noFill/>
            </a:ln>
          </p:spPr>
        </p:pic>
      </p:grpSp>
      <p:grpSp>
        <p:nvGrpSpPr>
          <p:cNvPr id="12" name="Group 11"/>
          <p:cNvGrpSpPr/>
          <p:nvPr/>
        </p:nvGrpSpPr>
        <p:grpSpPr>
          <a:xfrm>
            <a:off x="4856466" y="1626444"/>
            <a:ext cx="2479069" cy="2222272"/>
            <a:chOff x="4856466" y="1816548"/>
            <a:chExt cx="2479069" cy="2222272"/>
          </a:xfrm>
        </p:grpSpPr>
        <p:sp>
          <p:nvSpPr>
            <p:cNvPr id="13" name="Double Bracket 12"/>
            <p:cNvSpPr/>
            <p:nvPr/>
          </p:nvSpPr>
          <p:spPr>
            <a:xfrm>
              <a:off x="4856466" y="1816548"/>
              <a:ext cx="2479069" cy="1955351"/>
            </a:xfrm>
            <a:prstGeom prst="bracketPair">
              <a:avLst>
                <a:gd name="adj" fmla="val 6066"/>
              </a:avLst>
            </a:prstGeom>
            <a:solidFill>
              <a:schemeClr val="bg1">
                <a:lumMod val="95000"/>
              </a:schemeClr>
            </a:solidFill>
            <a:ln w="38100">
              <a:solidFill>
                <a:srgbClr val="171F36"/>
              </a:solidFill>
            </a:ln>
          </p:spPr>
          <p:style>
            <a:lnRef idx="2">
              <a:schemeClr val="accent1">
                <a:shade val="50000"/>
              </a:schemeClr>
            </a:lnRef>
            <a:fillRef idx="1">
              <a:schemeClr val="accent1"/>
            </a:fillRef>
            <a:effectRef idx="0">
              <a:schemeClr val="accent1"/>
            </a:effectRef>
            <a:fontRef idx="minor">
              <a:schemeClr val="lt1"/>
            </a:fontRef>
          </p:style>
          <p:txBody>
            <a:bodyPr lIns="121899" tIns="182880" rIns="121899" bIns="60949" rtlCol="0" anchor="t" anchorCtr="0"/>
            <a:lstStyle/>
            <a:p>
              <a:pPr algn="ctr">
                <a:lnSpc>
                  <a:spcPct val="85000"/>
                </a:lnSpc>
              </a:pPr>
              <a:r>
                <a:rPr lang="en-US" sz="1600" b="1" dirty="0">
                  <a:solidFill>
                    <a:srgbClr val="171F36"/>
                  </a:solidFill>
                </a:rPr>
                <a:t>Escalate Chat Engagement to Voice &amp; Video Interaction for Faster Resolution and Personalized Experience</a:t>
              </a:r>
            </a:p>
          </p:txBody>
        </p:sp>
        <p:sp>
          <p:nvSpPr>
            <p:cNvPr id="14" name="Arrow: Right 11">
              <a:extLst>
                <a:ext uri="{FF2B5EF4-FFF2-40B4-BE49-F238E27FC236}">
                  <a16:creationId xmlns:a16="http://schemas.microsoft.com/office/drawing/2014/main" id="{7E8C253D-6D80-4E40-87D4-313883956E7A}"/>
                </a:ext>
              </a:extLst>
            </p:cNvPr>
            <p:cNvSpPr/>
            <p:nvPr/>
          </p:nvSpPr>
          <p:spPr>
            <a:xfrm>
              <a:off x="5198031" y="3513589"/>
              <a:ext cx="1795939" cy="525231"/>
            </a:xfrm>
            <a:prstGeom prst="rightArrow">
              <a:avLst>
                <a:gd name="adj1" fmla="val 80094"/>
                <a:gd name="adj2" fmla="val 50000"/>
              </a:avLst>
            </a:prstGeom>
            <a:solidFill>
              <a:schemeClr val="accent3"/>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solidFill>
                  <a:schemeClr val="bg1"/>
                </a:solidFill>
              </a:endParaRPr>
            </a:p>
          </p:txBody>
        </p:sp>
      </p:grpSp>
      <p:grpSp>
        <p:nvGrpSpPr>
          <p:cNvPr id="15" name="Group 14"/>
          <p:cNvGrpSpPr/>
          <p:nvPr/>
        </p:nvGrpSpPr>
        <p:grpSpPr>
          <a:xfrm>
            <a:off x="7443829" y="1183673"/>
            <a:ext cx="4533219" cy="3411478"/>
            <a:chOff x="5057822" y="3429710"/>
            <a:chExt cx="4533219" cy="3411478"/>
          </a:xfrm>
        </p:grpSpPr>
        <p:pic>
          <p:nvPicPr>
            <p:cNvPr id="16" name="Picture 1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7822" y="3429710"/>
              <a:ext cx="4533219" cy="3411478"/>
            </a:xfrm>
            <a:prstGeom prst="rect">
              <a:avLst/>
            </a:prstGeom>
          </p:spPr>
        </p:pic>
        <p:pic>
          <p:nvPicPr>
            <p:cNvPr id="17" name="Picture 16">
              <a:extLst>
                <a:ext uri="{FF2B5EF4-FFF2-40B4-BE49-F238E27FC236}">
                  <a16:creationId xmlns:a16="http://schemas.microsoft.com/office/drawing/2014/main" id="{92D73D50-9F51-45AB-92F5-8DBC6C26BFF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257325" y="3660829"/>
              <a:ext cx="4151285" cy="2433925"/>
            </a:xfrm>
            <a:prstGeom prst="rect">
              <a:avLst/>
            </a:prstGeom>
            <a:ln>
              <a:solidFill>
                <a:schemeClr val="tx1"/>
              </a:solidFill>
            </a:ln>
          </p:spPr>
        </p:pic>
        <p:pic>
          <p:nvPicPr>
            <p:cNvPr id="18" name="Picture 17">
              <a:extLst>
                <a:ext uri="{FF2B5EF4-FFF2-40B4-BE49-F238E27FC236}">
                  <a16:creationId xmlns:a16="http://schemas.microsoft.com/office/drawing/2014/main" id="{37BBC76F-B1BF-4BA7-BFB1-D335C70F2AC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257800" y="4845027"/>
              <a:ext cx="1752600" cy="1250973"/>
            </a:xfrm>
            <a:prstGeom prst="rect">
              <a:avLst/>
            </a:prstGeom>
            <a:ln>
              <a:noFill/>
            </a:ln>
          </p:spPr>
        </p:pic>
      </p:grpSp>
      <p:sp>
        <p:nvSpPr>
          <p:cNvPr id="19" name="Rectangle 18"/>
          <p:cNvSpPr/>
          <p:nvPr/>
        </p:nvSpPr>
        <p:spPr>
          <a:xfrm>
            <a:off x="984906" y="4820601"/>
            <a:ext cx="2895598" cy="1024896"/>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square" lIns="182880" tIns="182880" rIns="182880" bIns="91440" rtlCol="0" anchor="ctr">
            <a:spAutoFit/>
          </a:bodyPr>
          <a:lstStyle/>
          <a:p>
            <a:pPr algn="ctr">
              <a:lnSpc>
                <a:spcPct val="90000"/>
              </a:lnSpc>
            </a:pPr>
            <a:r>
              <a:rPr lang="en-US" dirty="0">
                <a:solidFill>
                  <a:schemeClr val="bg1"/>
                </a:solidFill>
              </a:rPr>
              <a:t>Chat, talk face-to-face, </a:t>
            </a:r>
            <a:br>
              <a:rPr lang="en-US" dirty="0">
                <a:solidFill>
                  <a:schemeClr val="bg1"/>
                </a:solidFill>
              </a:rPr>
            </a:br>
            <a:r>
              <a:rPr lang="en-US" dirty="0">
                <a:solidFill>
                  <a:schemeClr val="bg1"/>
                </a:solidFill>
              </a:rPr>
              <a:t>co-browse and share content simultaneously</a:t>
            </a:r>
          </a:p>
        </p:txBody>
      </p:sp>
      <p:sp>
        <p:nvSpPr>
          <p:cNvPr id="20" name="Rectangle 19"/>
          <p:cNvSpPr/>
          <p:nvPr/>
        </p:nvSpPr>
        <p:spPr>
          <a:xfrm>
            <a:off x="4648202" y="4945251"/>
            <a:ext cx="2895598" cy="775597"/>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square" lIns="182880" tIns="182880" rIns="182880" bIns="91440" rtlCol="0" anchor="ctr">
            <a:spAutoFit/>
          </a:bodyPr>
          <a:lstStyle/>
          <a:p>
            <a:pPr algn="ctr">
              <a:lnSpc>
                <a:spcPct val="90000"/>
              </a:lnSpc>
            </a:pPr>
            <a:r>
              <a:rPr lang="en-US" dirty="0">
                <a:solidFill>
                  <a:schemeClr val="bg1"/>
                </a:solidFill>
              </a:rPr>
              <a:t>No new plugins or downloads for visitors</a:t>
            </a:r>
          </a:p>
        </p:txBody>
      </p:sp>
      <p:sp>
        <p:nvSpPr>
          <p:cNvPr id="21" name="Rectangle 20"/>
          <p:cNvSpPr/>
          <p:nvPr/>
        </p:nvSpPr>
        <p:spPr>
          <a:xfrm>
            <a:off x="8311497" y="4820601"/>
            <a:ext cx="2895598" cy="1024896"/>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square" lIns="182880" tIns="182880" rIns="182880" bIns="91440" rtlCol="0" anchor="ctr">
            <a:spAutoFit/>
          </a:bodyPr>
          <a:lstStyle/>
          <a:p>
            <a:pPr algn="ctr">
              <a:lnSpc>
                <a:spcPct val="90000"/>
              </a:lnSpc>
            </a:pPr>
            <a:r>
              <a:rPr lang="en-US" dirty="0">
                <a:solidFill>
                  <a:schemeClr val="bg1"/>
                </a:solidFill>
              </a:rPr>
              <a:t>Embedded call </a:t>
            </a:r>
            <a:br>
              <a:rPr lang="en-US" dirty="0">
                <a:solidFill>
                  <a:schemeClr val="bg1"/>
                </a:solidFill>
              </a:rPr>
            </a:br>
            <a:r>
              <a:rPr lang="en-US" dirty="0">
                <a:solidFill>
                  <a:schemeClr val="bg1"/>
                </a:solidFill>
              </a:rPr>
              <a:t>window for agents</a:t>
            </a:r>
            <a:br>
              <a:rPr lang="en-US" dirty="0">
                <a:solidFill>
                  <a:schemeClr val="bg1"/>
                </a:solidFill>
              </a:rPr>
            </a:br>
            <a:r>
              <a:rPr lang="en-US" dirty="0">
                <a:solidFill>
                  <a:schemeClr val="bg1"/>
                </a:solidFill>
              </a:rPr>
              <a:t>in Dynamics 365</a:t>
            </a:r>
          </a:p>
        </p:txBody>
      </p:sp>
      <p:cxnSp>
        <p:nvCxnSpPr>
          <p:cNvPr id="22" name="Straight Connector 21"/>
          <p:cNvCxnSpPr/>
          <p:nvPr/>
        </p:nvCxnSpPr>
        <p:spPr>
          <a:xfrm>
            <a:off x="4264353" y="4820601"/>
            <a:ext cx="0" cy="1024896"/>
          </a:xfrm>
          <a:prstGeom prst="line">
            <a:avLst/>
          </a:prstGeom>
          <a:ln w="19050">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927649" y="4820601"/>
            <a:ext cx="0" cy="1024896"/>
          </a:xfrm>
          <a:prstGeom prst="line">
            <a:avLst/>
          </a:prstGeom>
          <a:ln w="19050">
            <a:solidFill>
              <a:schemeClr val="bg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51132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2"/>
          <p:cNvGrpSpPr>
            <a:grpSpLocks noChangeAspect="1"/>
          </p:cNvGrpSpPr>
          <p:nvPr/>
        </p:nvGrpSpPr>
        <p:grpSpPr bwMode="auto">
          <a:xfrm>
            <a:off x="10390313" y="3970928"/>
            <a:ext cx="930380" cy="1034060"/>
            <a:chOff x="3167" y="1412"/>
            <a:chExt cx="1346" cy="1496"/>
          </a:xfrm>
          <a:solidFill>
            <a:srgbClr val="171F36"/>
          </a:solidFill>
        </p:grpSpPr>
        <p:sp>
          <p:nvSpPr>
            <p:cNvPr id="6" name="AutoShape 21"/>
            <p:cNvSpPr>
              <a:spLocks noChangeAspect="1" noChangeArrowheads="1" noTextEdit="1"/>
            </p:cNvSpPr>
            <p:nvPr/>
          </p:nvSpPr>
          <p:spPr bwMode="auto">
            <a:xfrm>
              <a:off x="3167" y="1412"/>
              <a:ext cx="1346" cy="14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23"/>
            <p:cNvSpPr>
              <a:spLocks noEditPoints="1"/>
            </p:cNvSpPr>
            <p:nvPr/>
          </p:nvSpPr>
          <p:spPr bwMode="auto">
            <a:xfrm>
              <a:off x="3419" y="2234"/>
              <a:ext cx="845" cy="676"/>
            </a:xfrm>
            <a:custGeom>
              <a:avLst/>
              <a:gdLst>
                <a:gd name="T0" fmla="*/ 322 w 356"/>
                <a:gd name="T1" fmla="*/ 0 h 285"/>
                <a:gd name="T2" fmla="*/ 35 w 356"/>
                <a:gd name="T3" fmla="*/ 0 h 285"/>
                <a:gd name="T4" fmla="*/ 0 w 356"/>
                <a:gd name="T5" fmla="*/ 36 h 285"/>
                <a:gd name="T6" fmla="*/ 0 w 356"/>
                <a:gd name="T7" fmla="*/ 37 h 285"/>
                <a:gd name="T8" fmla="*/ 13 w 356"/>
                <a:gd name="T9" fmla="*/ 250 h 285"/>
                <a:gd name="T10" fmla="*/ 48 w 356"/>
                <a:gd name="T11" fmla="*/ 285 h 285"/>
                <a:gd name="T12" fmla="*/ 309 w 356"/>
                <a:gd name="T13" fmla="*/ 285 h 285"/>
                <a:gd name="T14" fmla="*/ 344 w 356"/>
                <a:gd name="T15" fmla="*/ 250 h 285"/>
                <a:gd name="T16" fmla="*/ 356 w 356"/>
                <a:gd name="T17" fmla="*/ 37 h 285"/>
                <a:gd name="T18" fmla="*/ 356 w 356"/>
                <a:gd name="T19" fmla="*/ 36 h 285"/>
                <a:gd name="T20" fmla="*/ 322 w 356"/>
                <a:gd name="T21" fmla="*/ 0 h 285"/>
                <a:gd name="T22" fmla="*/ 320 w 356"/>
                <a:gd name="T23" fmla="*/ 249 h 285"/>
                <a:gd name="T24" fmla="*/ 320 w 356"/>
                <a:gd name="T25" fmla="*/ 249 h 285"/>
                <a:gd name="T26" fmla="*/ 309 w 356"/>
                <a:gd name="T27" fmla="*/ 261 h 285"/>
                <a:gd name="T28" fmla="*/ 48 w 356"/>
                <a:gd name="T29" fmla="*/ 261 h 285"/>
                <a:gd name="T30" fmla="*/ 37 w 356"/>
                <a:gd name="T31" fmla="*/ 249 h 285"/>
                <a:gd name="T32" fmla="*/ 37 w 356"/>
                <a:gd name="T33" fmla="*/ 249 h 285"/>
                <a:gd name="T34" fmla="*/ 24 w 356"/>
                <a:gd name="T35" fmla="*/ 36 h 285"/>
                <a:gd name="T36" fmla="*/ 35 w 356"/>
                <a:gd name="T37" fmla="*/ 24 h 285"/>
                <a:gd name="T38" fmla="*/ 322 w 356"/>
                <a:gd name="T39" fmla="*/ 24 h 285"/>
                <a:gd name="T40" fmla="*/ 332 w 356"/>
                <a:gd name="T41" fmla="*/ 36 h 285"/>
                <a:gd name="T42" fmla="*/ 320 w 356"/>
                <a:gd name="T43" fmla="*/ 249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6" h="285">
                  <a:moveTo>
                    <a:pt x="322" y="0"/>
                  </a:moveTo>
                  <a:cubicBezTo>
                    <a:pt x="35" y="0"/>
                    <a:pt x="35" y="0"/>
                    <a:pt x="35" y="0"/>
                  </a:cubicBezTo>
                  <a:cubicBezTo>
                    <a:pt x="16" y="0"/>
                    <a:pt x="0" y="16"/>
                    <a:pt x="0" y="36"/>
                  </a:cubicBezTo>
                  <a:cubicBezTo>
                    <a:pt x="0" y="36"/>
                    <a:pt x="0" y="37"/>
                    <a:pt x="0" y="37"/>
                  </a:cubicBezTo>
                  <a:cubicBezTo>
                    <a:pt x="13" y="250"/>
                    <a:pt x="13" y="250"/>
                    <a:pt x="13" y="250"/>
                  </a:cubicBezTo>
                  <a:cubicBezTo>
                    <a:pt x="13" y="269"/>
                    <a:pt x="29" y="285"/>
                    <a:pt x="48" y="285"/>
                  </a:cubicBezTo>
                  <a:cubicBezTo>
                    <a:pt x="309" y="285"/>
                    <a:pt x="309" y="285"/>
                    <a:pt x="309" y="285"/>
                  </a:cubicBezTo>
                  <a:cubicBezTo>
                    <a:pt x="328" y="285"/>
                    <a:pt x="344" y="269"/>
                    <a:pt x="344" y="250"/>
                  </a:cubicBezTo>
                  <a:cubicBezTo>
                    <a:pt x="356" y="37"/>
                    <a:pt x="356" y="37"/>
                    <a:pt x="356" y="37"/>
                  </a:cubicBezTo>
                  <a:cubicBezTo>
                    <a:pt x="356" y="37"/>
                    <a:pt x="356" y="36"/>
                    <a:pt x="356" y="36"/>
                  </a:cubicBezTo>
                  <a:cubicBezTo>
                    <a:pt x="356" y="16"/>
                    <a:pt x="341" y="0"/>
                    <a:pt x="322" y="0"/>
                  </a:cubicBezTo>
                  <a:close/>
                  <a:moveTo>
                    <a:pt x="320" y="249"/>
                  </a:moveTo>
                  <a:cubicBezTo>
                    <a:pt x="320" y="249"/>
                    <a:pt x="320" y="249"/>
                    <a:pt x="320" y="249"/>
                  </a:cubicBezTo>
                  <a:cubicBezTo>
                    <a:pt x="320" y="256"/>
                    <a:pt x="315" y="261"/>
                    <a:pt x="309" y="261"/>
                  </a:cubicBezTo>
                  <a:cubicBezTo>
                    <a:pt x="48" y="261"/>
                    <a:pt x="48" y="261"/>
                    <a:pt x="48" y="261"/>
                  </a:cubicBezTo>
                  <a:cubicBezTo>
                    <a:pt x="42" y="261"/>
                    <a:pt x="37" y="256"/>
                    <a:pt x="37" y="249"/>
                  </a:cubicBezTo>
                  <a:cubicBezTo>
                    <a:pt x="37" y="249"/>
                    <a:pt x="37" y="249"/>
                    <a:pt x="37" y="249"/>
                  </a:cubicBezTo>
                  <a:cubicBezTo>
                    <a:pt x="24" y="36"/>
                    <a:pt x="24" y="36"/>
                    <a:pt x="24" y="36"/>
                  </a:cubicBezTo>
                  <a:cubicBezTo>
                    <a:pt x="24" y="29"/>
                    <a:pt x="29" y="24"/>
                    <a:pt x="35" y="24"/>
                  </a:cubicBezTo>
                  <a:cubicBezTo>
                    <a:pt x="322" y="24"/>
                    <a:pt x="322" y="24"/>
                    <a:pt x="322" y="24"/>
                  </a:cubicBezTo>
                  <a:cubicBezTo>
                    <a:pt x="328" y="24"/>
                    <a:pt x="332" y="29"/>
                    <a:pt x="332" y="36"/>
                  </a:cubicBezTo>
                  <a:lnTo>
                    <a:pt x="320"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24"/>
            <p:cNvSpPr>
              <a:spLocks/>
            </p:cNvSpPr>
            <p:nvPr/>
          </p:nvSpPr>
          <p:spPr bwMode="auto">
            <a:xfrm>
              <a:off x="3155" y="1412"/>
              <a:ext cx="1375" cy="1389"/>
            </a:xfrm>
            <a:custGeom>
              <a:avLst/>
              <a:gdLst>
                <a:gd name="T0" fmla="*/ 571 w 579"/>
                <a:gd name="T1" fmla="*/ 495 h 585"/>
                <a:gd name="T2" fmla="*/ 405 w 579"/>
                <a:gd name="T3" fmla="*/ 276 h 585"/>
                <a:gd name="T4" fmla="*/ 342 w 579"/>
                <a:gd name="T5" fmla="*/ 255 h 585"/>
                <a:gd name="T6" fmla="*/ 435 w 579"/>
                <a:gd name="T7" fmla="*/ 143 h 585"/>
                <a:gd name="T8" fmla="*/ 289 w 579"/>
                <a:gd name="T9" fmla="*/ 0 h 585"/>
                <a:gd name="T10" fmla="*/ 143 w 579"/>
                <a:gd name="T11" fmla="*/ 143 h 585"/>
                <a:gd name="T12" fmla="*/ 235 w 579"/>
                <a:gd name="T13" fmla="*/ 255 h 585"/>
                <a:gd name="T14" fmla="*/ 174 w 579"/>
                <a:gd name="T15" fmla="*/ 276 h 585"/>
                <a:gd name="T16" fmla="*/ 8 w 579"/>
                <a:gd name="T17" fmla="*/ 495 h 585"/>
                <a:gd name="T18" fmla="*/ 21 w 579"/>
                <a:gd name="T19" fmla="*/ 562 h 585"/>
                <a:gd name="T20" fmla="*/ 90 w 579"/>
                <a:gd name="T21" fmla="*/ 573 h 585"/>
                <a:gd name="T22" fmla="*/ 40 w 579"/>
                <a:gd name="T23" fmla="*/ 547 h 585"/>
                <a:gd name="T24" fmla="*/ 101 w 579"/>
                <a:gd name="T25" fmla="*/ 343 h 585"/>
                <a:gd name="T26" fmla="*/ 174 w 579"/>
                <a:gd name="T27" fmla="*/ 300 h 585"/>
                <a:gd name="T28" fmla="*/ 259 w 579"/>
                <a:gd name="T29" fmla="*/ 286 h 585"/>
                <a:gd name="T30" fmla="*/ 253 w 579"/>
                <a:gd name="T31" fmla="*/ 237 h 585"/>
                <a:gd name="T32" fmla="*/ 191 w 579"/>
                <a:gd name="T33" fmla="*/ 175 h 585"/>
                <a:gd name="T34" fmla="*/ 167 w 579"/>
                <a:gd name="T35" fmla="*/ 143 h 585"/>
                <a:gd name="T36" fmla="*/ 200 w 579"/>
                <a:gd name="T37" fmla="*/ 101 h 585"/>
                <a:gd name="T38" fmla="*/ 378 w 579"/>
                <a:gd name="T39" fmla="*/ 101 h 585"/>
                <a:gd name="T40" fmla="*/ 411 w 579"/>
                <a:gd name="T41" fmla="*/ 143 h 585"/>
                <a:gd name="T42" fmla="*/ 387 w 579"/>
                <a:gd name="T43" fmla="*/ 175 h 585"/>
                <a:gd name="T44" fmla="*/ 368 w 579"/>
                <a:gd name="T45" fmla="*/ 178 h 585"/>
                <a:gd name="T46" fmla="*/ 297 w 579"/>
                <a:gd name="T47" fmla="*/ 175 h 585"/>
                <a:gd name="T48" fmla="*/ 297 w 579"/>
                <a:gd name="T49" fmla="*/ 215 h 585"/>
                <a:gd name="T50" fmla="*/ 332 w 579"/>
                <a:gd name="T51" fmla="*/ 214 h 585"/>
                <a:gd name="T52" fmla="*/ 325 w 579"/>
                <a:gd name="T53" fmla="*/ 237 h 585"/>
                <a:gd name="T54" fmla="*/ 318 w 579"/>
                <a:gd name="T55" fmla="*/ 286 h 585"/>
                <a:gd name="T56" fmla="*/ 331 w 579"/>
                <a:gd name="T57" fmla="*/ 298 h 585"/>
                <a:gd name="T58" fmla="*/ 405 w 579"/>
                <a:gd name="T59" fmla="*/ 300 h 585"/>
                <a:gd name="T60" fmla="*/ 548 w 579"/>
                <a:gd name="T61" fmla="*/ 504 h 585"/>
                <a:gd name="T62" fmla="*/ 501 w 579"/>
                <a:gd name="T63" fmla="*/ 561 h 585"/>
                <a:gd name="T64" fmla="*/ 501 w 579"/>
                <a:gd name="T65" fmla="*/ 585 h 585"/>
                <a:gd name="T66" fmla="*/ 572 w 579"/>
                <a:gd name="T67" fmla="*/ 498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585">
                  <a:moveTo>
                    <a:pt x="572" y="498"/>
                  </a:moveTo>
                  <a:cubicBezTo>
                    <a:pt x="572" y="497"/>
                    <a:pt x="571" y="496"/>
                    <a:pt x="571" y="495"/>
                  </a:cubicBezTo>
                  <a:cubicBezTo>
                    <a:pt x="570" y="494"/>
                    <a:pt x="520" y="387"/>
                    <a:pt x="500" y="335"/>
                  </a:cubicBezTo>
                  <a:cubicBezTo>
                    <a:pt x="479" y="276"/>
                    <a:pt x="411" y="275"/>
                    <a:pt x="405" y="276"/>
                  </a:cubicBezTo>
                  <a:cubicBezTo>
                    <a:pt x="342" y="274"/>
                    <a:pt x="342" y="274"/>
                    <a:pt x="342" y="274"/>
                  </a:cubicBezTo>
                  <a:cubicBezTo>
                    <a:pt x="342" y="255"/>
                    <a:pt x="342" y="255"/>
                    <a:pt x="342" y="255"/>
                  </a:cubicBezTo>
                  <a:cubicBezTo>
                    <a:pt x="364" y="243"/>
                    <a:pt x="381" y="223"/>
                    <a:pt x="392" y="200"/>
                  </a:cubicBezTo>
                  <a:cubicBezTo>
                    <a:pt x="416" y="198"/>
                    <a:pt x="435" y="173"/>
                    <a:pt x="435" y="143"/>
                  </a:cubicBezTo>
                  <a:cubicBezTo>
                    <a:pt x="435" y="115"/>
                    <a:pt x="420" y="92"/>
                    <a:pt x="399" y="87"/>
                  </a:cubicBezTo>
                  <a:cubicBezTo>
                    <a:pt x="382" y="35"/>
                    <a:pt x="338" y="0"/>
                    <a:pt x="289" y="0"/>
                  </a:cubicBezTo>
                  <a:cubicBezTo>
                    <a:pt x="240" y="0"/>
                    <a:pt x="196" y="35"/>
                    <a:pt x="179" y="87"/>
                  </a:cubicBezTo>
                  <a:cubicBezTo>
                    <a:pt x="158" y="92"/>
                    <a:pt x="143" y="115"/>
                    <a:pt x="143" y="143"/>
                  </a:cubicBezTo>
                  <a:cubicBezTo>
                    <a:pt x="143" y="173"/>
                    <a:pt x="162" y="198"/>
                    <a:pt x="186" y="200"/>
                  </a:cubicBezTo>
                  <a:cubicBezTo>
                    <a:pt x="197" y="223"/>
                    <a:pt x="214" y="243"/>
                    <a:pt x="235" y="255"/>
                  </a:cubicBezTo>
                  <a:cubicBezTo>
                    <a:pt x="235" y="274"/>
                    <a:pt x="235" y="274"/>
                    <a:pt x="235" y="274"/>
                  </a:cubicBezTo>
                  <a:cubicBezTo>
                    <a:pt x="174" y="276"/>
                    <a:pt x="174" y="276"/>
                    <a:pt x="174" y="276"/>
                  </a:cubicBezTo>
                  <a:cubicBezTo>
                    <a:pt x="168" y="275"/>
                    <a:pt x="100" y="276"/>
                    <a:pt x="78" y="335"/>
                  </a:cubicBezTo>
                  <a:cubicBezTo>
                    <a:pt x="59" y="387"/>
                    <a:pt x="8" y="494"/>
                    <a:pt x="8" y="495"/>
                  </a:cubicBezTo>
                  <a:cubicBezTo>
                    <a:pt x="7" y="496"/>
                    <a:pt x="7" y="497"/>
                    <a:pt x="7" y="498"/>
                  </a:cubicBezTo>
                  <a:cubicBezTo>
                    <a:pt x="7" y="500"/>
                    <a:pt x="0" y="537"/>
                    <a:pt x="21" y="562"/>
                  </a:cubicBezTo>
                  <a:cubicBezTo>
                    <a:pt x="34" y="578"/>
                    <a:pt x="53" y="585"/>
                    <a:pt x="78" y="585"/>
                  </a:cubicBezTo>
                  <a:cubicBezTo>
                    <a:pt x="84" y="585"/>
                    <a:pt x="90" y="580"/>
                    <a:pt x="90" y="573"/>
                  </a:cubicBezTo>
                  <a:cubicBezTo>
                    <a:pt x="90" y="567"/>
                    <a:pt x="84" y="561"/>
                    <a:pt x="78" y="561"/>
                  </a:cubicBezTo>
                  <a:cubicBezTo>
                    <a:pt x="60" y="561"/>
                    <a:pt x="47" y="557"/>
                    <a:pt x="40" y="547"/>
                  </a:cubicBezTo>
                  <a:cubicBezTo>
                    <a:pt x="27" y="532"/>
                    <a:pt x="30" y="510"/>
                    <a:pt x="30" y="504"/>
                  </a:cubicBezTo>
                  <a:cubicBezTo>
                    <a:pt x="37" y="490"/>
                    <a:pt x="82" y="393"/>
                    <a:pt x="101" y="343"/>
                  </a:cubicBezTo>
                  <a:cubicBezTo>
                    <a:pt x="117" y="299"/>
                    <a:pt x="171" y="300"/>
                    <a:pt x="174" y="300"/>
                  </a:cubicBezTo>
                  <a:cubicBezTo>
                    <a:pt x="174" y="300"/>
                    <a:pt x="174" y="300"/>
                    <a:pt x="174" y="300"/>
                  </a:cubicBezTo>
                  <a:cubicBezTo>
                    <a:pt x="248" y="298"/>
                    <a:pt x="248" y="298"/>
                    <a:pt x="248" y="298"/>
                  </a:cubicBezTo>
                  <a:cubicBezTo>
                    <a:pt x="254" y="298"/>
                    <a:pt x="259" y="293"/>
                    <a:pt x="259" y="286"/>
                  </a:cubicBezTo>
                  <a:cubicBezTo>
                    <a:pt x="259" y="248"/>
                    <a:pt x="259" y="248"/>
                    <a:pt x="259" y="248"/>
                  </a:cubicBezTo>
                  <a:cubicBezTo>
                    <a:pt x="259" y="243"/>
                    <a:pt x="257" y="239"/>
                    <a:pt x="253" y="237"/>
                  </a:cubicBezTo>
                  <a:cubicBezTo>
                    <a:pt x="232" y="227"/>
                    <a:pt x="214" y="207"/>
                    <a:pt x="204" y="183"/>
                  </a:cubicBezTo>
                  <a:cubicBezTo>
                    <a:pt x="202" y="177"/>
                    <a:pt x="197" y="174"/>
                    <a:pt x="191" y="175"/>
                  </a:cubicBezTo>
                  <a:cubicBezTo>
                    <a:pt x="190" y="176"/>
                    <a:pt x="189" y="176"/>
                    <a:pt x="189" y="176"/>
                  </a:cubicBezTo>
                  <a:cubicBezTo>
                    <a:pt x="177" y="176"/>
                    <a:pt x="167" y="161"/>
                    <a:pt x="167" y="143"/>
                  </a:cubicBezTo>
                  <a:cubicBezTo>
                    <a:pt x="167" y="125"/>
                    <a:pt x="177" y="110"/>
                    <a:pt x="189" y="110"/>
                  </a:cubicBezTo>
                  <a:cubicBezTo>
                    <a:pt x="194" y="110"/>
                    <a:pt x="198" y="106"/>
                    <a:pt x="200" y="101"/>
                  </a:cubicBezTo>
                  <a:cubicBezTo>
                    <a:pt x="212" y="55"/>
                    <a:pt x="248" y="24"/>
                    <a:pt x="289" y="24"/>
                  </a:cubicBezTo>
                  <a:cubicBezTo>
                    <a:pt x="330" y="24"/>
                    <a:pt x="365" y="55"/>
                    <a:pt x="378" y="101"/>
                  </a:cubicBezTo>
                  <a:cubicBezTo>
                    <a:pt x="379" y="106"/>
                    <a:pt x="384" y="110"/>
                    <a:pt x="389" y="110"/>
                  </a:cubicBezTo>
                  <a:cubicBezTo>
                    <a:pt x="401" y="110"/>
                    <a:pt x="411" y="125"/>
                    <a:pt x="411" y="143"/>
                  </a:cubicBezTo>
                  <a:cubicBezTo>
                    <a:pt x="411" y="161"/>
                    <a:pt x="401" y="176"/>
                    <a:pt x="389" y="176"/>
                  </a:cubicBezTo>
                  <a:cubicBezTo>
                    <a:pt x="388" y="176"/>
                    <a:pt x="388" y="176"/>
                    <a:pt x="387" y="175"/>
                  </a:cubicBezTo>
                  <a:cubicBezTo>
                    <a:pt x="384" y="175"/>
                    <a:pt x="381" y="176"/>
                    <a:pt x="378" y="177"/>
                  </a:cubicBezTo>
                  <a:cubicBezTo>
                    <a:pt x="375" y="176"/>
                    <a:pt x="371" y="176"/>
                    <a:pt x="368" y="178"/>
                  </a:cubicBezTo>
                  <a:cubicBezTo>
                    <a:pt x="350" y="189"/>
                    <a:pt x="337" y="191"/>
                    <a:pt x="328" y="190"/>
                  </a:cubicBezTo>
                  <a:cubicBezTo>
                    <a:pt x="324" y="182"/>
                    <a:pt x="312" y="175"/>
                    <a:pt x="297" y="175"/>
                  </a:cubicBezTo>
                  <a:cubicBezTo>
                    <a:pt x="280" y="175"/>
                    <a:pt x="266" y="184"/>
                    <a:pt x="266" y="195"/>
                  </a:cubicBezTo>
                  <a:cubicBezTo>
                    <a:pt x="266" y="206"/>
                    <a:pt x="280" y="215"/>
                    <a:pt x="297" y="215"/>
                  </a:cubicBezTo>
                  <a:cubicBezTo>
                    <a:pt x="303" y="215"/>
                    <a:pt x="309" y="214"/>
                    <a:pt x="314" y="212"/>
                  </a:cubicBezTo>
                  <a:cubicBezTo>
                    <a:pt x="319" y="213"/>
                    <a:pt x="325" y="214"/>
                    <a:pt x="332" y="214"/>
                  </a:cubicBezTo>
                  <a:cubicBezTo>
                    <a:pt x="339" y="214"/>
                    <a:pt x="348" y="213"/>
                    <a:pt x="358" y="210"/>
                  </a:cubicBezTo>
                  <a:cubicBezTo>
                    <a:pt x="349" y="221"/>
                    <a:pt x="338" y="231"/>
                    <a:pt x="325" y="237"/>
                  </a:cubicBezTo>
                  <a:cubicBezTo>
                    <a:pt x="321" y="239"/>
                    <a:pt x="318" y="243"/>
                    <a:pt x="318" y="248"/>
                  </a:cubicBezTo>
                  <a:cubicBezTo>
                    <a:pt x="318" y="286"/>
                    <a:pt x="318" y="286"/>
                    <a:pt x="318" y="286"/>
                  </a:cubicBezTo>
                  <a:cubicBezTo>
                    <a:pt x="318" y="293"/>
                    <a:pt x="324" y="298"/>
                    <a:pt x="330" y="298"/>
                  </a:cubicBezTo>
                  <a:cubicBezTo>
                    <a:pt x="331" y="298"/>
                    <a:pt x="331" y="298"/>
                    <a:pt x="331" y="298"/>
                  </a:cubicBezTo>
                  <a:cubicBezTo>
                    <a:pt x="404" y="300"/>
                    <a:pt x="404" y="300"/>
                    <a:pt x="404" y="300"/>
                  </a:cubicBezTo>
                  <a:cubicBezTo>
                    <a:pt x="405" y="300"/>
                    <a:pt x="405" y="300"/>
                    <a:pt x="405" y="300"/>
                  </a:cubicBezTo>
                  <a:cubicBezTo>
                    <a:pt x="407" y="299"/>
                    <a:pt x="462" y="299"/>
                    <a:pt x="478" y="343"/>
                  </a:cubicBezTo>
                  <a:cubicBezTo>
                    <a:pt x="497" y="393"/>
                    <a:pt x="542" y="490"/>
                    <a:pt x="548" y="504"/>
                  </a:cubicBezTo>
                  <a:cubicBezTo>
                    <a:pt x="549" y="510"/>
                    <a:pt x="551" y="532"/>
                    <a:pt x="539" y="547"/>
                  </a:cubicBezTo>
                  <a:cubicBezTo>
                    <a:pt x="531" y="556"/>
                    <a:pt x="519" y="561"/>
                    <a:pt x="501" y="561"/>
                  </a:cubicBezTo>
                  <a:cubicBezTo>
                    <a:pt x="494" y="561"/>
                    <a:pt x="489" y="567"/>
                    <a:pt x="489" y="573"/>
                  </a:cubicBezTo>
                  <a:cubicBezTo>
                    <a:pt x="489" y="580"/>
                    <a:pt x="494" y="585"/>
                    <a:pt x="501" y="585"/>
                  </a:cubicBezTo>
                  <a:cubicBezTo>
                    <a:pt x="526" y="585"/>
                    <a:pt x="545" y="578"/>
                    <a:pt x="558" y="562"/>
                  </a:cubicBezTo>
                  <a:cubicBezTo>
                    <a:pt x="579" y="537"/>
                    <a:pt x="572" y="500"/>
                    <a:pt x="572" y="4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9" name="Picture 16" descr="https://cosurfing.net/assets/img/subpages/screens.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368666" y="5410586"/>
            <a:ext cx="1550885" cy="75367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or: Elbow 85"/>
          <p:cNvCxnSpPr/>
          <p:nvPr/>
        </p:nvCxnSpPr>
        <p:spPr>
          <a:xfrm>
            <a:off x="7236601" y="1048703"/>
            <a:ext cx="673897" cy="0"/>
          </a:xfrm>
          <a:prstGeom prst="straightConnector1">
            <a:avLst/>
          </a:prstGeom>
          <a:ln w="76200">
            <a:solidFill>
              <a:srgbClr val="22BDD5"/>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1" name="Connector: Elbow 85"/>
          <p:cNvCxnSpPr/>
          <p:nvPr/>
        </p:nvCxnSpPr>
        <p:spPr>
          <a:xfrm>
            <a:off x="8986170" y="1039414"/>
            <a:ext cx="673897" cy="0"/>
          </a:xfrm>
          <a:prstGeom prst="straightConnector1">
            <a:avLst/>
          </a:prstGeom>
          <a:ln w="76200">
            <a:solidFill>
              <a:srgbClr val="22BDD5"/>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 name="Connector: Elbow 85"/>
          <p:cNvCxnSpPr/>
          <p:nvPr/>
        </p:nvCxnSpPr>
        <p:spPr>
          <a:xfrm flipH="1">
            <a:off x="8437645" y="1406880"/>
            <a:ext cx="1" cy="822960"/>
          </a:xfrm>
          <a:prstGeom prst="straightConnector1">
            <a:avLst/>
          </a:prstGeom>
          <a:ln w="76200">
            <a:solidFill>
              <a:srgbClr val="22BDD5"/>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3" name="Connector: Elbow 85"/>
          <p:cNvCxnSpPr>
            <a:cxnSpLocks/>
            <a:endCxn id="19" idx="1"/>
          </p:cNvCxnSpPr>
          <p:nvPr/>
        </p:nvCxnSpPr>
        <p:spPr>
          <a:xfrm rot="16200000" flipH="1">
            <a:off x="8599088" y="3048367"/>
            <a:ext cx="1281665" cy="1332678"/>
          </a:xfrm>
          <a:prstGeom prst="bentConnector2">
            <a:avLst/>
          </a:prstGeom>
          <a:ln w="76200">
            <a:solidFill>
              <a:srgbClr val="22BDD5"/>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4" name="Connector: Elbow 85"/>
          <p:cNvCxnSpPr/>
          <p:nvPr/>
        </p:nvCxnSpPr>
        <p:spPr>
          <a:xfrm>
            <a:off x="10333883" y="4900352"/>
            <a:ext cx="0" cy="510234"/>
          </a:xfrm>
          <a:prstGeom prst="straightConnector1">
            <a:avLst/>
          </a:prstGeom>
          <a:ln w="76200">
            <a:solidFill>
              <a:srgbClr val="22BDD5"/>
            </a:solidFill>
            <a:tailEnd type="triangle"/>
          </a:ln>
          <a:effectLst/>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5959700" y="5383717"/>
            <a:ext cx="1510958" cy="768600"/>
            <a:chOff x="1488434" y="5472609"/>
            <a:chExt cx="1510958" cy="768600"/>
          </a:xfrm>
        </p:grpSpPr>
        <p:pic>
          <p:nvPicPr>
            <p:cNvPr id="16" name="Picture 2" descr="https://i0.wp.com/kristianbrimble.com/wp-content/uploads/2016/10/Icons_Language_LUIS.png?resize=278%2C278"/>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88434" y="5478009"/>
              <a:ext cx="763200" cy="763200"/>
            </a:xfrm>
            <a:prstGeom prst="ellipse">
              <a:avLst/>
            </a:prstGeom>
            <a:noFill/>
            <a:extLst>
              <a:ext uri="{909E8E84-426E-40DD-AFC4-6F175D3DCCD1}">
                <a14:hiddenFill xmlns:a14="http://schemas.microsoft.com/office/drawing/2010/main">
                  <a:solidFill>
                    <a:srgbClr val="FFFFFF"/>
                  </a:solidFill>
                </a14:hiddenFill>
              </a:ext>
            </a:extLst>
          </p:spPr>
        </p:pic>
        <p:pic>
          <p:nvPicPr>
            <p:cNvPr id="17" name="Picture 8" descr="https://www.crimsonconsultants.co.uk/wp-content/uploads/2017/03/Dynamics-365-logo-300x2851-300x270.png"/>
            <p:cNvPicPr>
              <a:picLocks noChangeAspect="1" noChangeArrowheads="1"/>
            </p:cNvPicPr>
            <p:nvPr/>
          </p:nvPicPr>
          <p:blipFill rotWithShape="1">
            <a:blip r:embed="rId4" cstate="screen">
              <a:duotone>
                <a:schemeClr val="accent4">
                  <a:shade val="45000"/>
                  <a:satMod val="135000"/>
                </a:schemeClr>
                <a:prstClr val="white"/>
              </a:duotone>
              <a:extLst>
                <a:ext uri="{28A0092B-C50C-407E-A947-70E740481C1C}">
                  <a14:useLocalDpi xmlns:a14="http://schemas.microsoft.com/office/drawing/2010/main"/>
                </a:ext>
              </a:extLst>
            </a:blip>
            <a:srcRect l="18703" r="21136" b="33154"/>
            <a:stretch/>
          </p:blipFill>
          <p:spPr bwMode="auto">
            <a:xfrm>
              <a:off x="2236192" y="5472609"/>
              <a:ext cx="763200" cy="763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9906259" y="3973939"/>
            <a:ext cx="763200" cy="822556"/>
            <a:chOff x="2255143" y="5017584"/>
            <a:chExt cx="763200" cy="822556"/>
          </a:xfrm>
        </p:grpSpPr>
        <p:pic>
          <p:nvPicPr>
            <p:cNvPr id="19" name="Picture 8" descr="https://www.crimsonconsultants.co.uk/wp-content/uploads/2017/03/Dynamics-365-logo-300x2851-300x270.png"/>
            <p:cNvPicPr>
              <a:picLocks noChangeAspect="1" noChangeArrowheads="1"/>
            </p:cNvPicPr>
            <p:nvPr/>
          </p:nvPicPr>
          <p:blipFill rotWithShape="1">
            <a:blip r:embed="rId4" cstate="screen">
              <a:duotone>
                <a:schemeClr val="accent4">
                  <a:shade val="45000"/>
                  <a:satMod val="135000"/>
                </a:schemeClr>
                <a:prstClr val="white"/>
              </a:duotone>
              <a:extLst>
                <a:ext uri="{28A0092B-C50C-407E-A947-70E740481C1C}">
                  <a14:useLocalDpi xmlns:a14="http://schemas.microsoft.com/office/drawing/2010/main"/>
                </a:ext>
              </a:extLst>
            </a:blip>
            <a:srcRect l="18703" r="21136" b="33154"/>
            <a:stretch/>
          </p:blipFill>
          <p:spPr bwMode="auto">
            <a:xfrm>
              <a:off x="2255143" y="5017584"/>
              <a:ext cx="763200" cy="7632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Image result for microsoft Live Assist"/>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2685964" y="5525220"/>
              <a:ext cx="320991" cy="31492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8050645" y="561849"/>
            <a:ext cx="774000" cy="774000"/>
            <a:chOff x="529108" y="2458937"/>
            <a:chExt cx="1023499" cy="1023499"/>
          </a:xfrm>
        </p:grpSpPr>
        <p:sp>
          <p:nvSpPr>
            <p:cNvPr id="22" name="Oval 21"/>
            <p:cNvSpPr/>
            <p:nvPr/>
          </p:nvSpPr>
          <p:spPr>
            <a:xfrm>
              <a:off x="529108" y="2458937"/>
              <a:ext cx="1023499" cy="102349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dirty="0">
                <a:solidFill>
                  <a:schemeClr val="bg1"/>
                </a:solidFill>
              </a:endParaRPr>
            </a:p>
          </p:txBody>
        </p:sp>
        <p:sp>
          <p:nvSpPr>
            <p:cNvPr id="23" name="Freeform 65"/>
            <p:cNvSpPr>
              <a:spLocks noEditPoints="1"/>
            </p:cNvSpPr>
            <p:nvPr/>
          </p:nvSpPr>
          <p:spPr bwMode="auto">
            <a:xfrm>
              <a:off x="739233" y="2694652"/>
              <a:ext cx="603249" cy="552069"/>
            </a:xfrm>
            <a:custGeom>
              <a:avLst/>
              <a:gdLst>
                <a:gd name="T0" fmla="*/ 531 w 606"/>
                <a:gd name="T1" fmla="*/ 0 h 554"/>
                <a:gd name="T2" fmla="*/ 213 w 606"/>
                <a:gd name="T3" fmla="*/ 0 h 554"/>
                <a:gd name="T4" fmla="*/ 181 w 606"/>
                <a:gd name="T5" fmla="*/ 0 h 554"/>
                <a:gd name="T6" fmla="*/ 106 w 606"/>
                <a:gd name="T7" fmla="*/ 75 h 554"/>
                <a:gd name="T8" fmla="*/ 106 w 606"/>
                <a:gd name="T9" fmla="*/ 208 h 554"/>
                <a:gd name="T10" fmla="*/ 56 w 606"/>
                <a:gd name="T11" fmla="*/ 208 h 554"/>
                <a:gd name="T12" fmla="*/ 0 w 606"/>
                <a:gd name="T13" fmla="*/ 265 h 554"/>
                <a:gd name="T14" fmla="*/ 0 w 606"/>
                <a:gd name="T15" fmla="*/ 392 h 554"/>
                <a:gd name="T16" fmla="*/ 34 w 606"/>
                <a:gd name="T17" fmla="*/ 444 h 554"/>
                <a:gd name="T18" fmla="*/ 22 w 606"/>
                <a:gd name="T19" fmla="*/ 554 h 554"/>
                <a:gd name="T20" fmla="*/ 121 w 606"/>
                <a:gd name="T21" fmla="*/ 449 h 554"/>
                <a:gd name="T22" fmla="*/ 259 w 606"/>
                <a:gd name="T23" fmla="*/ 449 h 554"/>
                <a:gd name="T24" fmla="*/ 279 w 606"/>
                <a:gd name="T25" fmla="*/ 449 h 554"/>
                <a:gd name="T26" fmla="*/ 336 w 606"/>
                <a:gd name="T27" fmla="*/ 392 h 554"/>
                <a:gd name="T28" fmla="*/ 336 w 606"/>
                <a:gd name="T29" fmla="*/ 350 h 554"/>
                <a:gd name="T30" fmla="*/ 435 w 606"/>
                <a:gd name="T31" fmla="*/ 350 h 554"/>
                <a:gd name="T32" fmla="*/ 567 w 606"/>
                <a:gd name="T33" fmla="*/ 490 h 554"/>
                <a:gd name="T34" fmla="*/ 551 w 606"/>
                <a:gd name="T35" fmla="*/ 347 h 554"/>
                <a:gd name="T36" fmla="*/ 606 w 606"/>
                <a:gd name="T37" fmla="*/ 275 h 554"/>
                <a:gd name="T38" fmla="*/ 606 w 606"/>
                <a:gd name="T39" fmla="*/ 75 h 554"/>
                <a:gd name="T40" fmla="*/ 531 w 606"/>
                <a:gd name="T41" fmla="*/ 0 h 554"/>
                <a:gd name="T42" fmla="*/ 312 w 606"/>
                <a:gd name="T43" fmla="*/ 392 h 554"/>
                <a:gd name="T44" fmla="*/ 279 w 606"/>
                <a:gd name="T45" fmla="*/ 425 h 554"/>
                <a:gd name="T46" fmla="*/ 259 w 606"/>
                <a:gd name="T47" fmla="*/ 425 h 554"/>
                <a:gd name="T48" fmla="*/ 111 w 606"/>
                <a:gd name="T49" fmla="*/ 425 h 554"/>
                <a:gd name="T50" fmla="*/ 54 w 606"/>
                <a:gd name="T51" fmla="*/ 486 h 554"/>
                <a:gd name="T52" fmla="*/ 60 w 606"/>
                <a:gd name="T53" fmla="*/ 425 h 554"/>
                <a:gd name="T54" fmla="*/ 24 w 606"/>
                <a:gd name="T55" fmla="*/ 392 h 554"/>
                <a:gd name="T56" fmla="*/ 24 w 606"/>
                <a:gd name="T57" fmla="*/ 265 h 554"/>
                <a:gd name="T58" fmla="*/ 56 w 606"/>
                <a:gd name="T59" fmla="*/ 232 h 554"/>
                <a:gd name="T60" fmla="*/ 103 w 606"/>
                <a:gd name="T61" fmla="*/ 232 h 554"/>
                <a:gd name="T62" fmla="*/ 103 w 606"/>
                <a:gd name="T63" fmla="*/ 275 h 554"/>
                <a:gd name="T64" fmla="*/ 181 w 606"/>
                <a:gd name="T65" fmla="*/ 354 h 554"/>
                <a:gd name="T66" fmla="*/ 213 w 606"/>
                <a:gd name="T67" fmla="*/ 354 h 554"/>
                <a:gd name="T68" fmla="*/ 312 w 606"/>
                <a:gd name="T69" fmla="*/ 354 h 554"/>
                <a:gd name="T70" fmla="*/ 312 w 606"/>
                <a:gd name="T71" fmla="*/ 392 h 554"/>
                <a:gd name="T72" fmla="*/ 582 w 606"/>
                <a:gd name="T73" fmla="*/ 275 h 554"/>
                <a:gd name="T74" fmla="*/ 525 w 606"/>
                <a:gd name="T75" fmla="*/ 327 h 554"/>
                <a:gd name="T76" fmla="*/ 536 w 606"/>
                <a:gd name="T77" fmla="*/ 423 h 554"/>
                <a:gd name="T78" fmla="*/ 445 w 606"/>
                <a:gd name="T79" fmla="*/ 327 h 554"/>
                <a:gd name="T80" fmla="*/ 213 w 606"/>
                <a:gd name="T81" fmla="*/ 327 h 554"/>
                <a:gd name="T82" fmla="*/ 181 w 606"/>
                <a:gd name="T83" fmla="*/ 327 h 554"/>
                <a:gd name="T84" fmla="*/ 130 w 606"/>
                <a:gd name="T85" fmla="*/ 275 h 554"/>
                <a:gd name="T86" fmla="*/ 130 w 606"/>
                <a:gd name="T87" fmla="*/ 75 h 554"/>
                <a:gd name="T88" fmla="*/ 181 w 606"/>
                <a:gd name="T89" fmla="*/ 23 h 554"/>
                <a:gd name="T90" fmla="*/ 213 w 606"/>
                <a:gd name="T91" fmla="*/ 23 h 554"/>
                <a:gd name="T92" fmla="*/ 531 w 606"/>
                <a:gd name="T93" fmla="*/ 23 h 554"/>
                <a:gd name="T94" fmla="*/ 582 w 606"/>
                <a:gd name="T95" fmla="*/ 75 h 554"/>
                <a:gd name="T96" fmla="*/ 582 w 606"/>
                <a:gd name="T97" fmla="*/ 27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6" h="554">
                  <a:moveTo>
                    <a:pt x="531" y="0"/>
                  </a:moveTo>
                  <a:cubicBezTo>
                    <a:pt x="425" y="0"/>
                    <a:pt x="319" y="0"/>
                    <a:pt x="213" y="0"/>
                  </a:cubicBezTo>
                  <a:cubicBezTo>
                    <a:pt x="181" y="0"/>
                    <a:pt x="181" y="0"/>
                    <a:pt x="181" y="0"/>
                  </a:cubicBezTo>
                  <a:cubicBezTo>
                    <a:pt x="140" y="0"/>
                    <a:pt x="106" y="33"/>
                    <a:pt x="106" y="75"/>
                  </a:cubicBezTo>
                  <a:cubicBezTo>
                    <a:pt x="106" y="208"/>
                    <a:pt x="106" y="208"/>
                    <a:pt x="106" y="208"/>
                  </a:cubicBezTo>
                  <a:cubicBezTo>
                    <a:pt x="56" y="208"/>
                    <a:pt x="56" y="208"/>
                    <a:pt x="56" y="208"/>
                  </a:cubicBezTo>
                  <a:cubicBezTo>
                    <a:pt x="25" y="208"/>
                    <a:pt x="0" y="234"/>
                    <a:pt x="0" y="265"/>
                  </a:cubicBezTo>
                  <a:cubicBezTo>
                    <a:pt x="0" y="392"/>
                    <a:pt x="0" y="392"/>
                    <a:pt x="0" y="392"/>
                  </a:cubicBezTo>
                  <a:cubicBezTo>
                    <a:pt x="0" y="417"/>
                    <a:pt x="14" y="435"/>
                    <a:pt x="34" y="444"/>
                  </a:cubicBezTo>
                  <a:cubicBezTo>
                    <a:pt x="22" y="554"/>
                    <a:pt x="22" y="554"/>
                    <a:pt x="22" y="554"/>
                  </a:cubicBezTo>
                  <a:cubicBezTo>
                    <a:pt x="121" y="449"/>
                    <a:pt x="121" y="449"/>
                    <a:pt x="121" y="449"/>
                  </a:cubicBezTo>
                  <a:cubicBezTo>
                    <a:pt x="167" y="449"/>
                    <a:pt x="213" y="449"/>
                    <a:pt x="259" y="449"/>
                  </a:cubicBezTo>
                  <a:cubicBezTo>
                    <a:pt x="279" y="449"/>
                    <a:pt x="279" y="449"/>
                    <a:pt x="279" y="449"/>
                  </a:cubicBezTo>
                  <a:cubicBezTo>
                    <a:pt x="310" y="449"/>
                    <a:pt x="336" y="423"/>
                    <a:pt x="336" y="392"/>
                  </a:cubicBezTo>
                  <a:cubicBezTo>
                    <a:pt x="336" y="350"/>
                    <a:pt x="336" y="350"/>
                    <a:pt x="336" y="350"/>
                  </a:cubicBezTo>
                  <a:cubicBezTo>
                    <a:pt x="369" y="350"/>
                    <a:pt x="402" y="350"/>
                    <a:pt x="435" y="350"/>
                  </a:cubicBezTo>
                  <a:cubicBezTo>
                    <a:pt x="567" y="490"/>
                    <a:pt x="567" y="490"/>
                    <a:pt x="567" y="490"/>
                  </a:cubicBezTo>
                  <a:cubicBezTo>
                    <a:pt x="551" y="347"/>
                    <a:pt x="551" y="347"/>
                    <a:pt x="551" y="347"/>
                  </a:cubicBezTo>
                  <a:cubicBezTo>
                    <a:pt x="583" y="338"/>
                    <a:pt x="606" y="312"/>
                    <a:pt x="606" y="275"/>
                  </a:cubicBezTo>
                  <a:cubicBezTo>
                    <a:pt x="606" y="75"/>
                    <a:pt x="606" y="75"/>
                    <a:pt x="606" y="75"/>
                  </a:cubicBezTo>
                  <a:cubicBezTo>
                    <a:pt x="606" y="33"/>
                    <a:pt x="572" y="0"/>
                    <a:pt x="531" y="0"/>
                  </a:cubicBezTo>
                  <a:close/>
                  <a:moveTo>
                    <a:pt x="312" y="392"/>
                  </a:moveTo>
                  <a:cubicBezTo>
                    <a:pt x="312" y="410"/>
                    <a:pt x="297" y="425"/>
                    <a:pt x="279" y="425"/>
                  </a:cubicBezTo>
                  <a:cubicBezTo>
                    <a:pt x="259" y="425"/>
                    <a:pt x="259" y="425"/>
                    <a:pt x="259" y="425"/>
                  </a:cubicBezTo>
                  <a:cubicBezTo>
                    <a:pt x="210" y="425"/>
                    <a:pt x="160" y="425"/>
                    <a:pt x="111" y="425"/>
                  </a:cubicBezTo>
                  <a:cubicBezTo>
                    <a:pt x="54" y="486"/>
                    <a:pt x="54" y="486"/>
                    <a:pt x="54" y="486"/>
                  </a:cubicBezTo>
                  <a:cubicBezTo>
                    <a:pt x="60" y="425"/>
                    <a:pt x="60" y="425"/>
                    <a:pt x="60" y="425"/>
                  </a:cubicBezTo>
                  <a:cubicBezTo>
                    <a:pt x="40" y="425"/>
                    <a:pt x="24" y="414"/>
                    <a:pt x="24" y="392"/>
                  </a:cubicBezTo>
                  <a:cubicBezTo>
                    <a:pt x="24" y="265"/>
                    <a:pt x="24" y="265"/>
                    <a:pt x="24" y="265"/>
                  </a:cubicBezTo>
                  <a:cubicBezTo>
                    <a:pt x="24" y="247"/>
                    <a:pt x="38" y="232"/>
                    <a:pt x="56" y="232"/>
                  </a:cubicBezTo>
                  <a:cubicBezTo>
                    <a:pt x="103" y="232"/>
                    <a:pt x="103" y="232"/>
                    <a:pt x="103" y="232"/>
                  </a:cubicBezTo>
                  <a:cubicBezTo>
                    <a:pt x="103" y="275"/>
                    <a:pt x="103" y="275"/>
                    <a:pt x="103" y="275"/>
                  </a:cubicBezTo>
                  <a:cubicBezTo>
                    <a:pt x="103" y="319"/>
                    <a:pt x="138" y="354"/>
                    <a:pt x="181" y="354"/>
                  </a:cubicBezTo>
                  <a:cubicBezTo>
                    <a:pt x="213" y="354"/>
                    <a:pt x="213" y="354"/>
                    <a:pt x="213" y="354"/>
                  </a:cubicBezTo>
                  <a:cubicBezTo>
                    <a:pt x="312" y="354"/>
                    <a:pt x="312" y="354"/>
                    <a:pt x="312" y="354"/>
                  </a:cubicBezTo>
                  <a:lnTo>
                    <a:pt x="312" y="392"/>
                  </a:lnTo>
                  <a:close/>
                  <a:moveTo>
                    <a:pt x="582" y="275"/>
                  </a:moveTo>
                  <a:cubicBezTo>
                    <a:pt x="582" y="309"/>
                    <a:pt x="556" y="327"/>
                    <a:pt x="525" y="327"/>
                  </a:cubicBezTo>
                  <a:cubicBezTo>
                    <a:pt x="536" y="423"/>
                    <a:pt x="536" y="423"/>
                    <a:pt x="536" y="423"/>
                  </a:cubicBezTo>
                  <a:cubicBezTo>
                    <a:pt x="445" y="327"/>
                    <a:pt x="445" y="327"/>
                    <a:pt x="445" y="327"/>
                  </a:cubicBezTo>
                  <a:cubicBezTo>
                    <a:pt x="368" y="327"/>
                    <a:pt x="290" y="327"/>
                    <a:pt x="213" y="327"/>
                  </a:cubicBezTo>
                  <a:cubicBezTo>
                    <a:pt x="181" y="327"/>
                    <a:pt x="181" y="327"/>
                    <a:pt x="181" y="327"/>
                  </a:cubicBezTo>
                  <a:cubicBezTo>
                    <a:pt x="153" y="327"/>
                    <a:pt x="130" y="304"/>
                    <a:pt x="130" y="275"/>
                  </a:cubicBezTo>
                  <a:cubicBezTo>
                    <a:pt x="130" y="75"/>
                    <a:pt x="130" y="75"/>
                    <a:pt x="130" y="75"/>
                  </a:cubicBezTo>
                  <a:cubicBezTo>
                    <a:pt x="130" y="47"/>
                    <a:pt x="153" y="23"/>
                    <a:pt x="181" y="23"/>
                  </a:cubicBezTo>
                  <a:cubicBezTo>
                    <a:pt x="213" y="23"/>
                    <a:pt x="213" y="23"/>
                    <a:pt x="213" y="23"/>
                  </a:cubicBezTo>
                  <a:cubicBezTo>
                    <a:pt x="319" y="23"/>
                    <a:pt x="425" y="23"/>
                    <a:pt x="531" y="23"/>
                  </a:cubicBezTo>
                  <a:cubicBezTo>
                    <a:pt x="559" y="23"/>
                    <a:pt x="582" y="47"/>
                    <a:pt x="582" y="75"/>
                  </a:cubicBezTo>
                  <a:lnTo>
                    <a:pt x="582" y="2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grpSp>
      <p:cxnSp>
        <p:nvCxnSpPr>
          <p:cNvPr id="24" name="Connector: Elbow 85"/>
          <p:cNvCxnSpPr>
            <a:cxnSpLocks/>
          </p:cNvCxnSpPr>
          <p:nvPr/>
        </p:nvCxnSpPr>
        <p:spPr>
          <a:xfrm rot="5400000">
            <a:off x="7071164" y="3146973"/>
            <a:ext cx="1226464" cy="1190675"/>
          </a:xfrm>
          <a:prstGeom prst="bentConnector3">
            <a:avLst>
              <a:gd name="adj1" fmla="val 99478"/>
            </a:avLst>
          </a:prstGeom>
          <a:ln w="76200">
            <a:solidFill>
              <a:schemeClr val="accent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5" name="Connector: Elbow 85"/>
          <p:cNvCxnSpPr>
            <a:endCxn id="16" idx="0"/>
          </p:cNvCxnSpPr>
          <p:nvPr/>
        </p:nvCxnSpPr>
        <p:spPr>
          <a:xfrm flipH="1">
            <a:off x="6341300" y="4710695"/>
            <a:ext cx="373879" cy="678422"/>
          </a:xfrm>
          <a:prstGeom prst="straightConnector1">
            <a:avLst/>
          </a:prstGeom>
          <a:ln w="76200" cap="rnd">
            <a:solidFill>
              <a:schemeClr val="accent1"/>
            </a:solidFill>
            <a:miter lim="800000"/>
            <a:tailEnd type="triangle"/>
          </a:ln>
          <a:effectLst/>
        </p:spPr>
        <p:style>
          <a:lnRef idx="1">
            <a:schemeClr val="accent1"/>
          </a:lnRef>
          <a:fillRef idx="0">
            <a:schemeClr val="accent1"/>
          </a:fillRef>
          <a:effectRef idx="0">
            <a:schemeClr val="accent1"/>
          </a:effectRef>
          <a:fontRef idx="minor">
            <a:schemeClr val="tx1"/>
          </a:fontRef>
        </p:style>
      </p:cxnSp>
      <p:cxnSp>
        <p:nvCxnSpPr>
          <p:cNvPr id="26" name="Connector: Elbow 85"/>
          <p:cNvCxnSpPr/>
          <p:nvPr/>
        </p:nvCxnSpPr>
        <p:spPr>
          <a:xfrm>
            <a:off x="6715179" y="4710695"/>
            <a:ext cx="373879" cy="673022"/>
          </a:xfrm>
          <a:prstGeom prst="straightConnector1">
            <a:avLst/>
          </a:prstGeom>
          <a:ln w="76200" cap="rnd">
            <a:solidFill>
              <a:schemeClr val="accent1"/>
            </a:solidFill>
            <a:miter lim="800000"/>
            <a:tailEnd type="triangle"/>
          </a:ln>
          <a:effectLst/>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8796705" y="3190380"/>
            <a:ext cx="1900392" cy="307777"/>
          </a:xfrm>
          <a:prstGeom prst="rect">
            <a:avLst/>
          </a:prstGeom>
        </p:spPr>
        <p:txBody>
          <a:bodyPr wrap="none">
            <a:spAutoFit/>
          </a:bodyPr>
          <a:lstStyle/>
          <a:p>
            <a:pPr lvl="0"/>
            <a:r>
              <a:rPr lang="en-US" sz="1400" b="1" dirty="0">
                <a:solidFill>
                  <a:schemeClr val="accent2"/>
                </a:solidFill>
              </a:rPr>
              <a:t>2) Transfer to Agent</a:t>
            </a:r>
          </a:p>
        </p:txBody>
      </p:sp>
      <p:sp>
        <p:nvSpPr>
          <p:cNvPr id="28" name="Rectangle 27"/>
          <p:cNvSpPr/>
          <p:nvPr/>
        </p:nvSpPr>
        <p:spPr>
          <a:xfrm>
            <a:off x="6492214" y="3460009"/>
            <a:ext cx="1473993" cy="307777"/>
          </a:xfrm>
          <a:prstGeom prst="rect">
            <a:avLst/>
          </a:prstGeom>
        </p:spPr>
        <p:txBody>
          <a:bodyPr wrap="none">
            <a:spAutoFit/>
          </a:bodyPr>
          <a:lstStyle/>
          <a:p>
            <a:pPr lvl="0"/>
            <a:r>
              <a:rPr lang="en-US" sz="1400" b="1" dirty="0">
                <a:solidFill>
                  <a:schemeClr val="accent2"/>
                </a:solidFill>
              </a:rPr>
              <a:t>1) Route to Bot</a:t>
            </a:r>
          </a:p>
        </p:txBody>
      </p:sp>
      <p:cxnSp>
        <p:nvCxnSpPr>
          <p:cNvPr id="29" name="Connector: Elbow 85"/>
          <p:cNvCxnSpPr>
            <a:cxnSpLocks/>
          </p:cNvCxnSpPr>
          <p:nvPr/>
        </p:nvCxnSpPr>
        <p:spPr>
          <a:xfrm rot="10800000" flipV="1">
            <a:off x="6859316" y="3070017"/>
            <a:ext cx="1252530" cy="1090806"/>
          </a:xfrm>
          <a:prstGeom prst="bentConnector3">
            <a:avLst>
              <a:gd name="adj1" fmla="val 3892"/>
            </a:avLst>
          </a:prstGeom>
          <a:ln w="76200">
            <a:solidFill>
              <a:schemeClr val="accent1"/>
            </a:solidFill>
            <a:headEnd type="triangle"/>
            <a:tailEnd type="none"/>
          </a:ln>
          <a:effectLst/>
        </p:spPr>
        <p:style>
          <a:lnRef idx="1">
            <a:schemeClr val="accent1"/>
          </a:lnRef>
          <a:fillRef idx="0">
            <a:schemeClr val="accent1"/>
          </a:fillRef>
          <a:effectRef idx="0">
            <a:schemeClr val="accent1"/>
          </a:effectRef>
          <a:fontRef idx="minor">
            <a:schemeClr val="tx1"/>
          </a:fontRef>
        </p:style>
      </p:cxnSp>
      <p:grpSp>
        <p:nvGrpSpPr>
          <p:cNvPr id="85" name="Group 84"/>
          <p:cNvGrpSpPr/>
          <p:nvPr/>
        </p:nvGrpSpPr>
        <p:grpSpPr>
          <a:xfrm>
            <a:off x="6321344" y="4098717"/>
            <a:ext cx="804672" cy="804672"/>
            <a:chOff x="5159121" y="-870275"/>
            <a:chExt cx="1023499" cy="1023499"/>
          </a:xfrm>
        </p:grpSpPr>
        <p:sp>
          <p:nvSpPr>
            <p:cNvPr id="86" name="Oval 85"/>
            <p:cNvSpPr/>
            <p:nvPr/>
          </p:nvSpPr>
          <p:spPr>
            <a:xfrm>
              <a:off x="5159121" y="-870275"/>
              <a:ext cx="1023499" cy="1023499"/>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dirty="0">
                <a:solidFill>
                  <a:schemeClr val="bg1"/>
                </a:solidFill>
              </a:endParaRPr>
            </a:p>
          </p:txBody>
        </p:sp>
        <p:grpSp>
          <p:nvGrpSpPr>
            <p:cNvPr id="87" name="Group 15"/>
            <p:cNvGrpSpPr>
              <a:grpSpLocks noChangeAspect="1"/>
            </p:cNvGrpSpPr>
            <p:nvPr/>
          </p:nvGrpSpPr>
          <p:grpSpPr bwMode="auto">
            <a:xfrm>
              <a:off x="5371961" y="-595838"/>
              <a:ext cx="597819" cy="474624"/>
              <a:chOff x="-486" y="575"/>
              <a:chExt cx="461" cy="366"/>
            </a:xfrm>
            <a:solidFill>
              <a:schemeClr val="bg1"/>
            </a:solidFill>
          </p:grpSpPr>
          <p:sp>
            <p:nvSpPr>
              <p:cNvPr id="88" name="Freeform 16"/>
              <p:cNvSpPr>
                <a:spLocks noEditPoints="1"/>
              </p:cNvSpPr>
              <p:nvPr/>
            </p:nvSpPr>
            <p:spPr bwMode="auto">
              <a:xfrm>
                <a:off x="-429" y="777"/>
                <a:ext cx="77" cy="77"/>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0" y="24"/>
                      <a:pt x="24" y="20"/>
                      <a:pt x="24" y="16"/>
                    </a:cubicBezTo>
                    <a:cubicBezTo>
                      <a:pt x="24" y="12"/>
                      <a:pt x="20" y="8"/>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89" name="Freeform 17"/>
              <p:cNvSpPr>
                <a:spLocks noEditPoints="1"/>
              </p:cNvSpPr>
              <p:nvPr/>
            </p:nvSpPr>
            <p:spPr bwMode="auto">
              <a:xfrm>
                <a:off x="-323" y="777"/>
                <a:ext cx="77" cy="77"/>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0" y="24"/>
                      <a:pt x="24" y="20"/>
                      <a:pt x="24" y="16"/>
                    </a:cubicBezTo>
                    <a:cubicBezTo>
                      <a:pt x="24" y="12"/>
                      <a:pt x="20" y="8"/>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90" name="Rectangle 18"/>
              <p:cNvSpPr>
                <a:spLocks noChangeArrowheads="1"/>
              </p:cNvSpPr>
              <p:nvPr/>
            </p:nvSpPr>
            <p:spPr bwMode="auto">
              <a:xfrm>
                <a:off x="-371" y="883"/>
                <a:ext cx="67"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91" name="Freeform 19"/>
              <p:cNvSpPr>
                <a:spLocks/>
              </p:cNvSpPr>
              <p:nvPr/>
            </p:nvSpPr>
            <p:spPr bwMode="auto">
              <a:xfrm>
                <a:off x="-486" y="710"/>
                <a:ext cx="297" cy="231"/>
              </a:xfrm>
              <a:custGeom>
                <a:avLst/>
                <a:gdLst>
                  <a:gd name="T0" fmla="*/ 116 w 124"/>
                  <a:gd name="T1" fmla="*/ 96 h 96"/>
                  <a:gd name="T2" fmla="*/ 8 w 124"/>
                  <a:gd name="T3" fmla="*/ 96 h 96"/>
                  <a:gd name="T4" fmla="*/ 8 w 124"/>
                  <a:gd name="T5" fmla="*/ 68 h 96"/>
                  <a:gd name="T6" fmla="*/ 0 w 124"/>
                  <a:gd name="T7" fmla="*/ 60 h 96"/>
                  <a:gd name="T8" fmla="*/ 0 w 124"/>
                  <a:gd name="T9" fmla="*/ 40 h 96"/>
                  <a:gd name="T10" fmla="*/ 8 w 124"/>
                  <a:gd name="T11" fmla="*/ 32 h 96"/>
                  <a:gd name="T12" fmla="*/ 8 w 124"/>
                  <a:gd name="T13" fmla="*/ 20 h 96"/>
                  <a:gd name="T14" fmla="*/ 28 w 124"/>
                  <a:gd name="T15" fmla="*/ 0 h 96"/>
                  <a:gd name="T16" fmla="*/ 92 w 124"/>
                  <a:gd name="T17" fmla="*/ 0 h 96"/>
                  <a:gd name="T18" fmla="*/ 92 w 124"/>
                  <a:gd name="T19" fmla="*/ 8 h 96"/>
                  <a:gd name="T20" fmla="*/ 28 w 124"/>
                  <a:gd name="T21" fmla="*/ 8 h 96"/>
                  <a:gd name="T22" fmla="*/ 16 w 124"/>
                  <a:gd name="T23" fmla="*/ 20 h 96"/>
                  <a:gd name="T24" fmla="*/ 16 w 124"/>
                  <a:gd name="T25" fmla="*/ 40 h 96"/>
                  <a:gd name="T26" fmla="*/ 8 w 124"/>
                  <a:gd name="T27" fmla="*/ 40 h 96"/>
                  <a:gd name="T28" fmla="*/ 8 w 124"/>
                  <a:gd name="T29" fmla="*/ 60 h 96"/>
                  <a:gd name="T30" fmla="*/ 16 w 124"/>
                  <a:gd name="T31" fmla="*/ 60 h 96"/>
                  <a:gd name="T32" fmla="*/ 16 w 124"/>
                  <a:gd name="T33" fmla="*/ 88 h 96"/>
                  <a:gd name="T34" fmla="*/ 108 w 124"/>
                  <a:gd name="T35" fmla="*/ 88 h 96"/>
                  <a:gd name="T36" fmla="*/ 108 w 124"/>
                  <a:gd name="T37" fmla="*/ 60 h 96"/>
                  <a:gd name="T38" fmla="*/ 116 w 124"/>
                  <a:gd name="T39" fmla="*/ 60 h 96"/>
                  <a:gd name="T40" fmla="*/ 116 w 124"/>
                  <a:gd name="T41" fmla="*/ 48 h 96"/>
                  <a:gd name="T42" fmla="*/ 124 w 124"/>
                  <a:gd name="T43" fmla="*/ 48 h 96"/>
                  <a:gd name="T44" fmla="*/ 124 w 124"/>
                  <a:gd name="T45" fmla="*/ 60 h 96"/>
                  <a:gd name="T46" fmla="*/ 116 w 124"/>
                  <a:gd name="T47" fmla="*/ 68 h 96"/>
                  <a:gd name="T48" fmla="*/ 116 w 124"/>
                  <a:gd name="T4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96">
                    <a:moveTo>
                      <a:pt x="116" y="96"/>
                    </a:moveTo>
                    <a:cubicBezTo>
                      <a:pt x="8" y="96"/>
                      <a:pt x="8" y="96"/>
                      <a:pt x="8" y="96"/>
                    </a:cubicBezTo>
                    <a:cubicBezTo>
                      <a:pt x="8" y="68"/>
                      <a:pt x="8" y="68"/>
                      <a:pt x="8" y="68"/>
                    </a:cubicBezTo>
                    <a:cubicBezTo>
                      <a:pt x="4" y="68"/>
                      <a:pt x="0" y="64"/>
                      <a:pt x="0" y="60"/>
                    </a:cubicBezTo>
                    <a:cubicBezTo>
                      <a:pt x="0" y="40"/>
                      <a:pt x="0" y="40"/>
                      <a:pt x="0" y="40"/>
                    </a:cubicBezTo>
                    <a:cubicBezTo>
                      <a:pt x="0" y="36"/>
                      <a:pt x="4" y="32"/>
                      <a:pt x="8" y="32"/>
                    </a:cubicBezTo>
                    <a:cubicBezTo>
                      <a:pt x="8" y="20"/>
                      <a:pt x="8" y="20"/>
                      <a:pt x="8" y="20"/>
                    </a:cubicBezTo>
                    <a:cubicBezTo>
                      <a:pt x="8" y="9"/>
                      <a:pt x="17" y="0"/>
                      <a:pt x="28" y="0"/>
                    </a:cubicBezTo>
                    <a:cubicBezTo>
                      <a:pt x="92" y="0"/>
                      <a:pt x="92" y="0"/>
                      <a:pt x="92" y="0"/>
                    </a:cubicBezTo>
                    <a:cubicBezTo>
                      <a:pt x="92" y="8"/>
                      <a:pt x="92" y="8"/>
                      <a:pt x="92" y="8"/>
                    </a:cubicBezTo>
                    <a:cubicBezTo>
                      <a:pt x="28" y="8"/>
                      <a:pt x="28" y="8"/>
                      <a:pt x="28" y="8"/>
                    </a:cubicBezTo>
                    <a:cubicBezTo>
                      <a:pt x="21" y="8"/>
                      <a:pt x="16" y="13"/>
                      <a:pt x="16" y="20"/>
                    </a:cubicBezTo>
                    <a:cubicBezTo>
                      <a:pt x="16" y="40"/>
                      <a:pt x="16" y="40"/>
                      <a:pt x="16" y="40"/>
                    </a:cubicBezTo>
                    <a:cubicBezTo>
                      <a:pt x="8" y="40"/>
                      <a:pt x="8" y="40"/>
                      <a:pt x="8" y="40"/>
                    </a:cubicBezTo>
                    <a:cubicBezTo>
                      <a:pt x="8" y="60"/>
                      <a:pt x="8" y="60"/>
                      <a:pt x="8" y="60"/>
                    </a:cubicBezTo>
                    <a:cubicBezTo>
                      <a:pt x="16" y="60"/>
                      <a:pt x="16" y="60"/>
                      <a:pt x="16" y="60"/>
                    </a:cubicBezTo>
                    <a:cubicBezTo>
                      <a:pt x="16" y="88"/>
                      <a:pt x="16" y="88"/>
                      <a:pt x="16" y="88"/>
                    </a:cubicBezTo>
                    <a:cubicBezTo>
                      <a:pt x="108" y="88"/>
                      <a:pt x="108" y="88"/>
                      <a:pt x="108" y="88"/>
                    </a:cubicBezTo>
                    <a:cubicBezTo>
                      <a:pt x="108" y="60"/>
                      <a:pt x="108" y="60"/>
                      <a:pt x="108" y="60"/>
                    </a:cubicBezTo>
                    <a:cubicBezTo>
                      <a:pt x="116" y="60"/>
                      <a:pt x="116" y="60"/>
                      <a:pt x="116" y="60"/>
                    </a:cubicBezTo>
                    <a:cubicBezTo>
                      <a:pt x="116" y="48"/>
                      <a:pt x="116" y="48"/>
                      <a:pt x="116" y="48"/>
                    </a:cubicBezTo>
                    <a:cubicBezTo>
                      <a:pt x="124" y="48"/>
                      <a:pt x="124" y="48"/>
                      <a:pt x="124" y="48"/>
                    </a:cubicBezTo>
                    <a:cubicBezTo>
                      <a:pt x="124" y="60"/>
                      <a:pt x="124" y="60"/>
                      <a:pt x="124" y="60"/>
                    </a:cubicBezTo>
                    <a:cubicBezTo>
                      <a:pt x="124" y="64"/>
                      <a:pt x="120" y="68"/>
                      <a:pt x="116" y="68"/>
                    </a:cubicBezTo>
                    <a:lnTo>
                      <a:pt x="11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92" name="Rectangle 20"/>
              <p:cNvSpPr>
                <a:spLocks noChangeArrowheads="1"/>
              </p:cNvSpPr>
              <p:nvPr/>
            </p:nvSpPr>
            <p:spPr bwMode="auto">
              <a:xfrm>
                <a:off x="-352" y="633"/>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93" name="Freeform 21"/>
              <p:cNvSpPr>
                <a:spLocks noEditPoints="1"/>
              </p:cNvSpPr>
              <p:nvPr/>
            </p:nvSpPr>
            <p:spPr bwMode="auto">
              <a:xfrm>
                <a:off x="-256" y="575"/>
                <a:ext cx="231" cy="233"/>
              </a:xfrm>
              <a:custGeom>
                <a:avLst/>
                <a:gdLst>
                  <a:gd name="T0" fmla="*/ 20 w 96"/>
                  <a:gd name="T1" fmla="*/ 97 h 97"/>
                  <a:gd name="T2" fmla="*/ 17 w 96"/>
                  <a:gd name="T3" fmla="*/ 97 h 97"/>
                  <a:gd name="T4" fmla="*/ 12 w 96"/>
                  <a:gd name="T5" fmla="*/ 89 h 97"/>
                  <a:gd name="T6" fmla="*/ 12 w 96"/>
                  <a:gd name="T7" fmla="*/ 76 h 97"/>
                  <a:gd name="T8" fmla="*/ 8 w 96"/>
                  <a:gd name="T9" fmla="*/ 76 h 97"/>
                  <a:gd name="T10" fmla="*/ 0 w 96"/>
                  <a:gd name="T11" fmla="*/ 68 h 97"/>
                  <a:gd name="T12" fmla="*/ 0 w 96"/>
                  <a:gd name="T13" fmla="*/ 8 h 97"/>
                  <a:gd name="T14" fmla="*/ 8 w 96"/>
                  <a:gd name="T15" fmla="*/ 0 h 97"/>
                  <a:gd name="T16" fmla="*/ 88 w 96"/>
                  <a:gd name="T17" fmla="*/ 0 h 97"/>
                  <a:gd name="T18" fmla="*/ 96 w 96"/>
                  <a:gd name="T19" fmla="*/ 8 h 97"/>
                  <a:gd name="T20" fmla="*/ 96 w 96"/>
                  <a:gd name="T21" fmla="*/ 68 h 97"/>
                  <a:gd name="T22" fmla="*/ 88 w 96"/>
                  <a:gd name="T23" fmla="*/ 76 h 97"/>
                  <a:gd name="T24" fmla="*/ 42 w 96"/>
                  <a:gd name="T25" fmla="*/ 76 h 97"/>
                  <a:gd name="T26" fmla="*/ 26 w 96"/>
                  <a:gd name="T27" fmla="*/ 94 h 97"/>
                  <a:gd name="T28" fmla="*/ 20 w 96"/>
                  <a:gd name="T29" fmla="*/ 97 h 97"/>
                  <a:gd name="T30" fmla="*/ 8 w 96"/>
                  <a:gd name="T31" fmla="*/ 8 h 97"/>
                  <a:gd name="T32" fmla="*/ 8 w 96"/>
                  <a:gd name="T33" fmla="*/ 68 h 97"/>
                  <a:gd name="T34" fmla="*/ 16 w 96"/>
                  <a:gd name="T35" fmla="*/ 68 h 97"/>
                  <a:gd name="T36" fmla="*/ 20 w 96"/>
                  <a:gd name="T37" fmla="*/ 72 h 97"/>
                  <a:gd name="T38" fmla="*/ 20 w 96"/>
                  <a:gd name="T39" fmla="*/ 89 h 97"/>
                  <a:gd name="T40" fmla="*/ 37 w 96"/>
                  <a:gd name="T41" fmla="*/ 69 h 97"/>
                  <a:gd name="T42" fmla="*/ 40 w 96"/>
                  <a:gd name="T43" fmla="*/ 68 h 97"/>
                  <a:gd name="T44" fmla="*/ 88 w 96"/>
                  <a:gd name="T45" fmla="*/ 68 h 97"/>
                  <a:gd name="T46" fmla="*/ 88 w 96"/>
                  <a:gd name="T47" fmla="*/ 8 h 97"/>
                  <a:gd name="T48" fmla="*/ 8 w 96"/>
                  <a:gd name="T49"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97">
                    <a:moveTo>
                      <a:pt x="20" y="97"/>
                    </a:moveTo>
                    <a:cubicBezTo>
                      <a:pt x="19" y="97"/>
                      <a:pt x="18" y="97"/>
                      <a:pt x="17" y="97"/>
                    </a:cubicBezTo>
                    <a:cubicBezTo>
                      <a:pt x="14" y="96"/>
                      <a:pt x="12" y="93"/>
                      <a:pt x="12" y="89"/>
                    </a:cubicBezTo>
                    <a:cubicBezTo>
                      <a:pt x="12" y="76"/>
                      <a:pt x="12" y="76"/>
                      <a:pt x="12" y="76"/>
                    </a:cubicBezTo>
                    <a:cubicBezTo>
                      <a:pt x="8" y="76"/>
                      <a:pt x="8" y="76"/>
                      <a:pt x="8" y="76"/>
                    </a:cubicBezTo>
                    <a:cubicBezTo>
                      <a:pt x="4" y="76"/>
                      <a:pt x="0" y="72"/>
                      <a:pt x="0" y="68"/>
                    </a:cubicBezTo>
                    <a:cubicBezTo>
                      <a:pt x="0" y="8"/>
                      <a:pt x="0" y="8"/>
                      <a:pt x="0" y="8"/>
                    </a:cubicBezTo>
                    <a:cubicBezTo>
                      <a:pt x="0" y="4"/>
                      <a:pt x="4" y="0"/>
                      <a:pt x="8" y="0"/>
                    </a:cubicBezTo>
                    <a:cubicBezTo>
                      <a:pt x="88" y="0"/>
                      <a:pt x="88" y="0"/>
                      <a:pt x="88" y="0"/>
                    </a:cubicBezTo>
                    <a:cubicBezTo>
                      <a:pt x="92" y="0"/>
                      <a:pt x="96" y="4"/>
                      <a:pt x="96" y="8"/>
                    </a:cubicBezTo>
                    <a:cubicBezTo>
                      <a:pt x="96" y="68"/>
                      <a:pt x="96" y="68"/>
                      <a:pt x="96" y="68"/>
                    </a:cubicBezTo>
                    <a:cubicBezTo>
                      <a:pt x="96" y="72"/>
                      <a:pt x="92" y="76"/>
                      <a:pt x="88" y="76"/>
                    </a:cubicBezTo>
                    <a:cubicBezTo>
                      <a:pt x="42" y="76"/>
                      <a:pt x="42" y="76"/>
                      <a:pt x="42" y="76"/>
                    </a:cubicBezTo>
                    <a:cubicBezTo>
                      <a:pt x="26" y="94"/>
                      <a:pt x="26" y="94"/>
                      <a:pt x="26" y="94"/>
                    </a:cubicBezTo>
                    <a:cubicBezTo>
                      <a:pt x="25" y="96"/>
                      <a:pt x="22" y="97"/>
                      <a:pt x="20" y="97"/>
                    </a:cubicBezTo>
                    <a:close/>
                    <a:moveTo>
                      <a:pt x="8" y="8"/>
                    </a:moveTo>
                    <a:cubicBezTo>
                      <a:pt x="8" y="68"/>
                      <a:pt x="8" y="68"/>
                      <a:pt x="8" y="68"/>
                    </a:cubicBezTo>
                    <a:cubicBezTo>
                      <a:pt x="16" y="68"/>
                      <a:pt x="16" y="68"/>
                      <a:pt x="16" y="68"/>
                    </a:cubicBezTo>
                    <a:cubicBezTo>
                      <a:pt x="18" y="68"/>
                      <a:pt x="20" y="70"/>
                      <a:pt x="20" y="72"/>
                    </a:cubicBezTo>
                    <a:cubicBezTo>
                      <a:pt x="20" y="89"/>
                      <a:pt x="20" y="89"/>
                      <a:pt x="20" y="89"/>
                    </a:cubicBezTo>
                    <a:cubicBezTo>
                      <a:pt x="37" y="69"/>
                      <a:pt x="37" y="69"/>
                      <a:pt x="37" y="69"/>
                    </a:cubicBezTo>
                    <a:cubicBezTo>
                      <a:pt x="38" y="69"/>
                      <a:pt x="39" y="68"/>
                      <a:pt x="40" y="68"/>
                    </a:cubicBezTo>
                    <a:cubicBezTo>
                      <a:pt x="88" y="68"/>
                      <a:pt x="88" y="68"/>
                      <a:pt x="88" y="68"/>
                    </a:cubicBezTo>
                    <a:cubicBezTo>
                      <a:pt x="88" y="8"/>
                      <a:pt x="88" y="8"/>
                      <a:pt x="88" y="8"/>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94" name="Rectangle 22"/>
              <p:cNvSpPr>
                <a:spLocks noChangeArrowheads="1"/>
              </p:cNvSpPr>
              <p:nvPr/>
            </p:nvSpPr>
            <p:spPr bwMode="auto">
              <a:xfrm>
                <a:off x="-198" y="633"/>
                <a:ext cx="115"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95" name="Rectangle 23"/>
              <p:cNvSpPr>
                <a:spLocks noChangeArrowheads="1"/>
              </p:cNvSpPr>
              <p:nvPr/>
            </p:nvSpPr>
            <p:spPr bwMode="auto">
              <a:xfrm>
                <a:off x="-198" y="671"/>
                <a:ext cx="67"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grpSp>
      </p:grpSp>
      <p:grpSp>
        <p:nvGrpSpPr>
          <p:cNvPr id="96" name="Group 95"/>
          <p:cNvGrpSpPr/>
          <p:nvPr/>
        </p:nvGrpSpPr>
        <p:grpSpPr>
          <a:xfrm>
            <a:off x="5913437" y="586930"/>
            <a:ext cx="1283912" cy="890883"/>
            <a:chOff x="273321" y="254113"/>
            <a:chExt cx="1283912" cy="890883"/>
          </a:xfrm>
        </p:grpSpPr>
        <p:grpSp>
          <p:nvGrpSpPr>
            <p:cNvPr id="97" name="Group 60"/>
            <p:cNvGrpSpPr>
              <a:grpSpLocks noChangeAspect="1"/>
            </p:cNvGrpSpPr>
            <p:nvPr/>
          </p:nvGrpSpPr>
          <p:grpSpPr bwMode="auto">
            <a:xfrm>
              <a:off x="719033" y="254113"/>
              <a:ext cx="838200" cy="663575"/>
              <a:chOff x="3312" y="1742"/>
              <a:chExt cx="1056" cy="836"/>
            </a:xfrm>
            <a:solidFill>
              <a:srgbClr val="171F36"/>
            </a:solidFill>
          </p:grpSpPr>
          <p:sp>
            <p:nvSpPr>
              <p:cNvPr id="103" name="AutoShape 59"/>
              <p:cNvSpPr>
                <a:spLocks noChangeAspect="1" noChangeArrowheads="1" noTextEdit="1"/>
              </p:cNvSpPr>
              <p:nvPr/>
            </p:nvSpPr>
            <p:spPr bwMode="auto">
              <a:xfrm>
                <a:off x="3312" y="1742"/>
                <a:ext cx="1056" cy="83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61"/>
              <p:cNvSpPr>
                <a:spLocks noEditPoints="1"/>
              </p:cNvSpPr>
              <p:nvPr/>
            </p:nvSpPr>
            <p:spPr bwMode="auto">
              <a:xfrm>
                <a:off x="3750" y="2197"/>
                <a:ext cx="30" cy="31"/>
              </a:xfrm>
              <a:custGeom>
                <a:avLst/>
                <a:gdLst>
                  <a:gd name="T0" fmla="*/ 7 w 13"/>
                  <a:gd name="T1" fmla="*/ 13 h 13"/>
                  <a:gd name="T2" fmla="*/ 13 w 13"/>
                  <a:gd name="T3" fmla="*/ 7 h 13"/>
                  <a:gd name="T4" fmla="*/ 7 w 13"/>
                  <a:gd name="T5" fmla="*/ 0 h 13"/>
                  <a:gd name="T6" fmla="*/ 0 w 13"/>
                  <a:gd name="T7" fmla="*/ 7 h 13"/>
                  <a:gd name="T8" fmla="*/ 7 w 13"/>
                  <a:gd name="T9" fmla="*/ 13 h 13"/>
                  <a:gd name="T10" fmla="*/ 7 w 13"/>
                  <a:gd name="T11" fmla="*/ 3 h 13"/>
                  <a:gd name="T12" fmla="*/ 10 w 13"/>
                  <a:gd name="T13" fmla="*/ 7 h 13"/>
                  <a:gd name="T14" fmla="*/ 7 w 13"/>
                  <a:gd name="T15" fmla="*/ 10 h 13"/>
                  <a:gd name="T16" fmla="*/ 3 w 13"/>
                  <a:gd name="T17" fmla="*/ 7 h 13"/>
                  <a:gd name="T18" fmla="*/ 7 w 13"/>
                  <a:gd name="T1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3">
                    <a:moveTo>
                      <a:pt x="7" y="13"/>
                    </a:moveTo>
                    <a:cubicBezTo>
                      <a:pt x="10" y="13"/>
                      <a:pt x="13" y="10"/>
                      <a:pt x="13" y="7"/>
                    </a:cubicBezTo>
                    <a:cubicBezTo>
                      <a:pt x="13" y="3"/>
                      <a:pt x="10" y="0"/>
                      <a:pt x="7" y="0"/>
                    </a:cubicBezTo>
                    <a:cubicBezTo>
                      <a:pt x="3" y="0"/>
                      <a:pt x="0" y="3"/>
                      <a:pt x="0" y="7"/>
                    </a:cubicBezTo>
                    <a:cubicBezTo>
                      <a:pt x="0" y="10"/>
                      <a:pt x="3" y="13"/>
                      <a:pt x="7" y="13"/>
                    </a:cubicBezTo>
                    <a:close/>
                    <a:moveTo>
                      <a:pt x="7" y="3"/>
                    </a:moveTo>
                    <a:cubicBezTo>
                      <a:pt x="8" y="3"/>
                      <a:pt x="10" y="5"/>
                      <a:pt x="10" y="7"/>
                    </a:cubicBezTo>
                    <a:cubicBezTo>
                      <a:pt x="10" y="9"/>
                      <a:pt x="8" y="10"/>
                      <a:pt x="7" y="10"/>
                    </a:cubicBezTo>
                    <a:cubicBezTo>
                      <a:pt x="5" y="10"/>
                      <a:pt x="3" y="9"/>
                      <a:pt x="3" y="7"/>
                    </a:cubicBezTo>
                    <a:cubicBezTo>
                      <a:pt x="3" y="5"/>
                      <a:pt x="5" y="3"/>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62"/>
              <p:cNvSpPr>
                <a:spLocks noEditPoints="1"/>
              </p:cNvSpPr>
              <p:nvPr/>
            </p:nvSpPr>
            <p:spPr bwMode="auto">
              <a:xfrm>
                <a:off x="3840" y="2197"/>
                <a:ext cx="31" cy="31"/>
              </a:xfrm>
              <a:custGeom>
                <a:avLst/>
                <a:gdLst>
                  <a:gd name="T0" fmla="*/ 0 w 13"/>
                  <a:gd name="T1" fmla="*/ 7 h 13"/>
                  <a:gd name="T2" fmla="*/ 6 w 13"/>
                  <a:gd name="T3" fmla="*/ 13 h 13"/>
                  <a:gd name="T4" fmla="*/ 13 w 13"/>
                  <a:gd name="T5" fmla="*/ 7 h 13"/>
                  <a:gd name="T6" fmla="*/ 6 w 13"/>
                  <a:gd name="T7" fmla="*/ 0 h 13"/>
                  <a:gd name="T8" fmla="*/ 0 w 13"/>
                  <a:gd name="T9" fmla="*/ 7 h 13"/>
                  <a:gd name="T10" fmla="*/ 10 w 13"/>
                  <a:gd name="T11" fmla="*/ 7 h 13"/>
                  <a:gd name="T12" fmla="*/ 6 w 13"/>
                  <a:gd name="T13" fmla="*/ 10 h 13"/>
                  <a:gd name="T14" fmla="*/ 3 w 13"/>
                  <a:gd name="T15" fmla="*/ 7 h 13"/>
                  <a:gd name="T16" fmla="*/ 6 w 13"/>
                  <a:gd name="T17" fmla="*/ 3 h 13"/>
                  <a:gd name="T18" fmla="*/ 10 w 13"/>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3">
                    <a:moveTo>
                      <a:pt x="0" y="7"/>
                    </a:moveTo>
                    <a:cubicBezTo>
                      <a:pt x="0" y="10"/>
                      <a:pt x="3" y="13"/>
                      <a:pt x="6" y="13"/>
                    </a:cubicBezTo>
                    <a:cubicBezTo>
                      <a:pt x="10" y="13"/>
                      <a:pt x="13" y="10"/>
                      <a:pt x="13" y="7"/>
                    </a:cubicBezTo>
                    <a:cubicBezTo>
                      <a:pt x="13" y="3"/>
                      <a:pt x="10" y="0"/>
                      <a:pt x="6" y="0"/>
                    </a:cubicBezTo>
                    <a:cubicBezTo>
                      <a:pt x="3" y="0"/>
                      <a:pt x="0" y="3"/>
                      <a:pt x="0" y="7"/>
                    </a:cubicBezTo>
                    <a:close/>
                    <a:moveTo>
                      <a:pt x="10" y="7"/>
                    </a:moveTo>
                    <a:cubicBezTo>
                      <a:pt x="10" y="9"/>
                      <a:pt x="8" y="10"/>
                      <a:pt x="6" y="10"/>
                    </a:cubicBezTo>
                    <a:cubicBezTo>
                      <a:pt x="4" y="10"/>
                      <a:pt x="3" y="9"/>
                      <a:pt x="3" y="7"/>
                    </a:cubicBezTo>
                    <a:cubicBezTo>
                      <a:pt x="3" y="5"/>
                      <a:pt x="4" y="3"/>
                      <a:pt x="6" y="3"/>
                    </a:cubicBezTo>
                    <a:cubicBezTo>
                      <a:pt x="8" y="3"/>
                      <a:pt x="10" y="5"/>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63"/>
              <p:cNvSpPr>
                <a:spLocks noEditPoints="1"/>
              </p:cNvSpPr>
              <p:nvPr/>
            </p:nvSpPr>
            <p:spPr bwMode="auto">
              <a:xfrm>
                <a:off x="3928" y="2197"/>
                <a:ext cx="31" cy="31"/>
              </a:xfrm>
              <a:custGeom>
                <a:avLst/>
                <a:gdLst>
                  <a:gd name="T0" fmla="*/ 7 w 13"/>
                  <a:gd name="T1" fmla="*/ 13 h 13"/>
                  <a:gd name="T2" fmla="*/ 13 w 13"/>
                  <a:gd name="T3" fmla="*/ 7 h 13"/>
                  <a:gd name="T4" fmla="*/ 7 w 13"/>
                  <a:gd name="T5" fmla="*/ 0 h 13"/>
                  <a:gd name="T6" fmla="*/ 0 w 13"/>
                  <a:gd name="T7" fmla="*/ 7 h 13"/>
                  <a:gd name="T8" fmla="*/ 7 w 13"/>
                  <a:gd name="T9" fmla="*/ 13 h 13"/>
                  <a:gd name="T10" fmla="*/ 7 w 13"/>
                  <a:gd name="T11" fmla="*/ 3 h 13"/>
                  <a:gd name="T12" fmla="*/ 10 w 13"/>
                  <a:gd name="T13" fmla="*/ 7 h 13"/>
                  <a:gd name="T14" fmla="*/ 7 w 13"/>
                  <a:gd name="T15" fmla="*/ 10 h 13"/>
                  <a:gd name="T16" fmla="*/ 3 w 13"/>
                  <a:gd name="T17" fmla="*/ 7 h 13"/>
                  <a:gd name="T18" fmla="*/ 7 w 13"/>
                  <a:gd name="T1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3">
                    <a:moveTo>
                      <a:pt x="7" y="13"/>
                    </a:moveTo>
                    <a:cubicBezTo>
                      <a:pt x="10" y="13"/>
                      <a:pt x="13" y="10"/>
                      <a:pt x="13" y="7"/>
                    </a:cubicBezTo>
                    <a:cubicBezTo>
                      <a:pt x="13" y="3"/>
                      <a:pt x="10" y="0"/>
                      <a:pt x="7" y="0"/>
                    </a:cubicBezTo>
                    <a:cubicBezTo>
                      <a:pt x="3" y="0"/>
                      <a:pt x="0" y="3"/>
                      <a:pt x="0" y="7"/>
                    </a:cubicBezTo>
                    <a:cubicBezTo>
                      <a:pt x="0" y="10"/>
                      <a:pt x="3" y="13"/>
                      <a:pt x="7" y="13"/>
                    </a:cubicBezTo>
                    <a:close/>
                    <a:moveTo>
                      <a:pt x="7" y="3"/>
                    </a:moveTo>
                    <a:cubicBezTo>
                      <a:pt x="9" y="3"/>
                      <a:pt x="10" y="5"/>
                      <a:pt x="10" y="7"/>
                    </a:cubicBezTo>
                    <a:cubicBezTo>
                      <a:pt x="10" y="9"/>
                      <a:pt x="9" y="10"/>
                      <a:pt x="7" y="10"/>
                    </a:cubicBezTo>
                    <a:cubicBezTo>
                      <a:pt x="5" y="10"/>
                      <a:pt x="3" y="9"/>
                      <a:pt x="3" y="7"/>
                    </a:cubicBezTo>
                    <a:cubicBezTo>
                      <a:pt x="3" y="5"/>
                      <a:pt x="5" y="3"/>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64"/>
              <p:cNvSpPr>
                <a:spLocks noEditPoints="1"/>
              </p:cNvSpPr>
              <p:nvPr/>
            </p:nvSpPr>
            <p:spPr bwMode="auto">
              <a:xfrm>
                <a:off x="3835" y="2337"/>
                <a:ext cx="41" cy="41"/>
              </a:xfrm>
              <a:custGeom>
                <a:avLst/>
                <a:gdLst>
                  <a:gd name="T0" fmla="*/ 8 w 17"/>
                  <a:gd name="T1" fmla="*/ 0 h 17"/>
                  <a:gd name="T2" fmla="*/ 0 w 17"/>
                  <a:gd name="T3" fmla="*/ 9 h 17"/>
                  <a:gd name="T4" fmla="*/ 8 w 17"/>
                  <a:gd name="T5" fmla="*/ 17 h 17"/>
                  <a:gd name="T6" fmla="*/ 17 w 17"/>
                  <a:gd name="T7" fmla="*/ 9 h 17"/>
                  <a:gd name="T8" fmla="*/ 8 w 17"/>
                  <a:gd name="T9" fmla="*/ 0 h 17"/>
                  <a:gd name="T10" fmla="*/ 8 w 17"/>
                  <a:gd name="T11" fmla="*/ 10 h 17"/>
                  <a:gd name="T12" fmla="*/ 7 w 17"/>
                  <a:gd name="T13" fmla="*/ 9 h 17"/>
                  <a:gd name="T14" fmla="*/ 8 w 17"/>
                  <a:gd name="T15" fmla="*/ 7 h 17"/>
                  <a:gd name="T16" fmla="*/ 10 w 17"/>
                  <a:gd name="T17" fmla="*/ 9 h 17"/>
                  <a:gd name="T18" fmla="*/ 8 w 17"/>
                  <a:gd name="T19"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8" y="0"/>
                    </a:moveTo>
                    <a:cubicBezTo>
                      <a:pt x="3" y="0"/>
                      <a:pt x="0" y="4"/>
                      <a:pt x="0" y="9"/>
                    </a:cubicBezTo>
                    <a:cubicBezTo>
                      <a:pt x="0" y="14"/>
                      <a:pt x="3" y="17"/>
                      <a:pt x="8" y="17"/>
                    </a:cubicBezTo>
                    <a:cubicBezTo>
                      <a:pt x="13" y="17"/>
                      <a:pt x="17" y="14"/>
                      <a:pt x="17" y="9"/>
                    </a:cubicBezTo>
                    <a:cubicBezTo>
                      <a:pt x="17" y="4"/>
                      <a:pt x="13" y="0"/>
                      <a:pt x="8" y="0"/>
                    </a:cubicBezTo>
                    <a:close/>
                    <a:moveTo>
                      <a:pt x="8" y="10"/>
                    </a:moveTo>
                    <a:cubicBezTo>
                      <a:pt x="7" y="10"/>
                      <a:pt x="7" y="10"/>
                      <a:pt x="7" y="9"/>
                    </a:cubicBezTo>
                    <a:cubicBezTo>
                      <a:pt x="7" y="8"/>
                      <a:pt x="7" y="7"/>
                      <a:pt x="8" y="7"/>
                    </a:cubicBezTo>
                    <a:cubicBezTo>
                      <a:pt x="9" y="7"/>
                      <a:pt x="10" y="8"/>
                      <a:pt x="10" y="9"/>
                    </a:cubicBezTo>
                    <a:cubicBezTo>
                      <a:pt x="10" y="10"/>
                      <a:pt x="9" y="10"/>
                      <a:pt x="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65"/>
              <p:cNvSpPr>
                <a:spLocks/>
              </p:cNvSpPr>
              <p:nvPr/>
            </p:nvSpPr>
            <p:spPr bwMode="auto">
              <a:xfrm>
                <a:off x="3419" y="2294"/>
                <a:ext cx="870" cy="24"/>
              </a:xfrm>
              <a:custGeom>
                <a:avLst/>
                <a:gdLst>
                  <a:gd name="T0" fmla="*/ 361 w 366"/>
                  <a:gd name="T1" fmla="*/ 0 h 10"/>
                  <a:gd name="T2" fmla="*/ 5 w 366"/>
                  <a:gd name="T3" fmla="*/ 0 h 10"/>
                  <a:gd name="T4" fmla="*/ 0 w 366"/>
                  <a:gd name="T5" fmla="*/ 5 h 10"/>
                  <a:gd name="T6" fmla="*/ 5 w 366"/>
                  <a:gd name="T7" fmla="*/ 10 h 10"/>
                  <a:gd name="T8" fmla="*/ 361 w 366"/>
                  <a:gd name="T9" fmla="*/ 10 h 10"/>
                  <a:gd name="T10" fmla="*/ 366 w 366"/>
                  <a:gd name="T11" fmla="*/ 5 h 10"/>
                  <a:gd name="T12" fmla="*/ 361 w 36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6" h="10">
                    <a:moveTo>
                      <a:pt x="361" y="0"/>
                    </a:moveTo>
                    <a:cubicBezTo>
                      <a:pt x="5" y="0"/>
                      <a:pt x="5" y="0"/>
                      <a:pt x="5" y="0"/>
                    </a:cubicBezTo>
                    <a:cubicBezTo>
                      <a:pt x="2" y="0"/>
                      <a:pt x="0" y="2"/>
                      <a:pt x="0" y="5"/>
                    </a:cubicBezTo>
                    <a:cubicBezTo>
                      <a:pt x="0" y="8"/>
                      <a:pt x="2" y="10"/>
                      <a:pt x="5" y="10"/>
                    </a:cubicBezTo>
                    <a:cubicBezTo>
                      <a:pt x="361" y="10"/>
                      <a:pt x="361" y="10"/>
                      <a:pt x="361" y="10"/>
                    </a:cubicBezTo>
                    <a:cubicBezTo>
                      <a:pt x="364" y="10"/>
                      <a:pt x="366" y="8"/>
                      <a:pt x="366" y="5"/>
                    </a:cubicBezTo>
                    <a:cubicBezTo>
                      <a:pt x="366" y="2"/>
                      <a:pt x="364" y="0"/>
                      <a:pt x="36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66"/>
              <p:cNvSpPr>
                <a:spLocks noEditPoints="1"/>
              </p:cNvSpPr>
              <p:nvPr/>
            </p:nvSpPr>
            <p:spPr bwMode="auto">
              <a:xfrm>
                <a:off x="3310" y="1742"/>
                <a:ext cx="1056" cy="838"/>
              </a:xfrm>
              <a:custGeom>
                <a:avLst/>
                <a:gdLst>
                  <a:gd name="T0" fmla="*/ 415 w 444"/>
                  <a:gd name="T1" fmla="*/ 0 h 352"/>
                  <a:gd name="T2" fmla="*/ 28 w 444"/>
                  <a:gd name="T3" fmla="*/ 0 h 352"/>
                  <a:gd name="T4" fmla="*/ 0 w 444"/>
                  <a:gd name="T5" fmla="*/ 28 h 352"/>
                  <a:gd name="T6" fmla="*/ 0 w 444"/>
                  <a:gd name="T7" fmla="*/ 257 h 352"/>
                  <a:gd name="T8" fmla="*/ 28 w 444"/>
                  <a:gd name="T9" fmla="*/ 285 h 352"/>
                  <a:gd name="T10" fmla="*/ 163 w 444"/>
                  <a:gd name="T11" fmla="*/ 285 h 352"/>
                  <a:gd name="T12" fmla="*/ 161 w 444"/>
                  <a:gd name="T13" fmla="*/ 311 h 352"/>
                  <a:gd name="T14" fmla="*/ 140 w 444"/>
                  <a:gd name="T15" fmla="*/ 336 h 352"/>
                  <a:gd name="T16" fmla="*/ 136 w 444"/>
                  <a:gd name="T17" fmla="*/ 345 h 352"/>
                  <a:gd name="T18" fmla="*/ 145 w 444"/>
                  <a:gd name="T19" fmla="*/ 352 h 352"/>
                  <a:gd name="T20" fmla="*/ 314 w 444"/>
                  <a:gd name="T21" fmla="*/ 352 h 352"/>
                  <a:gd name="T22" fmla="*/ 323 w 444"/>
                  <a:gd name="T23" fmla="*/ 345 h 352"/>
                  <a:gd name="T24" fmla="*/ 318 w 444"/>
                  <a:gd name="T25" fmla="*/ 336 h 352"/>
                  <a:gd name="T26" fmla="*/ 297 w 444"/>
                  <a:gd name="T27" fmla="*/ 311 h 352"/>
                  <a:gd name="T28" fmla="*/ 295 w 444"/>
                  <a:gd name="T29" fmla="*/ 285 h 352"/>
                  <a:gd name="T30" fmla="*/ 415 w 444"/>
                  <a:gd name="T31" fmla="*/ 285 h 352"/>
                  <a:gd name="T32" fmla="*/ 444 w 444"/>
                  <a:gd name="T33" fmla="*/ 257 h 352"/>
                  <a:gd name="T34" fmla="*/ 444 w 444"/>
                  <a:gd name="T35" fmla="*/ 28 h 352"/>
                  <a:gd name="T36" fmla="*/ 415 w 444"/>
                  <a:gd name="T37" fmla="*/ 0 h 352"/>
                  <a:gd name="T38" fmla="*/ 287 w 444"/>
                  <a:gd name="T39" fmla="*/ 312 h 352"/>
                  <a:gd name="T40" fmla="*/ 308 w 444"/>
                  <a:gd name="T41" fmla="*/ 342 h 352"/>
                  <a:gd name="T42" fmla="*/ 150 w 444"/>
                  <a:gd name="T43" fmla="*/ 341 h 352"/>
                  <a:gd name="T44" fmla="*/ 171 w 444"/>
                  <a:gd name="T45" fmla="*/ 312 h 352"/>
                  <a:gd name="T46" fmla="*/ 173 w 444"/>
                  <a:gd name="T47" fmla="*/ 285 h 352"/>
                  <a:gd name="T48" fmla="*/ 285 w 444"/>
                  <a:gd name="T49" fmla="*/ 285 h 352"/>
                  <a:gd name="T50" fmla="*/ 287 w 444"/>
                  <a:gd name="T51" fmla="*/ 312 h 352"/>
                  <a:gd name="T52" fmla="*/ 434 w 444"/>
                  <a:gd name="T53" fmla="*/ 257 h 352"/>
                  <a:gd name="T54" fmla="*/ 415 w 444"/>
                  <a:gd name="T55" fmla="*/ 275 h 352"/>
                  <a:gd name="T56" fmla="*/ 296 w 444"/>
                  <a:gd name="T57" fmla="*/ 275 h 352"/>
                  <a:gd name="T58" fmla="*/ 162 w 444"/>
                  <a:gd name="T59" fmla="*/ 275 h 352"/>
                  <a:gd name="T60" fmla="*/ 28 w 444"/>
                  <a:gd name="T61" fmla="*/ 275 h 352"/>
                  <a:gd name="T62" fmla="*/ 10 w 444"/>
                  <a:gd name="T63" fmla="*/ 257 h 352"/>
                  <a:gd name="T64" fmla="*/ 10 w 444"/>
                  <a:gd name="T65" fmla="*/ 28 h 352"/>
                  <a:gd name="T66" fmla="*/ 28 w 444"/>
                  <a:gd name="T67" fmla="*/ 10 h 352"/>
                  <a:gd name="T68" fmla="*/ 415 w 444"/>
                  <a:gd name="T69" fmla="*/ 10 h 352"/>
                  <a:gd name="T70" fmla="*/ 434 w 444"/>
                  <a:gd name="T71" fmla="*/ 28 h 352"/>
                  <a:gd name="T72" fmla="*/ 434 w 444"/>
                  <a:gd name="T73" fmla="*/ 25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4" h="352">
                    <a:moveTo>
                      <a:pt x="415" y="0"/>
                    </a:moveTo>
                    <a:cubicBezTo>
                      <a:pt x="28" y="0"/>
                      <a:pt x="28" y="0"/>
                      <a:pt x="28" y="0"/>
                    </a:cubicBezTo>
                    <a:cubicBezTo>
                      <a:pt x="12" y="0"/>
                      <a:pt x="0" y="12"/>
                      <a:pt x="0" y="28"/>
                    </a:cubicBezTo>
                    <a:cubicBezTo>
                      <a:pt x="0" y="257"/>
                      <a:pt x="0" y="257"/>
                      <a:pt x="0" y="257"/>
                    </a:cubicBezTo>
                    <a:cubicBezTo>
                      <a:pt x="0" y="273"/>
                      <a:pt x="12" y="285"/>
                      <a:pt x="28" y="285"/>
                    </a:cubicBezTo>
                    <a:cubicBezTo>
                      <a:pt x="163" y="285"/>
                      <a:pt x="163" y="285"/>
                      <a:pt x="163" y="285"/>
                    </a:cubicBezTo>
                    <a:cubicBezTo>
                      <a:pt x="163" y="291"/>
                      <a:pt x="163" y="301"/>
                      <a:pt x="161" y="311"/>
                    </a:cubicBezTo>
                    <a:cubicBezTo>
                      <a:pt x="159" y="321"/>
                      <a:pt x="151" y="330"/>
                      <a:pt x="140" y="336"/>
                    </a:cubicBezTo>
                    <a:cubicBezTo>
                      <a:pt x="136" y="338"/>
                      <a:pt x="135" y="341"/>
                      <a:pt x="136" y="345"/>
                    </a:cubicBezTo>
                    <a:cubicBezTo>
                      <a:pt x="136" y="349"/>
                      <a:pt x="140" y="352"/>
                      <a:pt x="145" y="352"/>
                    </a:cubicBezTo>
                    <a:cubicBezTo>
                      <a:pt x="314" y="352"/>
                      <a:pt x="314" y="352"/>
                      <a:pt x="314" y="352"/>
                    </a:cubicBezTo>
                    <a:cubicBezTo>
                      <a:pt x="318" y="352"/>
                      <a:pt x="322" y="349"/>
                      <a:pt x="323" y="345"/>
                    </a:cubicBezTo>
                    <a:cubicBezTo>
                      <a:pt x="324" y="341"/>
                      <a:pt x="322" y="338"/>
                      <a:pt x="318" y="336"/>
                    </a:cubicBezTo>
                    <a:cubicBezTo>
                      <a:pt x="307" y="330"/>
                      <a:pt x="299" y="321"/>
                      <a:pt x="297" y="311"/>
                    </a:cubicBezTo>
                    <a:cubicBezTo>
                      <a:pt x="295" y="301"/>
                      <a:pt x="295" y="291"/>
                      <a:pt x="295" y="285"/>
                    </a:cubicBezTo>
                    <a:cubicBezTo>
                      <a:pt x="415" y="285"/>
                      <a:pt x="415" y="285"/>
                      <a:pt x="415" y="285"/>
                    </a:cubicBezTo>
                    <a:cubicBezTo>
                      <a:pt x="431" y="285"/>
                      <a:pt x="444" y="273"/>
                      <a:pt x="444" y="257"/>
                    </a:cubicBezTo>
                    <a:cubicBezTo>
                      <a:pt x="444" y="28"/>
                      <a:pt x="444" y="28"/>
                      <a:pt x="444" y="28"/>
                    </a:cubicBezTo>
                    <a:cubicBezTo>
                      <a:pt x="444" y="12"/>
                      <a:pt x="431" y="0"/>
                      <a:pt x="415" y="0"/>
                    </a:cubicBezTo>
                    <a:close/>
                    <a:moveTo>
                      <a:pt x="287" y="312"/>
                    </a:moveTo>
                    <a:cubicBezTo>
                      <a:pt x="289" y="324"/>
                      <a:pt x="297" y="334"/>
                      <a:pt x="308" y="342"/>
                    </a:cubicBezTo>
                    <a:cubicBezTo>
                      <a:pt x="150" y="341"/>
                      <a:pt x="150" y="341"/>
                      <a:pt x="150" y="341"/>
                    </a:cubicBezTo>
                    <a:cubicBezTo>
                      <a:pt x="161" y="334"/>
                      <a:pt x="169" y="324"/>
                      <a:pt x="171" y="312"/>
                    </a:cubicBezTo>
                    <a:cubicBezTo>
                      <a:pt x="173" y="302"/>
                      <a:pt x="173" y="292"/>
                      <a:pt x="173" y="285"/>
                    </a:cubicBezTo>
                    <a:cubicBezTo>
                      <a:pt x="285" y="285"/>
                      <a:pt x="285" y="285"/>
                      <a:pt x="285" y="285"/>
                    </a:cubicBezTo>
                    <a:cubicBezTo>
                      <a:pt x="285" y="292"/>
                      <a:pt x="285" y="302"/>
                      <a:pt x="287" y="312"/>
                    </a:cubicBezTo>
                    <a:close/>
                    <a:moveTo>
                      <a:pt x="434" y="257"/>
                    </a:moveTo>
                    <a:cubicBezTo>
                      <a:pt x="434" y="267"/>
                      <a:pt x="425" y="275"/>
                      <a:pt x="415" y="275"/>
                    </a:cubicBezTo>
                    <a:cubicBezTo>
                      <a:pt x="296" y="275"/>
                      <a:pt x="296" y="275"/>
                      <a:pt x="296" y="275"/>
                    </a:cubicBezTo>
                    <a:cubicBezTo>
                      <a:pt x="162" y="275"/>
                      <a:pt x="162" y="275"/>
                      <a:pt x="162" y="275"/>
                    </a:cubicBezTo>
                    <a:cubicBezTo>
                      <a:pt x="28" y="275"/>
                      <a:pt x="28" y="275"/>
                      <a:pt x="28" y="275"/>
                    </a:cubicBezTo>
                    <a:cubicBezTo>
                      <a:pt x="18" y="275"/>
                      <a:pt x="10" y="267"/>
                      <a:pt x="10" y="257"/>
                    </a:cubicBezTo>
                    <a:cubicBezTo>
                      <a:pt x="10" y="28"/>
                      <a:pt x="10" y="28"/>
                      <a:pt x="10" y="28"/>
                    </a:cubicBezTo>
                    <a:cubicBezTo>
                      <a:pt x="10" y="18"/>
                      <a:pt x="18" y="10"/>
                      <a:pt x="28" y="10"/>
                    </a:cubicBezTo>
                    <a:cubicBezTo>
                      <a:pt x="415" y="10"/>
                      <a:pt x="415" y="10"/>
                      <a:pt x="415" y="10"/>
                    </a:cubicBezTo>
                    <a:cubicBezTo>
                      <a:pt x="425" y="10"/>
                      <a:pt x="434" y="18"/>
                      <a:pt x="434" y="28"/>
                    </a:cubicBezTo>
                    <a:lnTo>
                      <a:pt x="434" y="2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67"/>
              <p:cNvSpPr>
                <a:spLocks noEditPoints="1"/>
              </p:cNvSpPr>
              <p:nvPr/>
            </p:nvSpPr>
            <p:spPr bwMode="auto">
              <a:xfrm>
                <a:off x="3438" y="1854"/>
                <a:ext cx="116" cy="117"/>
              </a:xfrm>
              <a:custGeom>
                <a:avLst/>
                <a:gdLst>
                  <a:gd name="T0" fmla="*/ 11 w 49"/>
                  <a:gd name="T1" fmla="*/ 49 h 49"/>
                  <a:gd name="T2" fmla="*/ 38 w 49"/>
                  <a:gd name="T3" fmla="*/ 49 h 49"/>
                  <a:gd name="T4" fmla="*/ 49 w 49"/>
                  <a:gd name="T5" fmla="*/ 38 h 49"/>
                  <a:gd name="T6" fmla="*/ 49 w 49"/>
                  <a:gd name="T7" fmla="*/ 11 h 49"/>
                  <a:gd name="T8" fmla="*/ 38 w 49"/>
                  <a:gd name="T9" fmla="*/ 0 h 49"/>
                  <a:gd name="T10" fmla="*/ 11 w 49"/>
                  <a:gd name="T11" fmla="*/ 0 h 49"/>
                  <a:gd name="T12" fmla="*/ 0 w 49"/>
                  <a:gd name="T13" fmla="*/ 11 h 49"/>
                  <a:gd name="T14" fmla="*/ 0 w 49"/>
                  <a:gd name="T15" fmla="*/ 38 h 49"/>
                  <a:gd name="T16" fmla="*/ 11 w 49"/>
                  <a:gd name="T17" fmla="*/ 49 h 49"/>
                  <a:gd name="T18" fmla="*/ 10 w 49"/>
                  <a:gd name="T19" fmla="*/ 11 h 49"/>
                  <a:gd name="T20" fmla="*/ 11 w 49"/>
                  <a:gd name="T21" fmla="*/ 10 h 49"/>
                  <a:gd name="T22" fmla="*/ 38 w 49"/>
                  <a:gd name="T23" fmla="*/ 10 h 49"/>
                  <a:gd name="T24" fmla="*/ 39 w 49"/>
                  <a:gd name="T25" fmla="*/ 11 h 49"/>
                  <a:gd name="T26" fmla="*/ 39 w 49"/>
                  <a:gd name="T27" fmla="*/ 38 h 49"/>
                  <a:gd name="T28" fmla="*/ 38 w 49"/>
                  <a:gd name="T29" fmla="*/ 39 h 49"/>
                  <a:gd name="T30" fmla="*/ 11 w 49"/>
                  <a:gd name="T31" fmla="*/ 39 h 49"/>
                  <a:gd name="T32" fmla="*/ 10 w 49"/>
                  <a:gd name="T33" fmla="*/ 38 h 49"/>
                  <a:gd name="T34" fmla="*/ 10 w 49"/>
                  <a:gd name="T35"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49">
                    <a:moveTo>
                      <a:pt x="11" y="49"/>
                    </a:moveTo>
                    <a:cubicBezTo>
                      <a:pt x="38" y="49"/>
                      <a:pt x="38" y="49"/>
                      <a:pt x="38" y="49"/>
                    </a:cubicBezTo>
                    <a:cubicBezTo>
                      <a:pt x="44" y="49"/>
                      <a:pt x="49" y="44"/>
                      <a:pt x="49" y="38"/>
                    </a:cubicBezTo>
                    <a:cubicBezTo>
                      <a:pt x="49" y="11"/>
                      <a:pt x="49" y="11"/>
                      <a:pt x="49" y="11"/>
                    </a:cubicBezTo>
                    <a:cubicBezTo>
                      <a:pt x="49" y="5"/>
                      <a:pt x="44" y="0"/>
                      <a:pt x="38" y="0"/>
                    </a:cubicBezTo>
                    <a:cubicBezTo>
                      <a:pt x="11" y="0"/>
                      <a:pt x="11" y="0"/>
                      <a:pt x="11" y="0"/>
                    </a:cubicBezTo>
                    <a:cubicBezTo>
                      <a:pt x="5" y="0"/>
                      <a:pt x="0" y="5"/>
                      <a:pt x="0" y="11"/>
                    </a:cubicBezTo>
                    <a:cubicBezTo>
                      <a:pt x="0" y="38"/>
                      <a:pt x="0" y="38"/>
                      <a:pt x="0" y="38"/>
                    </a:cubicBezTo>
                    <a:cubicBezTo>
                      <a:pt x="0" y="44"/>
                      <a:pt x="5" y="49"/>
                      <a:pt x="11" y="49"/>
                    </a:cubicBezTo>
                    <a:close/>
                    <a:moveTo>
                      <a:pt x="10" y="11"/>
                    </a:moveTo>
                    <a:cubicBezTo>
                      <a:pt x="10" y="11"/>
                      <a:pt x="11" y="10"/>
                      <a:pt x="11" y="10"/>
                    </a:cubicBezTo>
                    <a:cubicBezTo>
                      <a:pt x="38" y="10"/>
                      <a:pt x="38" y="10"/>
                      <a:pt x="38" y="10"/>
                    </a:cubicBezTo>
                    <a:cubicBezTo>
                      <a:pt x="38" y="10"/>
                      <a:pt x="39" y="11"/>
                      <a:pt x="39" y="11"/>
                    </a:cubicBezTo>
                    <a:cubicBezTo>
                      <a:pt x="39" y="38"/>
                      <a:pt x="39" y="38"/>
                      <a:pt x="39" y="38"/>
                    </a:cubicBezTo>
                    <a:cubicBezTo>
                      <a:pt x="39" y="38"/>
                      <a:pt x="38" y="39"/>
                      <a:pt x="38" y="39"/>
                    </a:cubicBezTo>
                    <a:cubicBezTo>
                      <a:pt x="11" y="39"/>
                      <a:pt x="11" y="39"/>
                      <a:pt x="11" y="39"/>
                    </a:cubicBezTo>
                    <a:cubicBezTo>
                      <a:pt x="11" y="39"/>
                      <a:pt x="10" y="38"/>
                      <a:pt x="10" y="38"/>
                    </a:cubicBezTo>
                    <a:lnTo>
                      <a:pt x="1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68"/>
              <p:cNvSpPr>
                <a:spLocks noEditPoints="1"/>
              </p:cNvSpPr>
              <p:nvPr/>
            </p:nvSpPr>
            <p:spPr bwMode="auto">
              <a:xfrm>
                <a:off x="3616" y="1854"/>
                <a:ext cx="117" cy="117"/>
              </a:xfrm>
              <a:custGeom>
                <a:avLst/>
                <a:gdLst>
                  <a:gd name="T0" fmla="*/ 11 w 49"/>
                  <a:gd name="T1" fmla="*/ 49 h 49"/>
                  <a:gd name="T2" fmla="*/ 39 w 49"/>
                  <a:gd name="T3" fmla="*/ 49 h 49"/>
                  <a:gd name="T4" fmla="*/ 49 w 49"/>
                  <a:gd name="T5" fmla="*/ 39 h 49"/>
                  <a:gd name="T6" fmla="*/ 49 w 49"/>
                  <a:gd name="T7" fmla="*/ 10 h 49"/>
                  <a:gd name="T8" fmla="*/ 39 w 49"/>
                  <a:gd name="T9" fmla="*/ 0 h 49"/>
                  <a:gd name="T10" fmla="*/ 11 w 49"/>
                  <a:gd name="T11" fmla="*/ 0 h 49"/>
                  <a:gd name="T12" fmla="*/ 0 w 49"/>
                  <a:gd name="T13" fmla="*/ 10 h 49"/>
                  <a:gd name="T14" fmla="*/ 0 w 49"/>
                  <a:gd name="T15" fmla="*/ 39 h 49"/>
                  <a:gd name="T16" fmla="*/ 11 w 49"/>
                  <a:gd name="T17" fmla="*/ 49 h 49"/>
                  <a:gd name="T18" fmla="*/ 11 w 49"/>
                  <a:gd name="T19" fmla="*/ 10 h 49"/>
                  <a:gd name="T20" fmla="*/ 39 w 49"/>
                  <a:gd name="T21" fmla="*/ 10 h 49"/>
                  <a:gd name="T22" fmla="*/ 39 w 49"/>
                  <a:gd name="T23" fmla="*/ 10 h 49"/>
                  <a:gd name="T24" fmla="*/ 39 w 49"/>
                  <a:gd name="T25" fmla="*/ 39 h 49"/>
                  <a:gd name="T26" fmla="*/ 10 w 49"/>
                  <a:gd name="T27" fmla="*/ 39 h 49"/>
                  <a:gd name="T28" fmla="*/ 11 w 49"/>
                  <a:gd name="T29" fmla="*/ 1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9">
                    <a:moveTo>
                      <a:pt x="11" y="49"/>
                    </a:moveTo>
                    <a:cubicBezTo>
                      <a:pt x="39" y="49"/>
                      <a:pt x="39" y="49"/>
                      <a:pt x="39" y="49"/>
                    </a:cubicBezTo>
                    <a:cubicBezTo>
                      <a:pt x="45" y="49"/>
                      <a:pt x="49" y="44"/>
                      <a:pt x="49" y="39"/>
                    </a:cubicBezTo>
                    <a:cubicBezTo>
                      <a:pt x="49" y="10"/>
                      <a:pt x="49" y="10"/>
                      <a:pt x="49" y="10"/>
                    </a:cubicBezTo>
                    <a:cubicBezTo>
                      <a:pt x="49" y="5"/>
                      <a:pt x="45" y="0"/>
                      <a:pt x="39" y="0"/>
                    </a:cubicBezTo>
                    <a:cubicBezTo>
                      <a:pt x="11" y="0"/>
                      <a:pt x="11" y="0"/>
                      <a:pt x="11" y="0"/>
                    </a:cubicBezTo>
                    <a:cubicBezTo>
                      <a:pt x="5" y="0"/>
                      <a:pt x="0" y="5"/>
                      <a:pt x="0" y="10"/>
                    </a:cubicBezTo>
                    <a:cubicBezTo>
                      <a:pt x="0" y="39"/>
                      <a:pt x="0" y="39"/>
                      <a:pt x="0" y="39"/>
                    </a:cubicBezTo>
                    <a:cubicBezTo>
                      <a:pt x="0" y="44"/>
                      <a:pt x="5" y="49"/>
                      <a:pt x="11" y="49"/>
                    </a:cubicBezTo>
                    <a:close/>
                    <a:moveTo>
                      <a:pt x="11" y="10"/>
                    </a:moveTo>
                    <a:cubicBezTo>
                      <a:pt x="39" y="10"/>
                      <a:pt x="39" y="10"/>
                      <a:pt x="39" y="10"/>
                    </a:cubicBezTo>
                    <a:cubicBezTo>
                      <a:pt x="39" y="10"/>
                      <a:pt x="39" y="10"/>
                      <a:pt x="39" y="10"/>
                    </a:cubicBezTo>
                    <a:cubicBezTo>
                      <a:pt x="39" y="39"/>
                      <a:pt x="39" y="39"/>
                      <a:pt x="39" y="39"/>
                    </a:cubicBezTo>
                    <a:cubicBezTo>
                      <a:pt x="10" y="39"/>
                      <a:pt x="10" y="39"/>
                      <a:pt x="10" y="39"/>
                    </a:cubicBezTo>
                    <a:lnTo>
                      <a:pt x="1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69"/>
              <p:cNvSpPr>
                <a:spLocks noEditPoints="1"/>
              </p:cNvSpPr>
              <p:nvPr/>
            </p:nvSpPr>
            <p:spPr bwMode="auto">
              <a:xfrm>
                <a:off x="3797" y="1854"/>
                <a:ext cx="114" cy="117"/>
              </a:xfrm>
              <a:custGeom>
                <a:avLst/>
                <a:gdLst>
                  <a:gd name="T0" fmla="*/ 10 w 48"/>
                  <a:gd name="T1" fmla="*/ 49 h 49"/>
                  <a:gd name="T2" fmla="*/ 38 w 48"/>
                  <a:gd name="T3" fmla="*/ 49 h 49"/>
                  <a:gd name="T4" fmla="*/ 48 w 48"/>
                  <a:gd name="T5" fmla="*/ 39 h 49"/>
                  <a:gd name="T6" fmla="*/ 48 w 48"/>
                  <a:gd name="T7" fmla="*/ 10 h 49"/>
                  <a:gd name="T8" fmla="*/ 38 w 48"/>
                  <a:gd name="T9" fmla="*/ 0 h 49"/>
                  <a:gd name="T10" fmla="*/ 10 w 48"/>
                  <a:gd name="T11" fmla="*/ 0 h 49"/>
                  <a:gd name="T12" fmla="*/ 0 w 48"/>
                  <a:gd name="T13" fmla="*/ 10 h 49"/>
                  <a:gd name="T14" fmla="*/ 0 w 48"/>
                  <a:gd name="T15" fmla="*/ 39 h 49"/>
                  <a:gd name="T16" fmla="*/ 10 w 48"/>
                  <a:gd name="T17" fmla="*/ 49 h 49"/>
                  <a:gd name="T18" fmla="*/ 10 w 48"/>
                  <a:gd name="T19" fmla="*/ 10 h 49"/>
                  <a:gd name="T20" fmla="*/ 38 w 48"/>
                  <a:gd name="T21" fmla="*/ 10 h 49"/>
                  <a:gd name="T22" fmla="*/ 38 w 48"/>
                  <a:gd name="T23" fmla="*/ 10 h 49"/>
                  <a:gd name="T24" fmla="*/ 38 w 48"/>
                  <a:gd name="T25" fmla="*/ 39 h 49"/>
                  <a:gd name="T26" fmla="*/ 10 w 48"/>
                  <a:gd name="T27" fmla="*/ 39 h 49"/>
                  <a:gd name="T28" fmla="*/ 10 w 48"/>
                  <a:gd name="T29" fmla="*/ 1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49">
                    <a:moveTo>
                      <a:pt x="10" y="49"/>
                    </a:moveTo>
                    <a:cubicBezTo>
                      <a:pt x="38" y="49"/>
                      <a:pt x="38" y="49"/>
                      <a:pt x="38" y="49"/>
                    </a:cubicBezTo>
                    <a:cubicBezTo>
                      <a:pt x="44" y="49"/>
                      <a:pt x="48" y="44"/>
                      <a:pt x="48" y="39"/>
                    </a:cubicBezTo>
                    <a:cubicBezTo>
                      <a:pt x="48" y="10"/>
                      <a:pt x="48" y="10"/>
                      <a:pt x="48" y="10"/>
                    </a:cubicBezTo>
                    <a:cubicBezTo>
                      <a:pt x="48" y="5"/>
                      <a:pt x="44" y="0"/>
                      <a:pt x="38" y="0"/>
                    </a:cubicBezTo>
                    <a:cubicBezTo>
                      <a:pt x="10" y="0"/>
                      <a:pt x="10" y="0"/>
                      <a:pt x="10" y="0"/>
                    </a:cubicBezTo>
                    <a:cubicBezTo>
                      <a:pt x="4" y="0"/>
                      <a:pt x="0" y="5"/>
                      <a:pt x="0" y="10"/>
                    </a:cubicBezTo>
                    <a:cubicBezTo>
                      <a:pt x="0" y="39"/>
                      <a:pt x="0" y="39"/>
                      <a:pt x="0" y="39"/>
                    </a:cubicBezTo>
                    <a:cubicBezTo>
                      <a:pt x="0" y="44"/>
                      <a:pt x="4" y="49"/>
                      <a:pt x="10" y="49"/>
                    </a:cubicBezTo>
                    <a:close/>
                    <a:moveTo>
                      <a:pt x="10" y="10"/>
                    </a:moveTo>
                    <a:cubicBezTo>
                      <a:pt x="38" y="10"/>
                      <a:pt x="38" y="10"/>
                      <a:pt x="38" y="10"/>
                    </a:cubicBezTo>
                    <a:cubicBezTo>
                      <a:pt x="38" y="10"/>
                      <a:pt x="38" y="10"/>
                      <a:pt x="38" y="10"/>
                    </a:cubicBezTo>
                    <a:cubicBezTo>
                      <a:pt x="38" y="39"/>
                      <a:pt x="38" y="39"/>
                      <a:pt x="38" y="39"/>
                    </a:cubicBezTo>
                    <a:cubicBezTo>
                      <a:pt x="10" y="39"/>
                      <a:pt x="10" y="39"/>
                      <a:pt x="10" y="39"/>
                    </a:cubicBez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0"/>
              <p:cNvSpPr>
                <a:spLocks noEditPoints="1"/>
              </p:cNvSpPr>
              <p:nvPr/>
            </p:nvSpPr>
            <p:spPr bwMode="auto">
              <a:xfrm>
                <a:off x="3975" y="1854"/>
                <a:ext cx="117" cy="117"/>
              </a:xfrm>
              <a:custGeom>
                <a:avLst/>
                <a:gdLst>
                  <a:gd name="T0" fmla="*/ 10 w 49"/>
                  <a:gd name="T1" fmla="*/ 49 h 49"/>
                  <a:gd name="T2" fmla="*/ 39 w 49"/>
                  <a:gd name="T3" fmla="*/ 49 h 49"/>
                  <a:gd name="T4" fmla="*/ 49 w 49"/>
                  <a:gd name="T5" fmla="*/ 39 h 49"/>
                  <a:gd name="T6" fmla="*/ 49 w 49"/>
                  <a:gd name="T7" fmla="*/ 10 h 49"/>
                  <a:gd name="T8" fmla="*/ 39 w 49"/>
                  <a:gd name="T9" fmla="*/ 0 h 49"/>
                  <a:gd name="T10" fmla="*/ 10 w 49"/>
                  <a:gd name="T11" fmla="*/ 0 h 49"/>
                  <a:gd name="T12" fmla="*/ 0 w 49"/>
                  <a:gd name="T13" fmla="*/ 10 h 49"/>
                  <a:gd name="T14" fmla="*/ 0 w 49"/>
                  <a:gd name="T15" fmla="*/ 39 h 49"/>
                  <a:gd name="T16" fmla="*/ 10 w 49"/>
                  <a:gd name="T17" fmla="*/ 49 h 49"/>
                  <a:gd name="T18" fmla="*/ 10 w 49"/>
                  <a:gd name="T19" fmla="*/ 10 h 49"/>
                  <a:gd name="T20" fmla="*/ 39 w 49"/>
                  <a:gd name="T21" fmla="*/ 10 h 49"/>
                  <a:gd name="T22" fmla="*/ 39 w 49"/>
                  <a:gd name="T23" fmla="*/ 10 h 49"/>
                  <a:gd name="T24" fmla="*/ 39 w 49"/>
                  <a:gd name="T25" fmla="*/ 39 h 49"/>
                  <a:gd name="T26" fmla="*/ 10 w 49"/>
                  <a:gd name="T27" fmla="*/ 39 h 49"/>
                  <a:gd name="T28" fmla="*/ 10 w 49"/>
                  <a:gd name="T29" fmla="*/ 1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9">
                    <a:moveTo>
                      <a:pt x="10" y="49"/>
                    </a:moveTo>
                    <a:cubicBezTo>
                      <a:pt x="39" y="49"/>
                      <a:pt x="39" y="49"/>
                      <a:pt x="39" y="49"/>
                    </a:cubicBezTo>
                    <a:cubicBezTo>
                      <a:pt x="44" y="49"/>
                      <a:pt x="49" y="44"/>
                      <a:pt x="49" y="39"/>
                    </a:cubicBezTo>
                    <a:cubicBezTo>
                      <a:pt x="49" y="10"/>
                      <a:pt x="49" y="10"/>
                      <a:pt x="49" y="10"/>
                    </a:cubicBezTo>
                    <a:cubicBezTo>
                      <a:pt x="49" y="5"/>
                      <a:pt x="44" y="0"/>
                      <a:pt x="39" y="0"/>
                    </a:cubicBezTo>
                    <a:cubicBezTo>
                      <a:pt x="10" y="0"/>
                      <a:pt x="10" y="0"/>
                      <a:pt x="10" y="0"/>
                    </a:cubicBezTo>
                    <a:cubicBezTo>
                      <a:pt x="5" y="0"/>
                      <a:pt x="0" y="5"/>
                      <a:pt x="0" y="10"/>
                    </a:cubicBezTo>
                    <a:cubicBezTo>
                      <a:pt x="0" y="39"/>
                      <a:pt x="0" y="39"/>
                      <a:pt x="0" y="39"/>
                    </a:cubicBezTo>
                    <a:cubicBezTo>
                      <a:pt x="0" y="44"/>
                      <a:pt x="5" y="49"/>
                      <a:pt x="10" y="49"/>
                    </a:cubicBezTo>
                    <a:close/>
                    <a:moveTo>
                      <a:pt x="10" y="10"/>
                    </a:moveTo>
                    <a:cubicBezTo>
                      <a:pt x="39" y="10"/>
                      <a:pt x="39" y="10"/>
                      <a:pt x="39" y="10"/>
                    </a:cubicBezTo>
                    <a:cubicBezTo>
                      <a:pt x="39" y="10"/>
                      <a:pt x="39" y="10"/>
                      <a:pt x="39" y="10"/>
                    </a:cubicBezTo>
                    <a:cubicBezTo>
                      <a:pt x="39" y="39"/>
                      <a:pt x="39" y="39"/>
                      <a:pt x="39" y="39"/>
                    </a:cubicBezTo>
                    <a:cubicBezTo>
                      <a:pt x="10" y="39"/>
                      <a:pt x="10" y="39"/>
                      <a:pt x="10" y="39"/>
                    </a:cubicBez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
              <p:cNvSpPr>
                <a:spLocks noEditPoints="1"/>
              </p:cNvSpPr>
              <p:nvPr/>
            </p:nvSpPr>
            <p:spPr bwMode="auto">
              <a:xfrm>
                <a:off x="4154" y="1854"/>
                <a:ext cx="116" cy="117"/>
              </a:xfrm>
              <a:custGeom>
                <a:avLst/>
                <a:gdLst>
                  <a:gd name="T0" fmla="*/ 12 w 49"/>
                  <a:gd name="T1" fmla="*/ 49 h 49"/>
                  <a:gd name="T2" fmla="*/ 38 w 49"/>
                  <a:gd name="T3" fmla="*/ 49 h 49"/>
                  <a:gd name="T4" fmla="*/ 49 w 49"/>
                  <a:gd name="T5" fmla="*/ 38 h 49"/>
                  <a:gd name="T6" fmla="*/ 49 w 49"/>
                  <a:gd name="T7" fmla="*/ 11 h 49"/>
                  <a:gd name="T8" fmla="*/ 38 w 49"/>
                  <a:gd name="T9" fmla="*/ 0 h 49"/>
                  <a:gd name="T10" fmla="*/ 12 w 49"/>
                  <a:gd name="T11" fmla="*/ 0 h 49"/>
                  <a:gd name="T12" fmla="*/ 0 w 49"/>
                  <a:gd name="T13" fmla="*/ 11 h 49"/>
                  <a:gd name="T14" fmla="*/ 0 w 49"/>
                  <a:gd name="T15" fmla="*/ 38 h 49"/>
                  <a:gd name="T16" fmla="*/ 12 w 49"/>
                  <a:gd name="T17" fmla="*/ 49 h 49"/>
                  <a:gd name="T18" fmla="*/ 10 w 49"/>
                  <a:gd name="T19" fmla="*/ 11 h 49"/>
                  <a:gd name="T20" fmla="*/ 12 w 49"/>
                  <a:gd name="T21" fmla="*/ 10 h 49"/>
                  <a:gd name="T22" fmla="*/ 38 w 49"/>
                  <a:gd name="T23" fmla="*/ 10 h 49"/>
                  <a:gd name="T24" fmla="*/ 39 w 49"/>
                  <a:gd name="T25" fmla="*/ 11 h 49"/>
                  <a:gd name="T26" fmla="*/ 39 w 49"/>
                  <a:gd name="T27" fmla="*/ 38 h 49"/>
                  <a:gd name="T28" fmla="*/ 38 w 49"/>
                  <a:gd name="T29" fmla="*/ 39 h 49"/>
                  <a:gd name="T30" fmla="*/ 12 w 49"/>
                  <a:gd name="T31" fmla="*/ 39 h 49"/>
                  <a:gd name="T32" fmla="*/ 10 w 49"/>
                  <a:gd name="T33" fmla="*/ 38 h 49"/>
                  <a:gd name="T34" fmla="*/ 10 w 49"/>
                  <a:gd name="T35"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49">
                    <a:moveTo>
                      <a:pt x="12" y="49"/>
                    </a:moveTo>
                    <a:cubicBezTo>
                      <a:pt x="38" y="49"/>
                      <a:pt x="38" y="49"/>
                      <a:pt x="38" y="49"/>
                    </a:cubicBezTo>
                    <a:cubicBezTo>
                      <a:pt x="44" y="49"/>
                      <a:pt x="49" y="44"/>
                      <a:pt x="49" y="38"/>
                    </a:cubicBezTo>
                    <a:cubicBezTo>
                      <a:pt x="49" y="11"/>
                      <a:pt x="49" y="11"/>
                      <a:pt x="49" y="11"/>
                    </a:cubicBezTo>
                    <a:cubicBezTo>
                      <a:pt x="49" y="5"/>
                      <a:pt x="44" y="0"/>
                      <a:pt x="38" y="0"/>
                    </a:cubicBezTo>
                    <a:cubicBezTo>
                      <a:pt x="12" y="0"/>
                      <a:pt x="12" y="0"/>
                      <a:pt x="12" y="0"/>
                    </a:cubicBezTo>
                    <a:cubicBezTo>
                      <a:pt x="5" y="0"/>
                      <a:pt x="0" y="5"/>
                      <a:pt x="0" y="11"/>
                    </a:cubicBezTo>
                    <a:cubicBezTo>
                      <a:pt x="0" y="38"/>
                      <a:pt x="0" y="38"/>
                      <a:pt x="0" y="38"/>
                    </a:cubicBezTo>
                    <a:cubicBezTo>
                      <a:pt x="0" y="44"/>
                      <a:pt x="5" y="49"/>
                      <a:pt x="12" y="49"/>
                    </a:cubicBezTo>
                    <a:close/>
                    <a:moveTo>
                      <a:pt x="10" y="11"/>
                    </a:moveTo>
                    <a:cubicBezTo>
                      <a:pt x="10" y="11"/>
                      <a:pt x="11" y="10"/>
                      <a:pt x="12" y="10"/>
                    </a:cubicBezTo>
                    <a:cubicBezTo>
                      <a:pt x="38" y="10"/>
                      <a:pt x="38" y="10"/>
                      <a:pt x="38" y="10"/>
                    </a:cubicBezTo>
                    <a:cubicBezTo>
                      <a:pt x="38" y="10"/>
                      <a:pt x="39" y="11"/>
                      <a:pt x="39" y="11"/>
                    </a:cubicBezTo>
                    <a:cubicBezTo>
                      <a:pt x="39" y="38"/>
                      <a:pt x="39" y="38"/>
                      <a:pt x="39" y="38"/>
                    </a:cubicBezTo>
                    <a:cubicBezTo>
                      <a:pt x="39" y="38"/>
                      <a:pt x="38" y="39"/>
                      <a:pt x="38" y="39"/>
                    </a:cubicBezTo>
                    <a:cubicBezTo>
                      <a:pt x="12" y="39"/>
                      <a:pt x="12" y="39"/>
                      <a:pt x="12" y="39"/>
                    </a:cubicBezTo>
                    <a:cubicBezTo>
                      <a:pt x="11" y="39"/>
                      <a:pt x="10" y="38"/>
                      <a:pt x="10" y="38"/>
                    </a:cubicBezTo>
                    <a:lnTo>
                      <a:pt x="1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
              <p:cNvSpPr>
                <a:spLocks noEditPoints="1"/>
              </p:cNvSpPr>
              <p:nvPr/>
            </p:nvSpPr>
            <p:spPr bwMode="auto">
              <a:xfrm>
                <a:off x="3438" y="2016"/>
                <a:ext cx="116" cy="116"/>
              </a:xfrm>
              <a:custGeom>
                <a:avLst/>
                <a:gdLst>
                  <a:gd name="T0" fmla="*/ 11 w 49"/>
                  <a:gd name="T1" fmla="*/ 49 h 49"/>
                  <a:gd name="T2" fmla="*/ 38 w 49"/>
                  <a:gd name="T3" fmla="*/ 49 h 49"/>
                  <a:gd name="T4" fmla="*/ 49 w 49"/>
                  <a:gd name="T5" fmla="*/ 37 h 49"/>
                  <a:gd name="T6" fmla="*/ 49 w 49"/>
                  <a:gd name="T7" fmla="*/ 11 h 49"/>
                  <a:gd name="T8" fmla="*/ 38 w 49"/>
                  <a:gd name="T9" fmla="*/ 0 h 49"/>
                  <a:gd name="T10" fmla="*/ 11 w 49"/>
                  <a:gd name="T11" fmla="*/ 0 h 49"/>
                  <a:gd name="T12" fmla="*/ 0 w 49"/>
                  <a:gd name="T13" fmla="*/ 11 h 49"/>
                  <a:gd name="T14" fmla="*/ 0 w 49"/>
                  <a:gd name="T15" fmla="*/ 37 h 49"/>
                  <a:gd name="T16" fmla="*/ 11 w 49"/>
                  <a:gd name="T17" fmla="*/ 49 h 49"/>
                  <a:gd name="T18" fmla="*/ 10 w 49"/>
                  <a:gd name="T19" fmla="*/ 11 h 49"/>
                  <a:gd name="T20" fmla="*/ 11 w 49"/>
                  <a:gd name="T21" fmla="*/ 10 h 49"/>
                  <a:gd name="T22" fmla="*/ 38 w 49"/>
                  <a:gd name="T23" fmla="*/ 10 h 49"/>
                  <a:gd name="T24" fmla="*/ 39 w 49"/>
                  <a:gd name="T25" fmla="*/ 11 h 49"/>
                  <a:gd name="T26" fmla="*/ 39 w 49"/>
                  <a:gd name="T27" fmla="*/ 37 h 49"/>
                  <a:gd name="T28" fmla="*/ 38 w 49"/>
                  <a:gd name="T29" fmla="*/ 39 h 49"/>
                  <a:gd name="T30" fmla="*/ 11 w 49"/>
                  <a:gd name="T31" fmla="*/ 39 h 49"/>
                  <a:gd name="T32" fmla="*/ 10 w 49"/>
                  <a:gd name="T33" fmla="*/ 37 h 49"/>
                  <a:gd name="T34" fmla="*/ 10 w 49"/>
                  <a:gd name="T35"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49">
                    <a:moveTo>
                      <a:pt x="11" y="49"/>
                    </a:moveTo>
                    <a:cubicBezTo>
                      <a:pt x="38" y="49"/>
                      <a:pt x="38" y="49"/>
                      <a:pt x="38" y="49"/>
                    </a:cubicBezTo>
                    <a:cubicBezTo>
                      <a:pt x="44" y="49"/>
                      <a:pt x="49" y="44"/>
                      <a:pt x="49" y="37"/>
                    </a:cubicBezTo>
                    <a:cubicBezTo>
                      <a:pt x="49" y="11"/>
                      <a:pt x="49" y="11"/>
                      <a:pt x="49" y="11"/>
                    </a:cubicBezTo>
                    <a:cubicBezTo>
                      <a:pt x="49" y="5"/>
                      <a:pt x="44" y="0"/>
                      <a:pt x="38" y="0"/>
                    </a:cubicBezTo>
                    <a:cubicBezTo>
                      <a:pt x="11" y="0"/>
                      <a:pt x="11" y="0"/>
                      <a:pt x="11" y="0"/>
                    </a:cubicBezTo>
                    <a:cubicBezTo>
                      <a:pt x="5" y="0"/>
                      <a:pt x="0" y="5"/>
                      <a:pt x="0" y="11"/>
                    </a:cubicBezTo>
                    <a:cubicBezTo>
                      <a:pt x="0" y="37"/>
                      <a:pt x="0" y="37"/>
                      <a:pt x="0" y="37"/>
                    </a:cubicBezTo>
                    <a:cubicBezTo>
                      <a:pt x="0" y="44"/>
                      <a:pt x="5" y="49"/>
                      <a:pt x="11" y="49"/>
                    </a:cubicBezTo>
                    <a:close/>
                    <a:moveTo>
                      <a:pt x="10" y="11"/>
                    </a:moveTo>
                    <a:cubicBezTo>
                      <a:pt x="10" y="11"/>
                      <a:pt x="11" y="10"/>
                      <a:pt x="11" y="10"/>
                    </a:cubicBezTo>
                    <a:cubicBezTo>
                      <a:pt x="38" y="10"/>
                      <a:pt x="38" y="10"/>
                      <a:pt x="38" y="10"/>
                    </a:cubicBezTo>
                    <a:cubicBezTo>
                      <a:pt x="38" y="10"/>
                      <a:pt x="39" y="11"/>
                      <a:pt x="39" y="11"/>
                    </a:cubicBezTo>
                    <a:cubicBezTo>
                      <a:pt x="39" y="37"/>
                      <a:pt x="39" y="37"/>
                      <a:pt x="39" y="37"/>
                    </a:cubicBezTo>
                    <a:cubicBezTo>
                      <a:pt x="39" y="38"/>
                      <a:pt x="38" y="39"/>
                      <a:pt x="38" y="39"/>
                    </a:cubicBezTo>
                    <a:cubicBezTo>
                      <a:pt x="11" y="39"/>
                      <a:pt x="11" y="39"/>
                      <a:pt x="11" y="39"/>
                    </a:cubicBezTo>
                    <a:cubicBezTo>
                      <a:pt x="11" y="39"/>
                      <a:pt x="10" y="38"/>
                      <a:pt x="10" y="37"/>
                    </a:cubicBezTo>
                    <a:lnTo>
                      <a:pt x="1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noEditPoints="1"/>
              </p:cNvSpPr>
              <p:nvPr/>
            </p:nvSpPr>
            <p:spPr bwMode="auto">
              <a:xfrm>
                <a:off x="3616" y="2016"/>
                <a:ext cx="117" cy="116"/>
              </a:xfrm>
              <a:custGeom>
                <a:avLst/>
                <a:gdLst>
                  <a:gd name="T0" fmla="*/ 11 w 49"/>
                  <a:gd name="T1" fmla="*/ 49 h 49"/>
                  <a:gd name="T2" fmla="*/ 39 w 49"/>
                  <a:gd name="T3" fmla="*/ 49 h 49"/>
                  <a:gd name="T4" fmla="*/ 49 w 49"/>
                  <a:gd name="T5" fmla="*/ 38 h 49"/>
                  <a:gd name="T6" fmla="*/ 49 w 49"/>
                  <a:gd name="T7" fmla="*/ 10 h 49"/>
                  <a:gd name="T8" fmla="*/ 39 w 49"/>
                  <a:gd name="T9" fmla="*/ 0 h 49"/>
                  <a:gd name="T10" fmla="*/ 11 w 49"/>
                  <a:gd name="T11" fmla="*/ 0 h 49"/>
                  <a:gd name="T12" fmla="*/ 0 w 49"/>
                  <a:gd name="T13" fmla="*/ 10 h 49"/>
                  <a:gd name="T14" fmla="*/ 0 w 49"/>
                  <a:gd name="T15" fmla="*/ 38 h 49"/>
                  <a:gd name="T16" fmla="*/ 11 w 49"/>
                  <a:gd name="T17" fmla="*/ 49 h 49"/>
                  <a:gd name="T18" fmla="*/ 11 w 49"/>
                  <a:gd name="T19" fmla="*/ 10 h 49"/>
                  <a:gd name="T20" fmla="*/ 39 w 49"/>
                  <a:gd name="T21" fmla="*/ 10 h 49"/>
                  <a:gd name="T22" fmla="*/ 39 w 49"/>
                  <a:gd name="T23" fmla="*/ 10 h 49"/>
                  <a:gd name="T24" fmla="*/ 39 w 49"/>
                  <a:gd name="T25" fmla="*/ 39 h 49"/>
                  <a:gd name="T26" fmla="*/ 10 w 49"/>
                  <a:gd name="T27" fmla="*/ 38 h 49"/>
                  <a:gd name="T28" fmla="*/ 11 w 49"/>
                  <a:gd name="T29" fmla="*/ 1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9">
                    <a:moveTo>
                      <a:pt x="11" y="49"/>
                    </a:moveTo>
                    <a:cubicBezTo>
                      <a:pt x="39" y="49"/>
                      <a:pt x="39" y="49"/>
                      <a:pt x="39" y="49"/>
                    </a:cubicBezTo>
                    <a:cubicBezTo>
                      <a:pt x="45" y="49"/>
                      <a:pt x="49" y="44"/>
                      <a:pt x="49" y="38"/>
                    </a:cubicBezTo>
                    <a:cubicBezTo>
                      <a:pt x="49" y="10"/>
                      <a:pt x="49" y="10"/>
                      <a:pt x="49" y="10"/>
                    </a:cubicBezTo>
                    <a:cubicBezTo>
                      <a:pt x="49" y="5"/>
                      <a:pt x="45" y="0"/>
                      <a:pt x="39" y="0"/>
                    </a:cubicBezTo>
                    <a:cubicBezTo>
                      <a:pt x="11" y="0"/>
                      <a:pt x="11" y="0"/>
                      <a:pt x="11" y="0"/>
                    </a:cubicBezTo>
                    <a:cubicBezTo>
                      <a:pt x="5" y="0"/>
                      <a:pt x="0" y="5"/>
                      <a:pt x="0" y="10"/>
                    </a:cubicBezTo>
                    <a:cubicBezTo>
                      <a:pt x="0" y="38"/>
                      <a:pt x="0" y="38"/>
                      <a:pt x="0" y="38"/>
                    </a:cubicBezTo>
                    <a:cubicBezTo>
                      <a:pt x="0" y="44"/>
                      <a:pt x="5" y="49"/>
                      <a:pt x="11" y="49"/>
                    </a:cubicBezTo>
                    <a:close/>
                    <a:moveTo>
                      <a:pt x="11" y="10"/>
                    </a:moveTo>
                    <a:cubicBezTo>
                      <a:pt x="39" y="10"/>
                      <a:pt x="39" y="10"/>
                      <a:pt x="39" y="10"/>
                    </a:cubicBezTo>
                    <a:cubicBezTo>
                      <a:pt x="39" y="10"/>
                      <a:pt x="39" y="10"/>
                      <a:pt x="39" y="10"/>
                    </a:cubicBezTo>
                    <a:cubicBezTo>
                      <a:pt x="39" y="39"/>
                      <a:pt x="39" y="39"/>
                      <a:pt x="39" y="39"/>
                    </a:cubicBezTo>
                    <a:cubicBezTo>
                      <a:pt x="10" y="38"/>
                      <a:pt x="10" y="38"/>
                      <a:pt x="10" y="38"/>
                    </a:cubicBezTo>
                    <a:lnTo>
                      <a:pt x="1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noEditPoints="1"/>
              </p:cNvSpPr>
              <p:nvPr/>
            </p:nvSpPr>
            <p:spPr bwMode="auto">
              <a:xfrm>
                <a:off x="3797" y="2016"/>
                <a:ext cx="114" cy="116"/>
              </a:xfrm>
              <a:custGeom>
                <a:avLst/>
                <a:gdLst>
                  <a:gd name="T0" fmla="*/ 10 w 48"/>
                  <a:gd name="T1" fmla="*/ 49 h 49"/>
                  <a:gd name="T2" fmla="*/ 38 w 48"/>
                  <a:gd name="T3" fmla="*/ 49 h 49"/>
                  <a:gd name="T4" fmla="*/ 48 w 48"/>
                  <a:gd name="T5" fmla="*/ 38 h 49"/>
                  <a:gd name="T6" fmla="*/ 48 w 48"/>
                  <a:gd name="T7" fmla="*/ 10 h 49"/>
                  <a:gd name="T8" fmla="*/ 38 w 48"/>
                  <a:gd name="T9" fmla="*/ 0 h 49"/>
                  <a:gd name="T10" fmla="*/ 10 w 48"/>
                  <a:gd name="T11" fmla="*/ 0 h 49"/>
                  <a:gd name="T12" fmla="*/ 0 w 48"/>
                  <a:gd name="T13" fmla="*/ 10 h 49"/>
                  <a:gd name="T14" fmla="*/ 0 w 48"/>
                  <a:gd name="T15" fmla="*/ 38 h 49"/>
                  <a:gd name="T16" fmla="*/ 10 w 48"/>
                  <a:gd name="T17" fmla="*/ 49 h 49"/>
                  <a:gd name="T18" fmla="*/ 10 w 48"/>
                  <a:gd name="T19" fmla="*/ 10 h 49"/>
                  <a:gd name="T20" fmla="*/ 38 w 48"/>
                  <a:gd name="T21" fmla="*/ 10 h 49"/>
                  <a:gd name="T22" fmla="*/ 38 w 48"/>
                  <a:gd name="T23" fmla="*/ 10 h 49"/>
                  <a:gd name="T24" fmla="*/ 38 w 48"/>
                  <a:gd name="T25" fmla="*/ 39 h 49"/>
                  <a:gd name="T26" fmla="*/ 10 w 48"/>
                  <a:gd name="T27" fmla="*/ 38 h 49"/>
                  <a:gd name="T28" fmla="*/ 10 w 48"/>
                  <a:gd name="T29" fmla="*/ 1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49">
                    <a:moveTo>
                      <a:pt x="10" y="49"/>
                    </a:moveTo>
                    <a:cubicBezTo>
                      <a:pt x="38" y="49"/>
                      <a:pt x="38" y="49"/>
                      <a:pt x="38" y="49"/>
                    </a:cubicBezTo>
                    <a:cubicBezTo>
                      <a:pt x="44" y="49"/>
                      <a:pt x="48" y="44"/>
                      <a:pt x="48" y="38"/>
                    </a:cubicBezTo>
                    <a:cubicBezTo>
                      <a:pt x="48" y="10"/>
                      <a:pt x="48" y="10"/>
                      <a:pt x="48" y="10"/>
                    </a:cubicBezTo>
                    <a:cubicBezTo>
                      <a:pt x="48" y="5"/>
                      <a:pt x="44" y="0"/>
                      <a:pt x="38" y="0"/>
                    </a:cubicBezTo>
                    <a:cubicBezTo>
                      <a:pt x="10" y="0"/>
                      <a:pt x="10" y="0"/>
                      <a:pt x="10" y="0"/>
                    </a:cubicBezTo>
                    <a:cubicBezTo>
                      <a:pt x="4" y="0"/>
                      <a:pt x="0" y="5"/>
                      <a:pt x="0" y="10"/>
                    </a:cubicBezTo>
                    <a:cubicBezTo>
                      <a:pt x="0" y="38"/>
                      <a:pt x="0" y="38"/>
                      <a:pt x="0" y="38"/>
                    </a:cubicBezTo>
                    <a:cubicBezTo>
                      <a:pt x="0" y="44"/>
                      <a:pt x="4" y="49"/>
                      <a:pt x="10" y="49"/>
                    </a:cubicBezTo>
                    <a:close/>
                    <a:moveTo>
                      <a:pt x="10" y="10"/>
                    </a:moveTo>
                    <a:cubicBezTo>
                      <a:pt x="38" y="10"/>
                      <a:pt x="38" y="10"/>
                      <a:pt x="38" y="10"/>
                    </a:cubicBezTo>
                    <a:cubicBezTo>
                      <a:pt x="38" y="10"/>
                      <a:pt x="38" y="10"/>
                      <a:pt x="38" y="10"/>
                    </a:cubicBezTo>
                    <a:cubicBezTo>
                      <a:pt x="38" y="39"/>
                      <a:pt x="38" y="39"/>
                      <a:pt x="38" y="39"/>
                    </a:cubicBezTo>
                    <a:cubicBezTo>
                      <a:pt x="10" y="38"/>
                      <a:pt x="10" y="38"/>
                      <a:pt x="10" y="38"/>
                    </a:cubicBez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noEditPoints="1"/>
              </p:cNvSpPr>
              <p:nvPr/>
            </p:nvSpPr>
            <p:spPr bwMode="auto">
              <a:xfrm>
                <a:off x="3975" y="2016"/>
                <a:ext cx="117" cy="116"/>
              </a:xfrm>
              <a:custGeom>
                <a:avLst/>
                <a:gdLst>
                  <a:gd name="T0" fmla="*/ 10 w 49"/>
                  <a:gd name="T1" fmla="*/ 49 h 49"/>
                  <a:gd name="T2" fmla="*/ 39 w 49"/>
                  <a:gd name="T3" fmla="*/ 49 h 49"/>
                  <a:gd name="T4" fmla="*/ 49 w 49"/>
                  <a:gd name="T5" fmla="*/ 38 h 49"/>
                  <a:gd name="T6" fmla="*/ 49 w 49"/>
                  <a:gd name="T7" fmla="*/ 10 h 49"/>
                  <a:gd name="T8" fmla="*/ 39 w 49"/>
                  <a:gd name="T9" fmla="*/ 0 h 49"/>
                  <a:gd name="T10" fmla="*/ 10 w 49"/>
                  <a:gd name="T11" fmla="*/ 0 h 49"/>
                  <a:gd name="T12" fmla="*/ 0 w 49"/>
                  <a:gd name="T13" fmla="*/ 10 h 49"/>
                  <a:gd name="T14" fmla="*/ 0 w 49"/>
                  <a:gd name="T15" fmla="*/ 38 h 49"/>
                  <a:gd name="T16" fmla="*/ 10 w 49"/>
                  <a:gd name="T17" fmla="*/ 49 h 49"/>
                  <a:gd name="T18" fmla="*/ 10 w 49"/>
                  <a:gd name="T19" fmla="*/ 10 h 49"/>
                  <a:gd name="T20" fmla="*/ 39 w 49"/>
                  <a:gd name="T21" fmla="*/ 10 h 49"/>
                  <a:gd name="T22" fmla="*/ 39 w 49"/>
                  <a:gd name="T23" fmla="*/ 10 h 49"/>
                  <a:gd name="T24" fmla="*/ 39 w 49"/>
                  <a:gd name="T25" fmla="*/ 39 h 49"/>
                  <a:gd name="T26" fmla="*/ 10 w 49"/>
                  <a:gd name="T27" fmla="*/ 38 h 49"/>
                  <a:gd name="T28" fmla="*/ 10 w 49"/>
                  <a:gd name="T29" fmla="*/ 1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9">
                    <a:moveTo>
                      <a:pt x="10" y="49"/>
                    </a:moveTo>
                    <a:cubicBezTo>
                      <a:pt x="39" y="49"/>
                      <a:pt x="39" y="49"/>
                      <a:pt x="39" y="49"/>
                    </a:cubicBezTo>
                    <a:cubicBezTo>
                      <a:pt x="44" y="49"/>
                      <a:pt x="49" y="44"/>
                      <a:pt x="49" y="38"/>
                    </a:cubicBezTo>
                    <a:cubicBezTo>
                      <a:pt x="49" y="10"/>
                      <a:pt x="49" y="10"/>
                      <a:pt x="49" y="10"/>
                    </a:cubicBezTo>
                    <a:cubicBezTo>
                      <a:pt x="49" y="5"/>
                      <a:pt x="44" y="0"/>
                      <a:pt x="39" y="0"/>
                    </a:cubicBezTo>
                    <a:cubicBezTo>
                      <a:pt x="10" y="0"/>
                      <a:pt x="10" y="0"/>
                      <a:pt x="10" y="0"/>
                    </a:cubicBezTo>
                    <a:cubicBezTo>
                      <a:pt x="5" y="0"/>
                      <a:pt x="0" y="5"/>
                      <a:pt x="0" y="10"/>
                    </a:cubicBezTo>
                    <a:cubicBezTo>
                      <a:pt x="0" y="38"/>
                      <a:pt x="0" y="38"/>
                      <a:pt x="0" y="38"/>
                    </a:cubicBezTo>
                    <a:cubicBezTo>
                      <a:pt x="0" y="44"/>
                      <a:pt x="5" y="49"/>
                      <a:pt x="10" y="49"/>
                    </a:cubicBezTo>
                    <a:close/>
                    <a:moveTo>
                      <a:pt x="10" y="10"/>
                    </a:moveTo>
                    <a:cubicBezTo>
                      <a:pt x="39" y="10"/>
                      <a:pt x="39" y="10"/>
                      <a:pt x="39" y="10"/>
                    </a:cubicBezTo>
                    <a:cubicBezTo>
                      <a:pt x="39" y="10"/>
                      <a:pt x="39" y="10"/>
                      <a:pt x="39" y="10"/>
                    </a:cubicBezTo>
                    <a:cubicBezTo>
                      <a:pt x="39" y="39"/>
                      <a:pt x="39" y="39"/>
                      <a:pt x="39" y="39"/>
                    </a:cubicBezTo>
                    <a:cubicBezTo>
                      <a:pt x="10" y="38"/>
                      <a:pt x="10" y="38"/>
                      <a:pt x="10" y="38"/>
                    </a:cubicBez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6"/>
              <p:cNvSpPr>
                <a:spLocks noEditPoints="1"/>
              </p:cNvSpPr>
              <p:nvPr/>
            </p:nvSpPr>
            <p:spPr bwMode="auto">
              <a:xfrm>
                <a:off x="4154" y="2016"/>
                <a:ext cx="116" cy="116"/>
              </a:xfrm>
              <a:custGeom>
                <a:avLst/>
                <a:gdLst>
                  <a:gd name="T0" fmla="*/ 12 w 49"/>
                  <a:gd name="T1" fmla="*/ 49 h 49"/>
                  <a:gd name="T2" fmla="*/ 38 w 49"/>
                  <a:gd name="T3" fmla="*/ 49 h 49"/>
                  <a:gd name="T4" fmla="*/ 49 w 49"/>
                  <a:gd name="T5" fmla="*/ 37 h 49"/>
                  <a:gd name="T6" fmla="*/ 49 w 49"/>
                  <a:gd name="T7" fmla="*/ 11 h 49"/>
                  <a:gd name="T8" fmla="*/ 38 w 49"/>
                  <a:gd name="T9" fmla="*/ 0 h 49"/>
                  <a:gd name="T10" fmla="*/ 12 w 49"/>
                  <a:gd name="T11" fmla="*/ 0 h 49"/>
                  <a:gd name="T12" fmla="*/ 0 w 49"/>
                  <a:gd name="T13" fmla="*/ 11 h 49"/>
                  <a:gd name="T14" fmla="*/ 0 w 49"/>
                  <a:gd name="T15" fmla="*/ 37 h 49"/>
                  <a:gd name="T16" fmla="*/ 12 w 49"/>
                  <a:gd name="T17" fmla="*/ 49 h 49"/>
                  <a:gd name="T18" fmla="*/ 10 w 49"/>
                  <a:gd name="T19" fmla="*/ 11 h 49"/>
                  <a:gd name="T20" fmla="*/ 12 w 49"/>
                  <a:gd name="T21" fmla="*/ 10 h 49"/>
                  <a:gd name="T22" fmla="*/ 38 w 49"/>
                  <a:gd name="T23" fmla="*/ 10 h 49"/>
                  <a:gd name="T24" fmla="*/ 39 w 49"/>
                  <a:gd name="T25" fmla="*/ 11 h 49"/>
                  <a:gd name="T26" fmla="*/ 39 w 49"/>
                  <a:gd name="T27" fmla="*/ 37 h 49"/>
                  <a:gd name="T28" fmla="*/ 38 w 49"/>
                  <a:gd name="T29" fmla="*/ 39 h 49"/>
                  <a:gd name="T30" fmla="*/ 12 w 49"/>
                  <a:gd name="T31" fmla="*/ 39 h 49"/>
                  <a:gd name="T32" fmla="*/ 10 w 49"/>
                  <a:gd name="T33" fmla="*/ 37 h 49"/>
                  <a:gd name="T34" fmla="*/ 10 w 49"/>
                  <a:gd name="T35"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49">
                    <a:moveTo>
                      <a:pt x="12" y="49"/>
                    </a:moveTo>
                    <a:cubicBezTo>
                      <a:pt x="38" y="49"/>
                      <a:pt x="38" y="49"/>
                      <a:pt x="38" y="49"/>
                    </a:cubicBezTo>
                    <a:cubicBezTo>
                      <a:pt x="44" y="49"/>
                      <a:pt x="49" y="44"/>
                      <a:pt x="49" y="37"/>
                    </a:cubicBezTo>
                    <a:cubicBezTo>
                      <a:pt x="49" y="11"/>
                      <a:pt x="49" y="11"/>
                      <a:pt x="49" y="11"/>
                    </a:cubicBezTo>
                    <a:cubicBezTo>
                      <a:pt x="49" y="5"/>
                      <a:pt x="44" y="0"/>
                      <a:pt x="38" y="0"/>
                    </a:cubicBezTo>
                    <a:cubicBezTo>
                      <a:pt x="12" y="0"/>
                      <a:pt x="12" y="0"/>
                      <a:pt x="12" y="0"/>
                    </a:cubicBezTo>
                    <a:cubicBezTo>
                      <a:pt x="5" y="0"/>
                      <a:pt x="0" y="5"/>
                      <a:pt x="0" y="11"/>
                    </a:cubicBezTo>
                    <a:cubicBezTo>
                      <a:pt x="0" y="37"/>
                      <a:pt x="0" y="37"/>
                      <a:pt x="0" y="37"/>
                    </a:cubicBezTo>
                    <a:cubicBezTo>
                      <a:pt x="0" y="44"/>
                      <a:pt x="5" y="49"/>
                      <a:pt x="12" y="49"/>
                    </a:cubicBezTo>
                    <a:close/>
                    <a:moveTo>
                      <a:pt x="10" y="11"/>
                    </a:moveTo>
                    <a:cubicBezTo>
                      <a:pt x="10" y="11"/>
                      <a:pt x="11" y="10"/>
                      <a:pt x="12" y="10"/>
                    </a:cubicBezTo>
                    <a:cubicBezTo>
                      <a:pt x="38" y="10"/>
                      <a:pt x="38" y="10"/>
                      <a:pt x="38" y="10"/>
                    </a:cubicBezTo>
                    <a:cubicBezTo>
                      <a:pt x="38" y="10"/>
                      <a:pt x="39" y="11"/>
                      <a:pt x="39" y="11"/>
                    </a:cubicBezTo>
                    <a:cubicBezTo>
                      <a:pt x="39" y="37"/>
                      <a:pt x="39" y="37"/>
                      <a:pt x="39" y="37"/>
                    </a:cubicBezTo>
                    <a:cubicBezTo>
                      <a:pt x="39" y="38"/>
                      <a:pt x="38" y="39"/>
                      <a:pt x="38" y="39"/>
                    </a:cubicBezTo>
                    <a:cubicBezTo>
                      <a:pt x="12" y="39"/>
                      <a:pt x="12" y="39"/>
                      <a:pt x="12" y="39"/>
                    </a:cubicBezTo>
                    <a:cubicBezTo>
                      <a:pt x="11" y="39"/>
                      <a:pt x="10" y="38"/>
                      <a:pt x="10" y="37"/>
                    </a:cubicBezTo>
                    <a:lnTo>
                      <a:pt x="1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8" name="Group 79"/>
            <p:cNvGrpSpPr>
              <a:grpSpLocks noChangeAspect="1"/>
            </p:cNvGrpSpPr>
            <p:nvPr/>
          </p:nvGrpSpPr>
          <p:grpSpPr bwMode="auto">
            <a:xfrm>
              <a:off x="273321" y="466448"/>
              <a:ext cx="531329" cy="678548"/>
              <a:chOff x="3443" y="1653"/>
              <a:chExt cx="794" cy="1014"/>
            </a:xfrm>
            <a:solidFill>
              <a:srgbClr val="171F36"/>
            </a:solidFill>
          </p:grpSpPr>
          <p:sp>
            <p:nvSpPr>
              <p:cNvPr id="99" name="AutoShape 78"/>
              <p:cNvSpPr>
                <a:spLocks noChangeAspect="1" noChangeArrowheads="1" noTextEdit="1"/>
              </p:cNvSpPr>
              <p:nvPr/>
            </p:nvSpPr>
            <p:spPr bwMode="auto">
              <a:xfrm>
                <a:off x="3443" y="1653"/>
                <a:ext cx="794" cy="101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80"/>
              <p:cNvSpPr>
                <a:spLocks noEditPoints="1"/>
              </p:cNvSpPr>
              <p:nvPr/>
            </p:nvSpPr>
            <p:spPr bwMode="auto">
              <a:xfrm>
                <a:off x="3741" y="2251"/>
                <a:ext cx="195" cy="418"/>
              </a:xfrm>
              <a:custGeom>
                <a:avLst/>
                <a:gdLst>
                  <a:gd name="T0" fmla="*/ 69 w 82"/>
                  <a:gd name="T1" fmla="*/ 9 h 176"/>
                  <a:gd name="T2" fmla="*/ 69 w 82"/>
                  <a:gd name="T3" fmla="*/ 2 h 176"/>
                  <a:gd name="T4" fmla="*/ 62 w 82"/>
                  <a:gd name="T5" fmla="*/ 2 h 176"/>
                  <a:gd name="T6" fmla="*/ 41 w 82"/>
                  <a:gd name="T7" fmla="*/ 22 h 176"/>
                  <a:gd name="T8" fmla="*/ 21 w 82"/>
                  <a:gd name="T9" fmla="*/ 2 h 176"/>
                  <a:gd name="T10" fmla="*/ 14 w 82"/>
                  <a:gd name="T11" fmla="*/ 2 h 176"/>
                  <a:gd name="T12" fmla="*/ 14 w 82"/>
                  <a:gd name="T13" fmla="*/ 9 h 176"/>
                  <a:gd name="T14" fmla="*/ 24 w 82"/>
                  <a:gd name="T15" fmla="*/ 19 h 176"/>
                  <a:gd name="T16" fmla="*/ 0 w 82"/>
                  <a:gd name="T17" fmla="*/ 137 h 176"/>
                  <a:gd name="T18" fmla="*/ 38 w 82"/>
                  <a:gd name="T19" fmla="*/ 175 h 176"/>
                  <a:gd name="T20" fmla="*/ 38 w 82"/>
                  <a:gd name="T21" fmla="*/ 175 h 176"/>
                  <a:gd name="T22" fmla="*/ 38 w 82"/>
                  <a:gd name="T23" fmla="*/ 175 h 176"/>
                  <a:gd name="T24" fmla="*/ 39 w 82"/>
                  <a:gd name="T25" fmla="*/ 175 h 176"/>
                  <a:gd name="T26" fmla="*/ 39 w 82"/>
                  <a:gd name="T27" fmla="*/ 176 h 176"/>
                  <a:gd name="T28" fmla="*/ 41 w 82"/>
                  <a:gd name="T29" fmla="*/ 176 h 176"/>
                  <a:gd name="T30" fmla="*/ 43 w 82"/>
                  <a:gd name="T31" fmla="*/ 176 h 176"/>
                  <a:gd name="T32" fmla="*/ 44 w 82"/>
                  <a:gd name="T33" fmla="*/ 175 h 176"/>
                  <a:gd name="T34" fmla="*/ 45 w 82"/>
                  <a:gd name="T35" fmla="*/ 175 h 176"/>
                  <a:gd name="T36" fmla="*/ 45 w 82"/>
                  <a:gd name="T37" fmla="*/ 175 h 176"/>
                  <a:gd name="T38" fmla="*/ 45 w 82"/>
                  <a:gd name="T39" fmla="*/ 175 h 176"/>
                  <a:gd name="T40" fmla="*/ 82 w 82"/>
                  <a:gd name="T41" fmla="*/ 137 h 176"/>
                  <a:gd name="T42" fmla="*/ 59 w 82"/>
                  <a:gd name="T43" fmla="*/ 19 h 176"/>
                  <a:gd name="T44" fmla="*/ 69 w 82"/>
                  <a:gd name="T45" fmla="*/ 9 h 176"/>
                  <a:gd name="T46" fmla="*/ 72 w 82"/>
                  <a:gd name="T47" fmla="*/ 134 h 176"/>
                  <a:gd name="T48" fmla="*/ 41 w 82"/>
                  <a:gd name="T49" fmla="*/ 164 h 176"/>
                  <a:gd name="T50" fmla="*/ 11 w 82"/>
                  <a:gd name="T51" fmla="*/ 134 h 176"/>
                  <a:gd name="T52" fmla="*/ 33 w 82"/>
                  <a:gd name="T53" fmla="*/ 27 h 176"/>
                  <a:gd name="T54" fmla="*/ 41 w 82"/>
                  <a:gd name="T55" fmla="*/ 36 h 176"/>
                  <a:gd name="T56" fmla="*/ 50 w 82"/>
                  <a:gd name="T57" fmla="*/ 27 h 176"/>
                  <a:gd name="T58" fmla="*/ 72 w 82"/>
                  <a:gd name="T59" fmla="*/ 13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2" h="176">
                    <a:moveTo>
                      <a:pt x="69" y="9"/>
                    </a:moveTo>
                    <a:cubicBezTo>
                      <a:pt x="71" y="7"/>
                      <a:pt x="71" y="4"/>
                      <a:pt x="69" y="2"/>
                    </a:cubicBezTo>
                    <a:cubicBezTo>
                      <a:pt x="67" y="0"/>
                      <a:pt x="64" y="0"/>
                      <a:pt x="62" y="2"/>
                    </a:cubicBezTo>
                    <a:cubicBezTo>
                      <a:pt x="41" y="22"/>
                      <a:pt x="41" y="22"/>
                      <a:pt x="41" y="22"/>
                    </a:cubicBezTo>
                    <a:cubicBezTo>
                      <a:pt x="21" y="2"/>
                      <a:pt x="21" y="2"/>
                      <a:pt x="21" y="2"/>
                    </a:cubicBezTo>
                    <a:cubicBezTo>
                      <a:pt x="19" y="0"/>
                      <a:pt x="16" y="0"/>
                      <a:pt x="14" y="2"/>
                    </a:cubicBezTo>
                    <a:cubicBezTo>
                      <a:pt x="12" y="4"/>
                      <a:pt x="12" y="7"/>
                      <a:pt x="14" y="9"/>
                    </a:cubicBezTo>
                    <a:cubicBezTo>
                      <a:pt x="24" y="19"/>
                      <a:pt x="24" y="19"/>
                      <a:pt x="24" y="19"/>
                    </a:cubicBezTo>
                    <a:cubicBezTo>
                      <a:pt x="0" y="137"/>
                      <a:pt x="0" y="137"/>
                      <a:pt x="0" y="137"/>
                    </a:cubicBezTo>
                    <a:cubicBezTo>
                      <a:pt x="38" y="175"/>
                      <a:pt x="38" y="175"/>
                      <a:pt x="38" y="175"/>
                    </a:cubicBezTo>
                    <a:cubicBezTo>
                      <a:pt x="38" y="175"/>
                      <a:pt x="38" y="175"/>
                      <a:pt x="38" y="175"/>
                    </a:cubicBezTo>
                    <a:cubicBezTo>
                      <a:pt x="38" y="175"/>
                      <a:pt x="38" y="175"/>
                      <a:pt x="38" y="175"/>
                    </a:cubicBezTo>
                    <a:cubicBezTo>
                      <a:pt x="38" y="175"/>
                      <a:pt x="39" y="175"/>
                      <a:pt x="39" y="175"/>
                    </a:cubicBezTo>
                    <a:cubicBezTo>
                      <a:pt x="39" y="176"/>
                      <a:pt x="39" y="176"/>
                      <a:pt x="39" y="176"/>
                    </a:cubicBezTo>
                    <a:cubicBezTo>
                      <a:pt x="40" y="176"/>
                      <a:pt x="41" y="176"/>
                      <a:pt x="41" y="176"/>
                    </a:cubicBezTo>
                    <a:cubicBezTo>
                      <a:pt x="42" y="176"/>
                      <a:pt x="43" y="176"/>
                      <a:pt x="43" y="176"/>
                    </a:cubicBezTo>
                    <a:cubicBezTo>
                      <a:pt x="43" y="176"/>
                      <a:pt x="44" y="176"/>
                      <a:pt x="44" y="175"/>
                    </a:cubicBezTo>
                    <a:cubicBezTo>
                      <a:pt x="44" y="175"/>
                      <a:pt x="45" y="175"/>
                      <a:pt x="45" y="175"/>
                    </a:cubicBezTo>
                    <a:cubicBezTo>
                      <a:pt x="45" y="175"/>
                      <a:pt x="45" y="175"/>
                      <a:pt x="45" y="175"/>
                    </a:cubicBezTo>
                    <a:cubicBezTo>
                      <a:pt x="45" y="175"/>
                      <a:pt x="45" y="175"/>
                      <a:pt x="45" y="175"/>
                    </a:cubicBezTo>
                    <a:cubicBezTo>
                      <a:pt x="82" y="137"/>
                      <a:pt x="82" y="137"/>
                      <a:pt x="82" y="137"/>
                    </a:cubicBezTo>
                    <a:cubicBezTo>
                      <a:pt x="59" y="19"/>
                      <a:pt x="59" y="19"/>
                      <a:pt x="59" y="19"/>
                    </a:cubicBezTo>
                    <a:lnTo>
                      <a:pt x="69" y="9"/>
                    </a:lnTo>
                    <a:close/>
                    <a:moveTo>
                      <a:pt x="72" y="134"/>
                    </a:moveTo>
                    <a:cubicBezTo>
                      <a:pt x="41" y="164"/>
                      <a:pt x="41" y="164"/>
                      <a:pt x="41" y="164"/>
                    </a:cubicBezTo>
                    <a:cubicBezTo>
                      <a:pt x="11" y="134"/>
                      <a:pt x="11" y="134"/>
                      <a:pt x="11" y="134"/>
                    </a:cubicBezTo>
                    <a:cubicBezTo>
                      <a:pt x="33" y="27"/>
                      <a:pt x="33" y="27"/>
                      <a:pt x="33" y="27"/>
                    </a:cubicBezTo>
                    <a:cubicBezTo>
                      <a:pt x="41" y="36"/>
                      <a:pt x="41" y="36"/>
                      <a:pt x="41" y="36"/>
                    </a:cubicBezTo>
                    <a:cubicBezTo>
                      <a:pt x="50" y="27"/>
                      <a:pt x="50" y="27"/>
                      <a:pt x="50" y="27"/>
                    </a:cubicBezTo>
                    <a:lnTo>
                      <a:pt x="7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81"/>
              <p:cNvSpPr>
                <a:spLocks noEditPoints="1"/>
              </p:cNvSpPr>
              <p:nvPr/>
            </p:nvSpPr>
            <p:spPr bwMode="auto">
              <a:xfrm>
                <a:off x="3443" y="1656"/>
                <a:ext cx="791" cy="885"/>
              </a:xfrm>
              <a:custGeom>
                <a:avLst/>
                <a:gdLst>
                  <a:gd name="T0" fmla="*/ 296 w 332"/>
                  <a:gd name="T1" fmla="*/ 245 h 372"/>
                  <a:gd name="T2" fmla="*/ 220 w 332"/>
                  <a:gd name="T3" fmla="*/ 218 h 372"/>
                  <a:gd name="T4" fmla="*/ 215 w 332"/>
                  <a:gd name="T5" fmla="*/ 213 h 372"/>
                  <a:gd name="T6" fmla="*/ 243 w 332"/>
                  <a:gd name="T7" fmla="*/ 147 h 372"/>
                  <a:gd name="T8" fmla="*/ 247 w 332"/>
                  <a:gd name="T9" fmla="*/ 90 h 372"/>
                  <a:gd name="T10" fmla="*/ 166 w 332"/>
                  <a:gd name="T11" fmla="*/ 0 h 372"/>
                  <a:gd name="T12" fmla="*/ 86 w 332"/>
                  <a:gd name="T13" fmla="*/ 90 h 372"/>
                  <a:gd name="T14" fmla="*/ 89 w 332"/>
                  <a:gd name="T15" fmla="*/ 147 h 372"/>
                  <a:gd name="T16" fmla="*/ 117 w 332"/>
                  <a:gd name="T17" fmla="*/ 213 h 372"/>
                  <a:gd name="T18" fmla="*/ 113 w 332"/>
                  <a:gd name="T19" fmla="*/ 218 h 372"/>
                  <a:gd name="T20" fmla="*/ 37 w 332"/>
                  <a:gd name="T21" fmla="*/ 246 h 372"/>
                  <a:gd name="T22" fmla="*/ 0 w 332"/>
                  <a:gd name="T23" fmla="*/ 351 h 372"/>
                  <a:gd name="T24" fmla="*/ 91 w 332"/>
                  <a:gd name="T25" fmla="*/ 370 h 372"/>
                  <a:gd name="T26" fmla="*/ 92 w 332"/>
                  <a:gd name="T27" fmla="*/ 360 h 372"/>
                  <a:gd name="T28" fmla="*/ 24 w 332"/>
                  <a:gd name="T29" fmla="*/ 286 h 372"/>
                  <a:gd name="T30" fmla="*/ 62 w 332"/>
                  <a:gd name="T31" fmla="*/ 243 h 372"/>
                  <a:gd name="T32" fmla="*/ 120 w 332"/>
                  <a:gd name="T33" fmla="*/ 226 h 372"/>
                  <a:gd name="T34" fmla="*/ 166 w 332"/>
                  <a:gd name="T35" fmla="*/ 254 h 372"/>
                  <a:gd name="T36" fmla="*/ 213 w 332"/>
                  <a:gd name="T37" fmla="*/ 226 h 372"/>
                  <a:gd name="T38" fmla="*/ 271 w 332"/>
                  <a:gd name="T39" fmla="*/ 243 h 372"/>
                  <a:gd name="T40" fmla="*/ 309 w 332"/>
                  <a:gd name="T41" fmla="*/ 286 h 372"/>
                  <a:gd name="T42" fmla="*/ 231 w 332"/>
                  <a:gd name="T43" fmla="*/ 362 h 372"/>
                  <a:gd name="T44" fmla="*/ 232 w 332"/>
                  <a:gd name="T45" fmla="*/ 372 h 372"/>
                  <a:gd name="T46" fmla="*/ 332 w 332"/>
                  <a:gd name="T47" fmla="*/ 351 h 372"/>
                  <a:gd name="T48" fmla="*/ 227 w 332"/>
                  <a:gd name="T49" fmla="*/ 92 h 372"/>
                  <a:gd name="T50" fmla="*/ 186 w 332"/>
                  <a:gd name="T51" fmla="*/ 85 h 372"/>
                  <a:gd name="T52" fmla="*/ 157 w 332"/>
                  <a:gd name="T53" fmla="*/ 95 h 372"/>
                  <a:gd name="T54" fmla="*/ 115 w 332"/>
                  <a:gd name="T55" fmla="*/ 85 h 372"/>
                  <a:gd name="T56" fmla="*/ 96 w 332"/>
                  <a:gd name="T57" fmla="*/ 87 h 372"/>
                  <a:gd name="T58" fmla="*/ 114 w 332"/>
                  <a:gd name="T59" fmla="*/ 47 h 372"/>
                  <a:gd name="T60" fmla="*/ 153 w 332"/>
                  <a:gd name="T61" fmla="*/ 55 h 372"/>
                  <a:gd name="T62" fmla="*/ 202 w 332"/>
                  <a:gd name="T63" fmla="*/ 68 h 372"/>
                  <a:gd name="T64" fmla="*/ 236 w 332"/>
                  <a:gd name="T65" fmla="*/ 87 h 372"/>
                  <a:gd name="T66" fmla="*/ 186 w 332"/>
                  <a:gd name="T67" fmla="*/ 95 h 372"/>
                  <a:gd name="T68" fmla="*/ 218 w 332"/>
                  <a:gd name="T69" fmla="*/ 112 h 372"/>
                  <a:gd name="T70" fmla="*/ 186 w 332"/>
                  <a:gd name="T71" fmla="*/ 112 h 372"/>
                  <a:gd name="T72" fmla="*/ 115 w 332"/>
                  <a:gd name="T73" fmla="*/ 95 h 372"/>
                  <a:gd name="T74" fmla="*/ 147 w 332"/>
                  <a:gd name="T75" fmla="*/ 112 h 372"/>
                  <a:gd name="T76" fmla="*/ 115 w 332"/>
                  <a:gd name="T77" fmla="*/ 112 h 372"/>
                  <a:gd name="T78" fmla="*/ 166 w 332"/>
                  <a:gd name="T79" fmla="*/ 10 h 372"/>
                  <a:gd name="T80" fmla="*/ 230 w 332"/>
                  <a:gd name="T81" fmla="*/ 53 h 372"/>
                  <a:gd name="T82" fmla="*/ 157 w 332"/>
                  <a:gd name="T83" fmla="*/ 46 h 372"/>
                  <a:gd name="T84" fmla="*/ 111 w 332"/>
                  <a:gd name="T85" fmla="*/ 37 h 372"/>
                  <a:gd name="T86" fmla="*/ 166 w 332"/>
                  <a:gd name="T87" fmla="*/ 10 h 372"/>
                  <a:gd name="T88" fmla="*/ 130 w 332"/>
                  <a:gd name="T89" fmla="*/ 190 h 372"/>
                  <a:gd name="T90" fmla="*/ 98 w 332"/>
                  <a:gd name="T91" fmla="*/ 141 h 372"/>
                  <a:gd name="T92" fmla="*/ 94 w 332"/>
                  <a:gd name="T93" fmla="*/ 138 h 372"/>
                  <a:gd name="T94" fmla="*/ 92 w 332"/>
                  <a:gd name="T95" fmla="*/ 98 h 372"/>
                  <a:gd name="T96" fmla="*/ 93 w 332"/>
                  <a:gd name="T97" fmla="*/ 98 h 372"/>
                  <a:gd name="T98" fmla="*/ 105 w 332"/>
                  <a:gd name="T99" fmla="*/ 102 h 372"/>
                  <a:gd name="T100" fmla="*/ 115 w 332"/>
                  <a:gd name="T101" fmla="*/ 122 h 372"/>
                  <a:gd name="T102" fmla="*/ 157 w 332"/>
                  <a:gd name="T103" fmla="*/ 112 h 372"/>
                  <a:gd name="T104" fmla="*/ 176 w 332"/>
                  <a:gd name="T105" fmla="*/ 105 h 372"/>
                  <a:gd name="T106" fmla="*/ 186 w 332"/>
                  <a:gd name="T107" fmla="*/ 122 h 372"/>
                  <a:gd name="T108" fmla="*/ 228 w 332"/>
                  <a:gd name="T109" fmla="*/ 112 h 372"/>
                  <a:gd name="T110" fmla="*/ 238 w 332"/>
                  <a:gd name="T111" fmla="*/ 97 h 372"/>
                  <a:gd name="T112" fmla="*/ 240 w 332"/>
                  <a:gd name="T113" fmla="*/ 98 h 372"/>
                  <a:gd name="T114" fmla="*/ 251 w 332"/>
                  <a:gd name="T115" fmla="*/ 118 h 372"/>
                  <a:gd name="T116" fmla="*/ 235 w 332"/>
                  <a:gd name="T117" fmla="*/ 138 h 372"/>
                  <a:gd name="T118" fmla="*/ 205 w 332"/>
                  <a:gd name="T119" fmla="*/ 188 h 372"/>
                  <a:gd name="T120" fmla="*/ 205 w 332"/>
                  <a:gd name="T121" fmla="*/ 206 h 372"/>
                  <a:gd name="T122" fmla="*/ 128 w 332"/>
                  <a:gd name="T123" fmla="*/ 20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2" h="372">
                    <a:moveTo>
                      <a:pt x="319" y="284"/>
                    </a:moveTo>
                    <a:cubicBezTo>
                      <a:pt x="316" y="269"/>
                      <a:pt x="308" y="255"/>
                      <a:pt x="296" y="245"/>
                    </a:cubicBezTo>
                    <a:cubicBezTo>
                      <a:pt x="289" y="239"/>
                      <a:pt x="281" y="235"/>
                      <a:pt x="274" y="234"/>
                    </a:cubicBezTo>
                    <a:cubicBezTo>
                      <a:pt x="220" y="218"/>
                      <a:pt x="220" y="218"/>
                      <a:pt x="220" y="218"/>
                    </a:cubicBezTo>
                    <a:cubicBezTo>
                      <a:pt x="220" y="218"/>
                      <a:pt x="219" y="218"/>
                      <a:pt x="218" y="217"/>
                    </a:cubicBezTo>
                    <a:cubicBezTo>
                      <a:pt x="217" y="216"/>
                      <a:pt x="216" y="214"/>
                      <a:pt x="215" y="213"/>
                    </a:cubicBezTo>
                    <a:cubicBezTo>
                      <a:pt x="213" y="194"/>
                      <a:pt x="213" y="194"/>
                      <a:pt x="213" y="194"/>
                    </a:cubicBezTo>
                    <a:cubicBezTo>
                      <a:pt x="227" y="183"/>
                      <a:pt x="238" y="166"/>
                      <a:pt x="243" y="147"/>
                    </a:cubicBezTo>
                    <a:cubicBezTo>
                      <a:pt x="254" y="144"/>
                      <a:pt x="261" y="132"/>
                      <a:pt x="261" y="118"/>
                    </a:cubicBezTo>
                    <a:cubicBezTo>
                      <a:pt x="261" y="105"/>
                      <a:pt x="255" y="94"/>
                      <a:pt x="247" y="90"/>
                    </a:cubicBezTo>
                    <a:cubicBezTo>
                      <a:pt x="246" y="79"/>
                      <a:pt x="244" y="45"/>
                      <a:pt x="222" y="22"/>
                    </a:cubicBezTo>
                    <a:cubicBezTo>
                      <a:pt x="209" y="7"/>
                      <a:pt x="190" y="0"/>
                      <a:pt x="166" y="0"/>
                    </a:cubicBezTo>
                    <a:cubicBezTo>
                      <a:pt x="143" y="0"/>
                      <a:pt x="124" y="7"/>
                      <a:pt x="110" y="22"/>
                    </a:cubicBezTo>
                    <a:cubicBezTo>
                      <a:pt x="88" y="45"/>
                      <a:pt x="86" y="79"/>
                      <a:pt x="86" y="90"/>
                    </a:cubicBezTo>
                    <a:cubicBezTo>
                      <a:pt x="77" y="95"/>
                      <a:pt x="71" y="105"/>
                      <a:pt x="71" y="118"/>
                    </a:cubicBezTo>
                    <a:cubicBezTo>
                      <a:pt x="71" y="132"/>
                      <a:pt x="79" y="144"/>
                      <a:pt x="89" y="147"/>
                    </a:cubicBezTo>
                    <a:cubicBezTo>
                      <a:pt x="95" y="166"/>
                      <a:pt x="105" y="183"/>
                      <a:pt x="119" y="194"/>
                    </a:cubicBezTo>
                    <a:cubicBezTo>
                      <a:pt x="117" y="213"/>
                      <a:pt x="117" y="213"/>
                      <a:pt x="117" y="213"/>
                    </a:cubicBezTo>
                    <a:cubicBezTo>
                      <a:pt x="117" y="214"/>
                      <a:pt x="116" y="216"/>
                      <a:pt x="114" y="217"/>
                    </a:cubicBezTo>
                    <a:cubicBezTo>
                      <a:pt x="114" y="218"/>
                      <a:pt x="113" y="218"/>
                      <a:pt x="113" y="218"/>
                    </a:cubicBezTo>
                    <a:cubicBezTo>
                      <a:pt x="60" y="234"/>
                      <a:pt x="60" y="234"/>
                      <a:pt x="60" y="234"/>
                    </a:cubicBezTo>
                    <a:cubicBezTo>
                      <a:pt x="52" y="235"/>
                      <a:pt x="44" y="239"/>
                      <a:pt x="37" y="246"/>
                    </a:cubicBezTo>
                    <a:cubicBezTo>
                      <a:pt x="25" y="255"/>
                      <a:pt x="17" y="269"/>
                      <a:pt x="14" y="284"/>
                    </a:cubicBezTo>
                    <a:cubicBezTo>
                      <a:pt x="0" y="351"/>
                      <a:pt x="0" y="351"/>
                      <a:pt x="0" y="351"/>
                    </a:cubicBezTo>
                    <a:cubicBezTo>
                      <a:pt x="90" y="370"/>
                      <a:pt x="90" y="370"/>
                      <a:pt x="90" y="370"/>
                    </a:cubicBezTo>
                    <a:cubicBezTo>
                      <a:pt x="90" y="370"/>
                      <a:pt x="90" y="370"/>
                      <a:pt x="91" y="370"/>
                    </a:cubicBezTo>
                    <a:cubicBezTo>
                      <a:pt x="93" y="370"/>
                      <a:pt x="95" y="368"/>
                      <a:pt x="96" y="366"/>
                    </a:cubicBezTo>
                    <a:cubicBezTo>
                      <a:pt x="96" y="363"/>
                      <a:pt x="94" y="360"/>
                      <a:pt x="92" y="360"/>
                    </a:cubicBezTo>
                    <a:cubicBezTo>
                      <a:pt x="12" y="343"/>
                      <a:pt x="12" y="343"/>
                      <a:pt x="12" y="343"/>
                    </a:cubicBezTo>
                    <a:cubicBezTo>
                      <a:pt x="24" y="286"/>
                      <a:pt x="24" y="286"/>
                      <a:pt x="24" y="286"/>
                    </a:cubicBezTo>
                    <a:cubicBezTo>
                      <a:pt x="26" y="273"/>
                      <a:pt x="33" y="261"/>
                      <a:pt x="43" y="253"/>
                    </a:cubicBezTo>
                    <a:cubicBezTo>
                      <a:pt x="49" y="248"/>
                      <a:pt x="56" y="245"/>
                      <a:pt x="62" y="243"/>
                    </a:cubicBezTo>
                    <a:cubicBezTo>
                      <a:pt x="115" y="228"/>
                      <a:pt x="115" y="228"/>
                      <a:pt x="115" y="228"/>
                    </a:cubicBezTo>
                    <a:cubicBezTo>
                      <a:pt x="117" y="227"/>
                      <a:pt x="119" y="227"/>
                      <a:pt x="120" y="226"/>
                    </a:cubicBezTo>
                    <a:cubicBezTo>
                      <a:pt x="123" y="224"/>
                      <a:pt x="125" y="221"/>
                      <a:pt x="126" y="218"/>
                    </a:cubicBezTo>
                    <a:cubicBezTo>
                      <a:pt x="166" y="254"/>
                      <a:pt x="166" y="254"/>
                      <a:pt x="166" y="254"/>
                    </a:cubicBezTo>
                    <a:cubicBezTo>
                      <a:pt x="207" y="218"/>
                      <a:pt x="207" y="218"/>
                      <a:pt x="207" y="218"/>
                    </a:cubicBezTo>
                    <a:cubicBezTo>
                      <a:pt x="208" y="221"/>
                      <a:pt x="210" y="224"/>
                      <a:pt x="213" y="226"/>
                    </a:cubicBezTo>
                    <a:cubicBezTo>
                      <a:pt x="214" y="227"/>
                      <a:pt x="216" y="227"/>
                      <a:pt x="217" y="228"/>
                    </a:cubicBezTo>
                    <a:cubicBezTo>
                      <a:pt x="271" y="243"/>
                      <a:pt x="271" y="243"/>
                      <a:pt x="271" y="243"/>
                    </a:cubicBezTo>
                    <a:cubicBezTo>
                      <a:pt x="277" y="245"/>
                      <a:pt x="283" y="248"/>
                      <a:pt x="290" y="253"/>
                    </a:cubicBezTo>
                    <a:cubicBezTo>
                      <a:pt x="300" y="261"/>
                      <a:pt x="307" y="273"/>
                      <a:pt x="309" y="286"/>
                    </a:cubicBezTo>
                    <a:cubicBezTo>
                      <a:pt x="321" y="343"/>
                      <a:pt x="321" y="343"/>
                      <a:pt x="321" y="343"/>
                    </a:cubicBezTo>
                    <a:cubicBezTo>
                      <a:pt x="231" y="362"/>
                      <a:pt x="231" y="362"/>
                      <a:pt x="231" y="362"/>
                    </a:cubicBezTo>
                    <a:cubicBezTo>
                      <a:pt x="228" y="363"/>
                      <a:pt x="227" y="365"/>
                      <a:pt x="227" y="368"/>
                    </a:cubicBezTo>
                    <a:cubicBezTo>
                      <a:pt x="228" y="370"/>
                      <a:pt x="230" y="372"/>
                      <a:pt x="232" y="372"/>
                    </a:cubicBezTo>
                    <a:cubicBezTo>
                      <a:pt x="232" y="372"/>
                      <a:pt x="233" y="372"/>
                      <a:pt x="233" y="372"/>
                    </a:cubicBezTo>
                    <a:cubicBezTo>
                      <a:pt x="332" y="351"/>
                      <a:pt x="332" y="351"/>
                      <a:pt x="332" y="351"/>
                    </a:cubicBezTo>
                    <a:lnTo>
                      <a:pt x="319" y="284"/>
                    </a:lnTo>
                    <a:close/>
                    <a:moveTo>
                      <a:pt x="227" y="92"/>
                    </a:moveTo>
                    <a:cubicBezTo>
                      <a:pt x="225" y="88"/>
                      <a:pt x="222" y="85"/>
                      <a:pt x="217" y="85"/>
                    </a:cubicBezTo>
                    <a:cubicBezTo>
                      <a:pt x="186" y="85"/>
                      <a:pt x="186" y="85"/>
                      <a:pt x="186" y="85"/>
                    </a:cubicBezTo>
                    <a:cubicBezTo>
                      <a:pt x="180" y="85"/>
                      <a:pt x="176" y="90"/>
                      <a:pt x="176" y="95"/>
                    </a:cubicBezTo>
                    <a:cubicBezTo>
                      <a:pt x="157" y="95"/>
                      <a:pt x="157" y="95"/>
                      <a:pt x="157" y="95"/>
                    </a:cubicBezTo>
                    <a:cubicBezTo>
                      <a:pt x="157" y="90"/>
                      <a:pt x="153" y="85"/>
                      <a:pt x="147" y="85"/>
                    </a:cubicBezTo>
                    <a:cubicBezTo>
                      <a:pt x="115" y="85"/>
                      <a:pt x="115" y="85"/>
                      <a:pt x="115" y="85"/>
                    </a:cubicBezTo>
                    <a:cubicBezTo>
                      <a:pt x="111" y="85"/>
                      <a:pt x="107" y="88"/>
                      <a:pt x="106" y="92"/>
                    </a:cubicBezTo>
                    <a:cubicBezTo>
                      <a:pt x="96" y="87"/>
                      <a:pt x="96" y="87"/>
                      <a:pt x="96" y="87"/>
                    </a:cubicBezTo>
                    <a:cubicBezTo>
                      <a:pt x="96" y="81"/>
                      <a:pt x="97" y="69"/>
                      <a:pt x="101" y="57"/>
                    </a:cubicBezTo>
                    <a:cubicBezTo>
                      <a:pt x="104" y="53"/>
                      <a:pt x="108" y="49"/>
                      <a:pt x="114" y="47"/>
                    </a:cubicBezTo>
                    <a:cubicBezTo>
                      <a:pt x="122" y="44"/>
                      <a:pt x="132" y="45"/>
                      <a:pt x="143" y="50"/>
                    </a:cubicBezTo>
                    <a:cubicBezTo>
                      <a:pt x="147" y="52"/>
                      <a:pt x="150" y="53"/>
                      <a:pt x="153" y="55"/>
                    </a:cubicBezTo>
                    <a:cubicBezTo>
                      <a:pt x="164" y="60"/>
                      <a:pt x="176" y="66"/>
                      <a:pt x="190" y="68"/>
                    </a:cubicBezTo>
                    <a:cubicBezTo>
                      <a:pt x="194" y="68"/>
                      <a:pt x="198" y="68"/>
                      <a:pt x="202" y="68"/>
                    </a:cubicBezTo>
                    <a:cubicBezTo>
                      <a:pt x="213" y="68"/>
                      <a:pt x="223" y="66"/>
                      <a:pt x="233" y="62"/>
                    </a:cubicBezTo>
                    <a:cubicBezTo>
                      <a:pt x="235" y="72"/>
                      <a:pt x="236" y="82"/>
                      <a:pt x="236" y="87"/>
                    </a:cubicBezTo>
                    <a:lnTo>
                      <a:pt x="227" y="92"/>
                    </a:lnTo>
                    <a:close/>
                    <a:moveTo>
                      <a:pt x="186" y="95"/>
                    </a:moveTo>
                    <a:cubicBezTo>
                      <a:pt x="218" y="96"/>
                      <a:pt x="218" y="96"/>
                      <a:pt x="218" y="96"/>
                    </a:cubicBezTo>
                    <a:cubicBezTo>
                      <a:pt x="218" y="112"/>
                      <a:pt x="218" y="112"/>
                      <a:pt x="218" y="112"/>
                    </a:cubicBezTo>
                    <a:cubicBezTo>
                      <a:pt x="218" y="112"/>
                      <a:pt x="218" y="112"/>
                      <a:pt x="217" y="112"/>
                    </a:cubicBezTo>
                    <a:cubicBezTo>
                      <a:pt x="186" y="112"/>
                      <a:pt x="186" y="112"/>
                      <a:pt x="186" y="112"/>
                    </a:cubicBezTo>
                    <a:lnTo>
                      <a:pt x="186" y="95"/>
                    </a:lnTo>
                    <a:close/>
                    <a:moveTo>
                      <a:pt x="115" y="95"/>
                    </a:moveTo>
                    <a:cubicBezTo>
                      <a:pt x="147" y="96"/>
                      <a:pt x="147" y="96"/>
                      <a:pt x="147" y="96"/>
                    </a:cubicBezTo>
                    <a:cubicBezTo>
                      <a:pt x="147" y="112"/>
                      <a:pt x="147" y="112"/>
                      <a:pt x="147" y="112"/>
                    </a:cubicBezTo>
                    <a:cubicBezTo>
                      <a:pt x="147" y="112"/>
                      <a:pt x="147" y="112"/>
                      <a:pt x="147" y="112"/>
                    </a:cubicBezTo>
                    <a:cubicBezTo>
                      <a:pt x="115" y="112"/>
                      <a:pt x="115" y="112"/>
                      <a:pt x="115" y="112"/>
                    </a:cubicBezTo>
                    <a:lnTo>
                      <a:pt x="115" y="95"/>
                    </a:lnTo>
                    <a:close/>
                    <a:moveTo>
                      <a:pt x="166" y="10"/>
                    </a:moveTo>
                    <a:cubicBezTo>
                      <a:pt x="187" y="10"/>
                      <a:pt x="203" y="16"/>
                      <a:pt x="215" y="28"/>
                    </a:cubicBezTo>
                    <a:cubicBezTo>
                      <a:pt x="222" y="36"/>
                      <a:pt x="227" y="44"/>
                      <a:pt x="230" y="53"/>
                    </a:cubicBezTo>
                    <a:cubicBezTo>
                      <a:pt x="218" y="58"/>
                      <a:pt x="206" y="59"/>
                      <a:pt x="191" y="58"/>
                    </a:cubicBezTo>
                    <a:cubicBezTo>
                      <a:pt x="179" y="56"/>
                      <a:pt x="168" y="51"/>
                      <a:pt x="157" y="46"/>
                    </a:cubicBezTo>
                    <a:cubicBezTo>
                      <a:pt x="154" y="44"/>
                      <a:pt x="151" y="43"/>
                      <a:pt x="148" y="41"/>
                    </a:cubicBezTo>
                    <a:cubicBezTo>
                      <a:pt x="133" y="35"/>
                      <a:pt x="121" y="33"/>
                      <a:pt x="111" y="37"/>
                    </a:cubicBezTo>
                    <a:cubicBezTo>
                      <a:pt x="113" y="34"/>
                      <a:pt x="115" y="31"/>
                      <a:pt x="118" y="28"/>
                    </a:cubicBezTo>
                    <a:cubicBezTo>
                      <a:pt x="129" y="16"/>
                      <a:pt x="146" y="10"/>
                      <a:pt x="166" y="10"/>
                    </a:cubicBezTo>
                    <a:close/>
                    <a:moveTo>
                      <a:pt x="128" y="206"/>
                    </a:moveTo>
                    <a:cubicBezTo>
                      <a:pt x="130" y="190"/>
                      <a:pt x="130" y="190"/>
                      <a:pt x="130" y="190"/>
                    </a:cubicBezTo>
                    <a:cubicBezTo>
                      <a:pt x="128" y="188"/>
                      <a:pt x="128" y="188"/>
                      <a:pt x="128" y="188"/>
                    </a:cubicBezTo>
                    <a:cubicBezTo>
                      <a:pt x="114" y="177"/>
                      <a:pt x="103" y="161"/>
                      <a:pt x="98" y="141"/>
                    </a:cubicBezTo>
                    <a:cubicBezTo>
                      <a:pt x="97" y="138"/>
                      <a:pt x="97" y="138"/>
                      <a:pt x="97" y="138"/>
                    </a:cubicBezTo>
                    <a:cubicBezTo>
                      <a:pt x="94" y="138"/>
                      <a:pt x="94" y="138"/>
                      <a:pt x="94" y="138"/>
                    </a:cubicBezTo>
                    <a:cubicBezTo>
                      <a:pt x="87" y="137"/>
                      <a:pt x="81" y="128"/>
                      <a:pt x="81" y="118"/>
                    </a:cubicBezTo>
                    <a:cubicBezTo>
                      <a:pt x="81" y="108"/>
                      <a:pt x="86" y="100"/>
                      <a:pt x="92" y="98"/>
                    </a:cubicBezTo>
                    <a:cubicBezTo>
                      <a:pt x="92" y="98"/>
                      <a:pt x="92" y="98"/>
                      <a:pt x="93" y="98"/>
                    </a:cubicBezTo>
                    <a:cubicBezTo>
                      <a:pt x="93" y="98"/>
                      <a:pt x="93" y="98"/>
                      <a:pt x="93" y="98"/>
                    </a:cubicBezTo>
                    <a:cubicBezTo>
                      <a:pt x="94" y="98"/>
                      <a:pt x="94" y="98"/>
                      <a:pt x="94" y="97"/>
                    </a:cubicBezTo>
                    <a:cubicBezTo>
                      <a:pt x="105" y="102"/>
                      <a:pt x="105" y="102"/>
                      <a:pt x="105" y="102"/>
                    </a:cubicBezTo>
                    <a:cubicBezTo>
                      <a:pt x="105" y="112"/>
                      <a:pt x="105" y="112"/>
                      <a:pt x="105" y="112"/>
                    </a:cubicBezTo>
                    <a:cubicBezTo>
                      <a:pt x="105" y="118"/>
                      <a:pt x="110" y="122"/>
                      <a:pt x="115" y="122"/>
                    </a:cubicBezTo>
                    <a:cubicBezTo>
                      <a:pt x="147" y="122"/>
                      <a:pt x="147" y="122"/>
                      <a:pt x="147" y="122"/>
                    </a:cubicBezTo>
                    <a:cubicBezTo>
                      <a:pt x="153" y="122"/>
                      <a:pt x="157" y="118"/>
                      <a:pt x="157" y="112"/>
                    </a:cubicBezTo>
                    <a:cubicBezTo>
                      <a:pt x="157" y="105"/>
                      <a:pt x="157" y="105"/>
                      <a:pt x="157" y="105"/>
                    </a:cubicBezTo>
                    <a:cubicBezTo>
                      <a:pt x="176" y="105"/>
                      <a:pt x="176" y="105"/>
                      <a:pt x="176" y="105"/>
                    </a:cubicBezTo>
                    <a:cubicBezTo>
                      <a:pt x="176" y="112"/>
                      <a:pt x="176" y="112"/>
                      <a:pt x="176" y="112"/>
                    </a:cubicBezTo>
                    <a:cubicBezTo>
                      <a:pt x="176" y="118"/>
                      <a:pt x="180" y="122"/>
                      <a:pt x="186" y="122"/>
                    </a:cubicBezTo>
                    <a:cubicBezTo>
                      <a:pt x="217" y="122"/>
                      <a:pt x="217" y="122"/>
                      <a:pt x="217" y="122"/>
                    </a:cubicBezTo>
                    <a:cubicBezTo>
                      <a:pt x="223" y="122"/>
                      <a:pt x="228" y="118"/>
                      <a:pt x="228" y="112"/>
                    </a:cubicBezTo>
                    <a:cubicBezTo>
                      <a:pt x="228" y="102"/>
                      <a:pt x="228" y="102"/>
                      <a:pt x="228" y="102"/>
                    </a:cubicBezTo>
                    <a:cubicBezTo>
                      <a:pt x="238" y="97"/>
                      <a:pt x="238" y="97"/>
                      <a:pt x="238" y="97"/>
                    </a:cubicBezTo>
                    <a:cubicBezTo>
                      <a:pt x="239" y="97"/>
                      <a:pt x="239" y="98"/>
                      <a:pt x="239" y="98"/>
                    </a:cubicBezTo>
                    <a:cubicBezTo>
                      <a:pt x="239" y="98"/>
                      <a:pt x="240" y="98"/>
                      <a:pt x="240" y="98"/>
                    </a:cubicBezTo>
                    <a:cubicBezTo>
                      <a:pt x="240" y="98"/>
                      <a:pt x="240" y="98"/>
                      <a:pt x="240" y="98"/>
                    </a:cubicBezTo>
                    <a:cubicBezTo>
                      <a:pt x="247" y="100"/>
                      <a:pt x="251" y="108"/>
                      <a:pt x="251" y="118"/>
                    </a:cubicBezTo>
                    <a:cubicBezTo>
                      <a:pt x="251" y="128"/>
                      <a:pt x="246" y="137"/>
                      <a:pt x="239" y="138"/>
                    </a:cubicBezTo>
                    <a:cubicBezTo>
                      <a:pt x="235" y="138"/>
                      <a:pt x="235" y="138"/>
                      <a:pt x="235" y="138"/>
                    </a:cubicBezTo>
                    <a:cubicBezTo>
                      <a:pt x="235" y="141"/>
                      <a:pt x="235" y="141"/>
                      <a:pt x="235" y="141"/>
                    </a:cubicBezTo>
                    <a:cubicBezTo>
                      <a:pt x="230" y="161"/>
                      <a:pt x="219" y="177"/>
                      <a:pt x="205" y="188"/>
                    </a:cubicBezTo>
                    <a:cubicBezTo>
                      <a:pt x="203" y="190"/>
                      <a:pt x="203" y="190"/>
                      <a:pt x="203" y="190"/>
                    </a:cubicBezTo>
                    <a:cubicBezTo>
                      <a:pt x="205" y="206"/>
                      <a:pt x="205" y="206"/>
                      <a:pt x="205" y="206"/>
                    </a:cubicBezTo>
                    <a:cubicBezTo>
                      <a:pt x="166" y="241"/>
                      <a:pt x="166" y="241"/>
                      <a:pt x="166" y="241"/>
                    </a:cubicBezTo>
                    <a:lnTo>
                      <a:pt x="128"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82"/>
              <p:cNvSpPr>
                <a:spLocks/>
              </p:cNvSpPr>
              <p:nvPr/>
            </p:nvSpPr>
            <p:spPr bwMode="auto">
              <a:xfrm>
                <a:off x="3994" y="2365"/>
                <a:ext cx="143" cy="47"/>
              </a:xfrm>
              <a:custGeom>
                <a:avLst/>
                <a:gdLst>
                  <a:gd name="T0" fmla="*/ 6 w 60"/>
                  <a:gd name="T1" fmla="*/ 20 h 20"/>
                  <a:gd name="T2" fmla="*/ 55 w 60"/>
                  <a:gd name="T3" fmla="*/ 11 h 20"/>
                  <a:gd name="T4" fmla="*/ 59 w 60"/>
                  <a:gd name="T5" fmla="*/ 5 h 20"/>
                  <a:gd name="T6" fmla="*/ 53 w 60"/>
                  <a:gd name="T7" fmla="*/ 1 h 20"/>
                  <a:gd name="T8" fmla="*/ 4 w 60"/>
                  <a:gd name="T9" fmla="*/ 10 h 20"/>
                  <a:gd name="T10" fmla="*/ 0 w 60"/>
                  <a:gd name="T11" fmla="*/ 16 h 20"/>
                  <a:gd name="T12" fmla="*/ 5 w 60"/>
                  <a:gd name="T13" fmla="*/ 20 h 20"/>
                  <a:gd name="T14" fmla="*/ 6 w 60"/>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0">
                    <a:moveTo>
                      <a:pt x="6" y="20"/>
                    </a:moveTo>
                    <a:cubicBezTo>
                      <a:pt x="55" y="11"/>
                      <a:pt x="55" y="11"/>
                      <a:pt x="55" y="11"/>
                    </a:cubicBezTo>
                    <a:cubicBezTo>
                      <a:pt x="58" y="10"/>
                      <a:pt x="60" y="8"/>
                      <a:pt x="59" y="5"/>
                    </a:cubicBezTo>
                    <a:cubicBezTo>
                      <a:pt x="59" y="2"/>
                      <a:pt x="56" y="0"/>
                      <a:pt x="53" y="1"/>
                    </a:cubicBezTo>
                    <a:cubicBezTo>
                      <a:pt x="4" y="10"/>
                      <a:pt x="4" y="10"/>
                      <a:pt x="4" y="10"/>
                    </a:cubicBezTo>
                    <a:cubicBezTo>
                      <a:pt x="1" y="11"/>
                      <a:pt x="0" y="13"/>
                      <a:pt x="0" y="16"/>
                    </a:cubicBezTo>
                    <a:cubicBezTo>
                      <a:pt x="1" y="18"/>
                      <a:pt x="3" y="20"/>
                      <a:pt x="5" y="20"/>
                    </a:cubicBezTo>
                    <a:cubicBezTo>
                      <a:pt x="5" y="20"/>
                      <a:pt x="6" y="20"/>
                      <a:pt x="6"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0" name="Group 119"/>
          <p:cNvGrpSpPr/>
          <p:nvPr/>
        </p:nvGrpSpPr>
        <p:grpSpPr>
          <a:xfrm>
            <a:off x="9832738" y="647536"/>
            <a:ext cx="972421" cy="792865"/>
            <a:chOff x="4192622" y="314719"/>
            <a:chExt cx="972421" cy="792865"/>
          </a:xfrm>
        </p:grpSpPr>
        <p:grpSp>
          <p:nvGrpSpPr>
            <p:cNvPr id="121" name="Group 85"/>
            <p:cNvGrpSpPr>
              <a:grpSpLocks noChangeAspect="1"/>
            </p:cNvGrpSpPr>
            <p:nvPr/>
          </p:nvGrpSpPr>
          <p:grpSpPr bwMode="auto">
            <a:xfrm>
              <a:off x="4192622" y="314719"/>
              <a:ext cx="374929" cy="491003"/>
              <a:chOff x="3475" y="1682"/>
              <a:chExt cx="730" cy="956"/>
            </a:xfrm>
            <a:solidFill>
              <a:srgbClr val="171F36"/>
            </a:solidFill>
          </p:grpSpPr>
          <p:sp>
            <p:nvSpPr>
              <p:cNvPr id="132" name="AutoShape 84"/>
              <p:cNvSpPr>
                <a:spLocks noChangeAspect="1" noChangeArrowheads="1" noTextEdit="1"/>
              </p:cNvSpPr>
              <p:nvPr/>
            </p:nvSpPr>
            <p:spPr bwMode="auto">
              <a:xfrm>
                <a:off x="3475" y="1682"/>
                <a:ext cx="730" cy="95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86"/>
              <p:cNvSpPr>
                <a:spLocks/>
              </p:cNvSpPr>
              <p:nvPr/>
            </p:nvSpPr>
            <p:spPr bwMode="auto">
              <a:xfrm>
                <a:off x="3759" y="1737"/>
                <a:ext cx="162" cy="23"/>
              </a:xfrm>
              <a:custGeom>
                <a:avLst/>
                <a:gdLst>
                  <a:gd name="T0" fmla="*/ 63 w 68"/>
                  <a:gd name="T1" fmla="*/ 10 h 10"/>
                  <a:gd name="T2" fmla="*/ 5 w 68"/>
                  <a:gd name="T3" fmla="*/ 10 h 10"/>
                  <a:gd name="T4" fmla="*/ 0 w 68"/>
                  <a:gd name="T5" fmla="*/ 5 h 10"/>
                  <a:gd name="T6" fmla="*/ 5 w 68"/>
                  <a:gd name="T7" fmla="*/ 0 h 10"/>
                  <a:gd name="T8" fmla="*/ 63 w 68"/>
                  <a:gd name="T9" fmla="*/ 0 h 10"/>
                  <a:gd name="T10" fmla="*/ 68 w 68"/>
                  <a:gd name="T11" fmla="*/ 5 h 10"/>
                  <a:gd name="T12" fmla="*/ 63 w 68"/>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8" h="10">
                    <a:moveTo>
                      <a:pt x="63" y="10"/>
                    </a:moveTo>
                    <a:cubicBezTo>
                      <a:pt x="5" y="10"/>
                      <a:pt x="5" y="10"/>
                      <a:pt x="5" y="10"/>
                    </a:cubicBezTo>
                    <a:cubicBezTo>
                      <a:pt x="2" y="10"/>
                      <a:pt x="0" y="7"/>
                      <a:pt x="0" y="5"/>
                    </a:cubicBezTo>
                    <a:cubicBezTo>
                      <a:pt x="0" y="2"/>
                      <a:pt x="2" y="0"/>
                      <a:pt x="5" y="0"/>
                    </a:cubicBezTo>
                    <a:cubicBezTo>
                      <a:pt x="63" y="0"/>
                      <a:pt x="63" y="0"/>
                      <a:pt x="63" y="0"/>
                    </a:cubicBezTo>
                    <a:cubicBezTo>
                      <a:pt x="66" y="0"/>
                      <a:pt x="68" y="2"/>
                      <a:pt x="68" y="5"/>
                    </a:cubicBezTo>
                    <a:cubicBezTo>
                      <a:pt x="68" y="7"/>
                      <a:pt x="66" y="10"/>
                      <a:pt x="6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noEditPoints="1"/>
              </p:cNvSpPr>
              <p:nvPr/>
            </p:nvSpPr>
            <p:spPr bwMode="auto">
              <a:xfrm>
                <a:off x="3478" y="1680"/>
                <a:ext cx="725" cy="956"/>
              </a:xfrm>
              <a:custGeom>
                <a:avLst/>
                <a:gdLst>
                  <a:gd name="T0" fmla="*/ 272 w 304"/>
                  <a:gd name="T1" fmla="*/ 402 h 402"/>
                  <a:gd name="T2" fmla="*/ 33 w 304"/>
                  <a:gd name="T3" fmla="*/ 402 h 402"/>
                  <a:gd name="T4" fmla="*/ 0 w 304"/>
                  <a:gd name="T5" fmla="*/ 369 h 402"/>
                  <a:gd name="T6" fmla="*/ 0 w 304"/>
                  <a:gd name="T7" fmla="*/ 33 h 402"/>
                  <a:gd name="T8" fmla="*/ 33 w 304"/>
                  <a:gd name="T9" fmla="*/ 0 h 402"/>
                  <a:gd name="T10" fmla="*/ 272 w 304"/>
                  <a:gd name="T11" fmla="*/ 0 h 402"/>
                  <a:gd name="T12" fmla="*/ 304 w 304"/>
                  <a:gd name="T13" fmla="*/ 33 h 402"/>
                  <a:gd name="T14" fmla="*/ 304 w 304"/>
                  <a:gd name="T15" fmla="*/ 369 h 402"/>
                  <a:gd name="T16" fmla="*/ 272 w 304"/>
                  <a:gd name="T17" fmla="*/ 402 h 402"/>
                  <a:gd name="T18" fmla="*/ 33 w 304"/>
                  <a:gd name="T19" fmla="*/ 10 h 402"/>
                  <a:gd name="T20" fmla="*/ 10 w 304"/>
                  <a:gd name="T21" fmla="*/ 33 h 402"/>
                  <a:gd name="T22" fmla="*/ 10 w 304"/>
                  <a:gd name="T23" fmla="*/ 369 h 402"/>
                  <a:gd name="T24" fmla="*/ 33 w 304"/>
                  <a:gd name="T25" fmla="*/ 392 h 402"/>
                  <a:gd name="T26" fmla="*/ 272 w 304"/>
                  <a:gd name="T27" fmla="*/ 392 h 402"/>
                  <a:gd name="T28" fmla="*/ 294 w 304"/>
                  <a:gd name="T29" fmla="*/ 369 h 402"/>
                  <a:gd name="T30" fmla="*/ 294 w 304"/>
                  <a:gd name="T31" fmla="*/ 33 h 402"/>
                  <a:gd name="T32" fmla="*/ 272 w 304"/>
                  <a:gd name="T33" fmla="*/ 10 h 402"/>
                  <a:gd name="T34" fmla="*/ 33 w 304"/>
                  <a:gd name="T35" fmla="*/ 1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4" h="402">
                    <a:moveTo>
                      <a:pt x="272" y="402"/>
                    </a:moveTo>
                    <a:cubicBezTo>
                      <a:pt x="33" y="402"/>
                      <a:pt x="33" y="402"/>
                      <a:pt x="33" y="402"/>
                    </a:cubicBezTo>
                    <a:cubicBezTo>
                      <a:pt x="15" y="402"/>
                      <a:pt x="0" y="387"/>
                      <a:pt x="0" y="369"/>
                    </a:cubicBezTo>
                    <a:cubicBezTo>
                      <a:pt x="0" y="33"/>
                      <a:pt x="0" y="33"/>
                      <a:pt x="0" y="33"/>
                    </a:cubicBezTo>
                    <a:cubicBezTo>
                      <a:pt x="0" y="15"/>
                      <a:pt x="15" y="0"/>
                      <a:pt x="33" y="0"/>
                    </a:cubicBezTo>
                    <a:cubicBezTo>
                      <a:pt x="272" y="0"/>
                      <a:pt x="272" y="0"/>
                      <a:pt x="272" y="0"/>
                    </a:cubicBezTo>
                    <a:cubicBezTo>
                      <a:pt x="290" y="0"/>
                      <a:pt x="304" y="15"/>
                      <a:pt x="304" y="33"/>
                    </a:cubicBezTo>
                    <a:cubicBezTo>
                      <a:pt x="304" y="369"/>
                      <a:pt x="304" y="369"/>
                      <a:pt x="304" y="369"/>
                    </a:cubicBezTo>
                    <a:cubicBezTo>
                      <a:pt x="304" y="387"/>
                      <a:pt x="290" y="402"/>
                      <a:pt x="272" y="402"/>
                    </a:cubicBezTo>
                    <a:close/>
                    <a:moveTo>
                      <a:pt x="33" y="10"/>
                    </a:moveTo>
                    <a:cubicBezTo>
                      <a:pt x="20" y="10"/>
                      <a:pt x="10" y="20"/>
                      <a:pt x="10" y="33"/>
                    </a:cubicBezTo>
                    <a:cubicBezTo>
                      <a:pt x="10" y="369"/>
                      <a:pt x="10" y="369"/>
                      <a:pt x="10" y="369"/>
                    </a:cubicBezTo>
                    <a:cubicBezTo>
                      <a:pt x="10" y="382"/>
                      <a:pt x="20" y="392"/>
                      <a:pt x="33" y="392"/>
                    </a:cubicBezTo>
                    <a:cubicBezTo>
                      <a:pt x="272" y="392"/>
                      <a:pt x="272" y="392"/>
                      <a:pt x="272" y="392"/>
                    </a:cubicBezTo>
                    <a:cubicBezTo>
                      <a:pt x="284" y="392"/>
                      <a:pt x="294" y="382"/>
                      <a:pt x="294" y="369"/>
                    </a:cubicBezTo>
                    <a:cubicBezTo>
                      <a:pt x="294" y="33"/>
                      <a:pt x="294" y="33"/>
                      <a:pt x="294" y="33"/>
                    </a:cubicBezTo>
                    <a:cubicBezTo>
                      <a:pt x="294" y="20"/>
                      <a:pt x="284" y="10"/>
                      <a:pt x="272" y="10"/>
                    </a:cubicBezTo>
                    <a:lnTo>
                      <a:pt x="3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p:nvSpPr>
            <p:spPr bwMode="auto">
              <a:xfrm>
                <a:off x="3759" y="2555"/>
                <a:ext cx="162" cy="24"/>
              </a:xfrm>
              <a:custGeom>
                <a:avLst/>
                <a:gdLst>
                  <a:gd name="T0" fmla="*/ 63 w 68"/>
                  <a:gd name="T1" fmla="*/ 10 h 10"/>
                  <a:gd name="T2" fmla="*/ 5 w 68"/>
                  <a:gd name="T3" fmla="*/ 10 h 10"/>
                  <a:gd name="T4" fmla="*/ 0 w 68"/>
                  <a:gd name="T5" fmla="*/ 5 h 10"/>
                  <a:gd name="T6" fmla="*/ 5 w 68"/>
                  <a:gd name="T7" fmla="*/ 0 h 10"/>
                  <a:gd name="T8" fmla="*/ 63 w 68"/>
                  <a:gd name="T9" fmla="*/ 0 h 10"/>
                  <a:gd name="T10" fmla="*/ 68 w 68"/>
                  <a:gd name="T11" fmla="*/ 5 h 10"/>
                  <a:gd name="T12" fmla="*/ 63 w 68"/>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8" h="10">
                    <a:moveTo>
                      <a:pt x="63" y="10"/>
                    </a:moveTo>
                    <a:cubicBezTo>
                      <a:pt x="5" y="10"/>
                      <a:pt x="5" y="10"/>
                      <a:pt x="5" y="10"/>
                    </a:cubicBezTo>
                    <a:cubicBezTo>
                      <a:pt x="2" y="10"/>
                      <a:pt x="0" y="8"/>
                      <a:pt x="0" y="5"/>
                    </a:cubicBezTo>
                    <a:cubicBezTo>
                      <a:pt x="0" y="2"/>
                      <a:pt x="2" y="0"/>
                      <a:pt x="5" y="0"/>
                    </a:cubicBezTo>
                    <a:cubicBezTo>
                      <a:pt x="63" y="0"/>
                      <a:pt x="63" y="0"/>
                      <a:pt x="63" y="0"/>
                    </a:cubicBezTo>
                    <a:cubicBezTo>
                      <a:pt x="66" y="0"/>
                      <a:pt x="68" y="2"/>
                      <a:pt x="68" y="5"/>
                    </a:cubicBezTo>
                    <a:cubicBezTo>
                      <a:pt x="68" y="8"/>
                      <a:pt x="66" y="10"/>
                      <a:pt x="6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89"/>
              <p:cNvSpPr>
                <a:spLocks/>
              </p:cNvSpPr>
              <p:nvPr/>
            </p:nvSpPr>
            <p:spPr bwMode="auto">
              <a:xfrm>
                <a:off x="3478" y="1791"/>
                <a:ext cx="725" cy="24"/>
              </a:xfrm>
              <a:custGeom>
                <a:avLst/>
                <a:gdLst>
                  <a:gd name="T0" fmla="*/ 299 w 304"/>
                  <a:gd name="T1" fmla="*/ 10 h 10"/>
                  <a:gd name="T2" fmla="*/ 5 w 304"/>
                  <a:gd name="T3" fmla="*/ 10 h 10"/>
                  <a:gd name="T4" fmla="*/ 0 w 304"/>
                  <a:gd name="T5" fmla="*/ 5 h 10"/>
                  <a:gd name="T6" fmla="*/ 5 w 304"/>
                  <a:gd name="T7" fmla="*/ 0 h 10"/>
                  <a:gd name="T8" fmla="*/ 299 w 304"/>
                  <a:gd name="T9" fmla="*/ 0 h 10"/>
                  <a:gd name="T10" fmla="*/ 304 w 304"/>
                  <a:gd name="T11" fmla="*/ 5 h 10"/>
                  <a:gd name="T12" fmla="*/ 299 w 30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04" h="10">
                    <a:moveTo>
                      <a:pt x="299" y="10"/>
                    </a:moveTo>
                    <a:cubicBezTo>
                      <a:pt x="5" y="10"/>
                      <a:pt x="5" y="10"/>
                      <a:pt x="5" y="10"/>
                    </a:cubicBezTo>
                    <a:cubicBezTo>
                      <a:pt x="2" y="10"/>
                      <a:pt x="0" y="8"/>
                      <a:pt x="0" y="5"/>
                    </a:cubicBezTo>
                    <a:cubicBezTo>
                      <a:pt x="0" y="2"/>
                      <a:pt x="2" y="0"/>
                      <a:pt x="5" y="0"/>
                    </a:cubicBezTo>
                    <a:cubicBezTo>
                      <a:pt x="299" y="0"/>
                      <a:pt x="299" y="0"/>
                      <a:pt x="299" y="0"/>
                    </a:cubicBezTo>
                    <a:cubicBezTo>
                      <a:pt x="302" y="0"/>
                      <a:pt x="304" y="2"/>
                      <a:pt x="304" y="5"/>
                    </a:cubicBezTo>
                    <a:cubicBezTo>
                      <a:pt x="304" y="8"/>
                      <a:pt x="302" y="10"/>
                      <a:pt x="29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90"/>
              <p:cNvSpPr>
                <a:spLocks/>
              </p:cNvSpPr>
              <p:nvPr/>
            </p:nvSpPr>
            <p:spPr bwMode="auto">
              <a:xfrm>
                <a:off x="3478" y="2500"/>
                <a:ext cx="725" cy="24"/>
              </a:xfrm>
              <a:custGeom>
                <a:avLst/>
                <a:gdLst>
                  <a:gd name="T0" fmla="*/ 299 w 304"/>
                  <a:gd name="T1" fmla="*/ 10 h 10"/>
                  <a:gd name="T2" fmla="*/ 5 w 304"/>
                  <a:gd name="T3" fmla="*/ 10 h 10"/>
                  <a:gd name="T4" fmla="*/ 0 w 304"/>
                  <a:gd name="T5" fmla="*/ 5 h 10"/>
                  <a:gd name="T6" fmla="*/ 5 w 304"/>
                  <a:gd name="T7" fmla="*/ 0 h 10"/>
                  <a:gd name="T8" fmla="*/ 299 w 304"/>
                  <a:gd name="T9" fmla="*/ 0 h 10"/>
                  <a:gd name="T10" fmla="*/ 304 w 304"/>
                  <a:gd name="T11" fmla="*/ 5 h 10"/>
                  <a:gd name="T12" fmla="*/ 299 w 30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04" h="10">
                    <a:moveTo>
                      <a:pt x="299" y="10"/>
                    </a:moveTo>
                    <a:cubicBezTo>
                      <a:pt x="5" y="10"/>
                      <a:pt x="5" y="10"/>
                      <a:pt x="5" y="10"/>
                    </a:cubicBezTo>
                    <a:cubicBezTo>
                      <a:pt x="2" y="10"/>
                      <a:pt x="0" y="8"/>
                      <a:pt x="0" y="5"/>
                    </a:cubicBezTo>
                    <a:cubicBezTo>
                      <a:pt x="0" y="2"/>
                      <a:pt x="2" y="0"/>
                      <a:pt x="5" y="0"/>
                    </a:cubicBezTo>
                    <a:cubicBezTo>
                      <a:pt x="299" y="0"/>
                      <a:pt x="299" y="0"/>
                      <a:pt x="299" y="0"/>
                    </a:cubicBezTo>
                    <a:cubicBezTo>
                      <a:pt x="302" y="0"/>
                      <a:pt x="304" y="2"/>
                      <a:pt x="304" y="5"/>
                    </a:cubicBezTo>
                    <a:cubicBezTo>
                      <a:pt x="304" y="8"/>
                      <a:pt x="302" y="10"/>
                      <a:pt x="29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91"/>
              <p:cNvSpPr>
                <a:spLocks noEditPoints="1"/>
              </p:cNvSpPr>
              <p:nvPr/>
            </p:nvSpPr>
            <p:spPr bwMode="auto">
              <a:xfrm>
                <a:off x="3554" y="1867"/>
                <a:ext cx="119" cy="119"/>
              </a:xfrm>
              <a:custGeom>
                <a:avLst/>
                <a:gdLst>
                  <a:gd name="T0" fmla="*/ 33 w 50"/>
                  <a:gd name="T1" fmla="*/ 50 h 50"/>
                  <a:gd name="T2" fmla="*/ 18 w 50"/>
                  <a:gd name="T3" fmla="*/ 50 h 50"/>
                  <a:gd name="T4" fmla="*/ 0 w 50"/>
                  <a:gd name="T5" fmla="*/ 32 h 50"/>
                  <a:gd name="T6" fmla="*/ 0 w 50"/>
                  <a:gd name="T7" fmla="*/ 18 h 50"/>
                  <a:gd name="T8" fmla="*/ 18 w 50"/>
                  <a:gd name="T9" fmla="*/ 0 h 50"/>
                  <a:gd name="T10" fmla="*/ 33 w 50"/>
                  <a:gd name="T11" fmla="*/ 0 h 50"/>
                  <a:gd name="T12" fmla="*/ 50 w 50"/>
                  <a:gd name="T13" fmla="*/ 18 h 50"/>
                  <a:gd name="T14" fmla="*/ 50 w 50"/>
                  <a:gd name="T15" fmla="*/ 32 h 50"/>
                  <a:gd name="T16" fmla="*/ 33 w 50"/>
                  <a:gd name="T17" fmla="*/ 50 h 50"/>
                  <a:gd name="T18" fmla="*/ 18 w 50"/>
                  <a:gd name="T19" fmla="*/ 10 h 50"/>
                  <a:gd name="T20" fmla="*/ 10 w 50"/>
                  <a:gd name="T21" fmla="*/ 18 h 50"/>
                  <a:gd name="T22" fmla="*/ 10 w 50"/>
                  <a:gd name="T23" fmla="*/ 32 h 50"/>
                  <a:gd name="T24" fmla="*/ 18 w 50"/>
                  <a:gd name="T25" fmla="*/ 40 h 50"/>
                  <a:gd name="T26" fmla="*/ 33 w 50"/>
                  <a:gd name="T27" fmla="*/ 40 h 50"/>
                  <a:gd name="T28" fmla="*/ 40 w 50"/>
                  <a:gd name="T29" fmla="*/ 32 h 50"/>
                  <a:gd name="T30" fmla="*/ 40 w 50"/>
                  <a:gd name="T31" fmla="*/ 18 h 50"/>
                  <a:gd name="T32" fmla="*/ 33 w 50"/>
                  <a:gd name="T33" fmla="*/ 10 h 50"/>
                  <a:gd name="T34" fmla="*/ 18 w 50"/>
                  <a:gd name="T3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0">
                    <a:moveTo>
                      <a:pt x="33" y="50"/>
                    </a:moveTo>
                    <a:cubicBezTo>
                      <a:pt x="18" y="50"/>
                      <a:pt x="18" y="50"/>
                      <a:pt x="18" y="50"/>
                    </a:cubicBezTo>
                    <a:cubicBezTo>
                      <a:pt x="8" y="50"/>
                      <a:pt x="0" y="42"/>
                      <a:pt x="0" y="32"/>
                    </a:cubicBezTo>
                    <a:cubicBezTo>
                      <a:pt x="0" y="18"/>
                      <a:pt x="0" y="18"/>
                      <a:pt x="0" y="18"/>
                    </a:cubicBezTo>
                    <a:cubicBezTo>
                      <a:pt x="0" y="8"/>
                      <a:pt x="8" y="0"/>
                      <a:pt x="18" y="0"/>
                    </a:cubicBezTo>
                    <a:cubicBezTo>
                      <a:pt x="33" y="0"/>
                      <a:pt x="33" y="0"/>
                      <a:pt x="33" y="0"/>
                    </a:cubicBezTo>
                    <a:cubicBezTo>
                      <a:pt x="42" y="0"/>
                      <a:pt x="50" y="8"/>
                      <a:pt x="50" y="18"/>
                    </a:cubicBezTo>
                    <a:cubicBezTo>
                      <a:pt x="50" y="32"/>
                      <a:pt x="50" y="32"/>
                      <a:pt x="50" y="32"/>
                    </a:cubicBezTo>
                    <a:cubicBezTo>
                      <a:pt x="50" y="42"/>
                      <a:pt x="42" y="50"/>
                      <a:pt x="33" y="50"/>
                    </a:cubicBezTo>
                    <a:close/>
                    <a:moveTo>
                      <a:pt x="18" y="10"/>
                    </a:moveTo>
                    <a:cubicBezTo>
                      <a:pt x="14" y="10"/>
                      <a:pt x="10" y="14"/>
                      <a:pt x="10" y="18"/>
                    </a:cubicBezTo>
                    <a:cubicBezTo>
                      <a:pt x="10" y="32"/>
                      <a:pt x="10" y="32"/>
                      <a:pt x="10" y="32"/>
                    </a:cubicBezTo>
                    <a:cubicBezTo>
                      <a:pt x="10" y="37"/>
                      <a:pt x="14" y="40"/>
                      <a:pt x="18" y="40"/>
                    </a:cubicBezTo>
                    <a:cubicBezTo>
                      <a:pt x="33" y="40"/>
                      <a:pt x="33" y="40"/>
                      <a:pt x="33" y="40"/>
                    </a:cubicBezTo>
                    <a:cubicBezTo>
                      <a:pt x="37" y="40"/>
                      <a:pt x="40" y="37"/>
                      <a:pt x="40" y="32"/>
                    </a:cubicBezTo>
                    <a:cubicBezTo>
                      <a:pt x="40" y="18"/>
                      <a:pt x="40" y="18"/>
                      <a:pt x="40" y="18"/>
                    </a:cubicBezTo>
                    <a:cubicBezTo>
                      <a:pt x="40" y="14"/>
                      <a:pt x="37" y="10"/>
                      <a:pt x="33" y="10"/>
                    </a:cubicBezTo>
                    <a:lnTo>
                      <a:pt x="1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92"/>
              <p:cNvSpPr>
                <a:spLocks noEditPoints="1"/>
              </p:cNvSpPr>
              <p:nvPr/>
            </p:nvSpPr>
            <p:spPr bwMode="auto">
              <a:xfrm>
                <a:off x="3704" y="1867"/>
                <a:ext cx="119" cy="119"/>
              </a:xfrm>
              <a:custGeom>
                <a:avLst/>
                <a:gdLst>
                  <a:gd name="T0" fmla="*/ 32 w 50"/>
                  <a:gd name="T1" fmla="*/ 50 h 50"/>
                  <a:gd name="T2" fmla="*/ 17 w 50"/>
                  <a:gd name="T3" fmla="*/ 50 h 50"/>
                  <a:gd name="T4" fmla="*/ 0 w 50"/>
                  <a:gd name="T5" fmla="*/ 32 h 50"/>
                  <a:gd name="T6" fmla="*/ 0 w 50"/>
                  <a:gd name="T7" fmla="*/ 18 h 50"/>
                  <a:gd name="T8" fmla="*/ 17 w 50"/>
                  <a:gd name="T9" fmla="*/ 0 h 50"/>
                  <a:gd name="T10" fmla="*/ 32 w 50"/>
                  <a:gd name="T11" fmla="*/ 0 h 50"/>
                  <a:gd name="T12" fmla="*/ 50 w 50"/>
                  <a:gd name="T13" fmla="*/ 18 h 50"/>
                  <a:gd name="T14" fmla="*/ 50 w 50"/>
                  <a:gd name="T15" fmla="*/ 32 h 50"/>
                  <a:gd name="T16" fmla="*/ 32 w 50"/>
                  <a:gd name="T17" fmla="*/ 50 h 50"/>
                  <a:gd name="T18" fmla="*/ 17 w 50"/>
                  <a:gd name="T19" fmla="*/ 10 h 50"/>
                  <a:gd name="T20" fmla="*/ 10 w 50"/>
                  <a:gd name="T21" fmla="*/ 18 h 50"/>
                  <a:gd name="T22" fmla="*/ 10 w 50"/>
                  <a:gd name="T23" fmla="*/ 32 h 50"/>
                  <a:gd name="T24" fmla="*/ 17 w 50"/>
                  <a:gd name="T25" fmla="*/ 40 h 50"/>
                  <a:gd name="T26" fmla="*/ 32 w 50"/>
                  <a:gd name="T27" fmla="*/ 40 h 50"/>
                  <a:gd name="T28" fmla="*/ 40 w 50"/>
                  <a:gd name="T29" fmla="*/ 32 h 50"/>
                  <a:gd name="T30" fmla="*/ 40 w 50"/>
                  <a:gd name="T31" fmla="*/ 18 h 50"/>
                  <a:gd name="T32" fmla="*/ 32 w 50"/>
                  <a:gd name="T33" fmla="*/ 10 h 50"/>
                  <a:gd name="T34" fmla="*/ 17 w 50"/>
                  <a:gd name="T3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0">
                    <a:moveTo>
                      <a:pt x="32" y="50"/>
                    </a:moveTo>
                    <a:cubicBezTo>
                      <a:pt x="17" y="50"/>
                      <a:pt x="17" y="50"/>
                      <a:pt x="17" y="50"/>
                    </a:cubicBezTo>
                    <a:cubicBezTo>
                      <a:pt x="8" y="50"/>
                      <a:pt x="0" y="42"/>
                      <a:pt x="0" y="32"/>
                    </a:cubicBezTo>
                    <a:cubicBezTo>
                      <a:pt x="0" y="18"/>
                      <a:pt x="0" y="18"/>
                      <a:pt x="0" y="18"/>
                    </a:cubicBezTo>
                    <a:cubicBezTo>
                      <a:pt x="0" y="8"/>
                      <a:pt x="8" y="0"/>
                      <a:pt x="17" y="0"/>
                    </a:cubicBezTo>
                    <a:cubicBezTo>
                      <a:pt x="32" y="0"/>
                      <a:pt x="32" y="0"/>
                      <a:pt x="32" y="0"/>
                    </a:cubicBezTo>
                    <a:cubicBezTo>
                      <a:pt x="42" y="0"/>
                      <a:pt x="50" y="8"/>
                      <a:pt x="50" y="18"/>
                    </a:cubicBezTo>
                    <a:cubicBezTo>
                      <a:pt x="50" y="32"/>
                      <a:pt x="50" y="32"/>
                      <a:pt x="50" y="32"/>
                    </a:cubicBezTo>
                    <a:cubicBezTo>
                      <a:pt x="50" y="42"/>
                      <a:pt x="42" y="50"/>
                      <a:pt x="32" y="50"/>
                    </a:cubicBezTo>
                    <a:close/>
                    <a:moveTo>
                      <a:pt x="17" y="10"/>
                    </a:moveTo>
                    <a:cubicBezTo>
                      <a:pt x="13" y="10"/>
                      <a:pt x="10" y="14"/>
                      <a:pt x="10" y="18"/>
                    </a:cubicBezTo>
                    <a:cubicBezTo>
                      <a:pt x="10" y="32"/>
                      <a:pt x="10" y="32"/>
                      <a:pt x="10" y="32"/>
                    </a:cubicBezTo>
                    <a:cubicBezTo>
                      <a:pt x="10" y="37"/>
                      <a:pt x="13" y="40"/>
                      <a:pt x="17" y="40"/>
                    </a:cubicBezTo>
                    <a:cubicBezTo>
                      <a:pt x="32" y="40"/>
                      <a:pt x="32" y="40"/>
                      <a:pt x="32" y="40"/>
                    </a:cubicBezTo>
                    <a:cubicBezTo>
                      <a:pt x="36" y="40"/>
                      <a:pt x="40" y="37"/>
                      <a:pt x="40" y="32"/>
                    </a:cubicBezTo>
                    <a:cubicBezTo>
                      <a:pt x="40" y="18"/>
                      <a:pt x="40" y="18"/>
                      <a:pt x="40" y="18"/>
                    </a:cubicBezTo>
                    <a:cubicBezTo>
                      <a:pt x="40" y="14"/>
                      <a:pt x="36" y="10"/>
                      <a:pt x="32" y="10"/>
                    </a:cubicBezTo>
                    <a:lnTo>
                      <a:pt x="17"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93"/>
              <p:cNvSpPr>
                <a:spLocks noEditPoints="1"/>
              </p:cNvSpPr>
              <p:nvPr/>
            </p:nvSpPr>
            <p:spPr bwMode="auto">
              <a:xfrm>
                <a:off x="3852" y="1867"/>
                <a:ext cx="119" cy="119"/>
              </a:xfrm>
              <a:custGeom>
                <a:avLst/>
                <a:gdLst>
                  <a:gd name="T0" fmla="*/ 32 w 50"/>
                  <a:gd name="T1" fmla="*/ 50 h 50"/>
                  <a:gd name="T2" fmla="*/ 18 w 50"/>
                  <a:gd name="T3" fmla="*/ 50 h 50"/>
                  <a:gd name="T4" fmla="*/ 0 w 50"/>
                  <a:gd name="T5" fmla="*/ 32 h 50"/>
                  <a:gd name="T6" fmla="*/ 0 w 50"/>
                  <a:gd name="T7" fmla="*/ 18 h 50"/>
                  <a:gd name="T8" fmla="*/ 18 w 50"/>
                  <a:gd name="T9" fmla="*/ 0 h 50"/>
                  <a:gd name="T10" fmla="*/ 32 w 50"/>
                  <a:gd name="T11" fmla="*/ 0 h 50"/>
                  <a:gd name="T12" fmla="*/ 50 w 50"/>
                  <a:gd name="T13" fmla="*/ 18 h 50"/>
                  <a:gd name="T14" fmla="*/ 50 w 50"/>
                  <a:gd name="T15" fmla="*/ 32 h 50"/>
                  <a:gd name="T16" fmla="*/ 32 w 50"/>
                  <a:gd name="T17" fmla="*/ 50 h 50"/>
                  <a:gd name="T18" fmla="*/ 18 w 50"/>
                  <a:gd name="T19" fmla="*/ 10 h 50"/>
                  <a:gd name="T20" fmla="*/ 10 w 50"/>
                  <a:gd name="T21" fmla="*/ 18 h 50"/>
                  <a:gd name="T22" fmla="*/ 10 w 50"/>
                  <a:gd name="T23" fmla="*/ 32 h 50"/>
                  <a:gd name="T24" fmla="*/ 18 w 50"/>
                  <a:gd name="T25" fmla="*/ 40 h 50"/>
                  <a:gd name="T26" fmla="*/ 32 w 50"/>
                  <a:gd name="T27" fmla="*/ 40 h 50"/>
                  <a:gd name="T28" fmla="*/ 40 w 50"/>
                  <a:gd name="T29" fmla="*/ 32 h 50"/>
                  <a:gd name="T30" fmla="*/ 40 w 50"/>
                  <a:gd name="T31" fmla="*/ 18 h 50"/>
                  <a:gd name="T32" fmla="*/ 32 w 50"/>
                  <a:gd name="T33" fmla="*/ 10 h 50"/>
                  <a:gd name="T34" fmla="*/ 18 w 50"/>
                  <a:gd name="T3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0">
                    <a:moveTo>
                      <a:pt x="32" y="50"/>
                    </a:moveTo>
                    <a:cubicBezTo>
                      <a:pt x="18" y="50"/>
                      <a:pt x="18" y="50"/>
                      <a:pt x="18" y="50"/>
                    </a:cubicBezTo>
                    <a:cubicBezTo>
                      <a:pt x="8" y="50"/>
                      <a:pt x="0" y="42"/>
                      <a:pt x="0" y="32"/>
                    </a:cubicBezTo>
                    <a:cubicBezTo>
                      <a:pt x="0" y="18"/>
                      <a:pt x="0" y="18"/>
                      <a:pt x="0" y="18"/>
                    </a:cubicBezTo>
                    <a:cubicBezTo>
                      <a:pt x="0" y="8"/>
                      <a:pt x="8" y="0"/>
                      <a:pt x="18" y="0"/>
                    </a:cubicBezTo>
                    <a:cubicBezTo>
                      <a:pt x="32" y="0"/>
                      <a:pt x="32" y="0"/>
                      <a:pt x="32" y="0"/>
                    </a:cubicBezTo>
                    <a:cubicBezTo>
                      <a:pt x="42" y="0"/>
                      <a:pt x="50" y="8"/>
                      <a:pt x="50" y="18"/>
                    </a:cubicBezTo>
                    <a:cubicBezTo>
                      <a:pt x="50" y="32"/>
                      <a:pt x="50" y="32"/>
                      <a:pt x="50" y="32"/>
                    </a:cubicBezTo>
                    <a:cubicBezTo>
                      <a:pt x="50" y="42"/>
                      <a:pt x="42" y="50"/>
                      <a:pt x="32" y="50"/>
                    </a:cubicBezTo>
                    <a:close/>
                    <a:moveTo>
                      <a:pt x="18" y="10"/>
                    </a:moveTo>
                    <a:cubicBezTo>
                      <a:pt x="13" y="10"/>
                      <a:pt x="10" y="14"/>
                      <a:pt x="10" y="18"/>
                    </a:cubicBezTo>
                    <a:cubicBezTo>
                      <a:pt x="10" y="32"/>
                      <a:pt x="10" y="32"/>
                      <a:pt x="10" y="32"/>
                    </a:cubicBezTo>
                    <a:cubicBezTo>
                      <a:pt x="10" y="37"/>
                      <a:pt x="13" y="40"/>
                      <a:pt x="18" y="40"/>
                    </a:cubicBezTo>
                    <a:cubicBezTo>
                      <a:pt x="32" y="40"/>
                      <a:pt x="32" y="40"/>
                      <a:pt x="32" y="40"/>
                    </a:cubicBezTo>
                    <a:cubicBezTo>
                      <a:pt x="36" y="40"/>
                      <a:pt x="40" y="37"/>
                      <a:pt x="40" y="32"/>
                    </a:cubicBezTo>
                    <a:cubicBezTo>
                      <a:pt x="40" y="18"/>
                      <a:pt x="40" y="18"/>
                      <a:pt x="40" y="18"/>
                    </a:cubicBezTo>
                    <a:cubicBezTo>
                      <a:pt x="40" y="14"/>
                      <a:pt x="36" y="10"/>
                      <a:pt x="32" y="10"/>
                    </a:cubicBezTo>
                    <a:lnTo>
                      <a:pt x="1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94"/>
              <p:cNvSpPr>
                <a:spLocks noEditPoints="1"/>
              </p:cNvSpPr>
              <p:nvPr/>
            </p:nvSpPr>
            <p:spPr bwMode="auto">
              <a:xfrm>
                <a:off x="4000" y="1867"/>
                <a:ext cx="119" cy="119"/>
              </a:xfrm>
              <a:custGeom>
                <a:avLst/>
                <a:gdLst>
                  <a:gd name="T0" fmla="*/ 32 w 50"/>
                  <a:gd name="T1" fmla="*/ 50 h 50"/>
                  <a:gd name="T2" fmla="*/ 18 w 50"/>
                  <a:gd name="T3" fmla="*/ 50 h 50"/>
                  <a:gd name="T4" fmla="*/ 0 w 50"/>
                  <a:gd name="T5" fmla="*/ 32 h 50"/>
                  <a:gd name="T6" fmla="*/ 0 w 50"/>
                  <a:gd name="T7" fmla="*/ 18 h 50"/>
                  <a:gd name="T8" fmla="*/ 18 w 50"/>
                  <a:gd name="T9" fmla="*/ 0 h 50"/>
                  <a:gd name="T10" fmla="*/ 32 w 50"/>
                  <a:gd name="T11" fmla="*/ 0 h 50"/>
                  <a:gd name="T12" fmla="*/ 50 w 50"/>
                  <a:gd name="T13" fmla="*/ 18 h 50"/>
                  <a:gd name="T14" fmla="*/ 50 w 50"/>
                  <a:gd name="T15" fmla="*/ 32 h 50"/>
                  <a:gd name="T16" fmla="*/ 32 w 50"/>
                  <a:gd name="T17" fmla="*/ 50 h 50"/>
                  <a:gd name="T18" fmla="*/ 18 w 50"/>
                  <a:gd name="T19" fmla="*/ 10 h 50"/>
                  <a:gd name="T20" fmla="*/ 10 w 50"/>
                  <a:gd name="T21" fmla="*/ 18 h 50"/>
                  <a:gd name="T22" fmla="*/ 10 w 50"/>
                  <a:gd name="T23" fmla="*/ 32 h 50"/>
                  <a:gd name="T24" fmla="*/ 18 w 50"/>
                  <a:gd name="T25" fmla="*/ 40 h 50"/>
                  <a:gd name="T26" fmla="*/ 32 w 50"/>
                  <a:gd name="T27" fmla="*/ 40 h 50"/>
                  <a:gd name="T28" fmla="*/ 40 w 50"/>
                  <a:gd name="T29" fmla="*/ 32 h 50"/>
                  <a:gd name="T30" fmla="*/ 40 w 50"/>
                  <a:gd name="T31" fmla="*/ 18 h 50"/>
                  <a:gd name="T32" fmla="*/ 32 w 50"/>
                  <a:gd name="T33" fmla="*/ 10 h 50"/>
                  <a:gd name="T34" fmla="*/ 18 w 50"/>
                  <a:gd name="T3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0">
                    <a:moveTo>
                      <a:pt x="32" y="50"/>
                    </a:moveTo>
                    <a:cubicBezTo>
                      <a:pt x="18" y="50"/>
                      <a:pt x="18" y="50"/>
                      <a:pt x="18" y="50"/>
                    </a:cubicBezTo>
                    <a:cubicBezTo>
                      <a:pt x="8" y="50"/>
                      <a:pt x="0" y="42"/>
                      <a:pt x="0" y="32"/>
                    </a:cubicBezTo>
                    <a:cubicBezTo>
                      <a:pt x="0" y="18"/>
                      <a:pt x="0" y="18"/>
                      <a:pt x="0" y="18"/>
                    </a:cubicBezTo>
                    <a:cubicBezTo>
                      <a:pt x="0" y="8"/>
                      <a:pt x="8" y="0"/>
                      <a:pt x="18" y="0"/>
                    </a:cubicBezTo>
                    <a:cubicBezTo>
                      <a:pt x="32" y="0"/>
                      <a:pt x="32" y="0"/>
                      <a:pt x="32" y="0"/>
                    </a:cubicBezTo>
                    <a:cubicBezTo>
                      <a:pt x="42" y="0"/>
                      <a:pt x="50" y="8"/>
                      <a:pt x="50" y="18"/>
                    </a:cubicBezTo>
                    <a:cubicBezTo>
                      <a:pt x="50" y="32"/>
                      <a:pt x="50" y="32"/>
                      <a:pt x="50" y="32"/>
                    </a:cubicBezTo>
                    <a:cubicBezTo>
                      <a:pt x="50" y="42"/>
                      <a:pt x="42" y="50"/>
                      <a:pt x="32" y="50"/>
                    </a:cubicBezTo>
                    <a:close/>
                    <a:moveTo>
                      <a:pt x="18" y="10"/>
                    </a:moveTo>
                    <a:cubicBezTo>
                      <a:pt x="14" y="10"/>
                      <a:pt x="10" y="14"/>
                      <a:pt x="10" y="18"/>
                    </a:cubicBezTo>
                    <a:cubicBezTo>
                      <a:pt x="10" y="32"/>
                      <a:pt x="10" y="32"/>
                      <a:pt x="10" y="32"/>
                    </a:cubicBezTo>
                    <a:cubicBezTo>
                      <a:pt x="10" y="37"/>
                      <a:pt x="14" y="40"/>
                      <a:pt x="18" y="40"/>
                    </a:cubicBezTo>
                    <a:cubicBezTo>
                      <a:pt x="32" y="40"/>
                      <a:pt x="32" y="40"/>
                      <a:pt x="32" y="40"/>
                    </a:cubicBezTo>
                    <a:cubicBezTo>
                      <a:pt x="37" y="40"/>
                      <a:pt x="40" y="37"/>
                      <a:pt x="40" y="32"/>
                    </a:cubicBezTo>
                    <a:cubicBezTo>
                      <a:pt x="40" y="18"/>
                      <a:pt x="40" y="18"/>
                      <a:pt x="40" y="18"/>
                    </a:cubicBezTo>
                    <a:cubicBezTo>
                      <a:pt x="40" y="14"/>
                      <a:pt x="37" y="10"/>
                      <a:pt x="32" y="10"/>
                    </a:cubicBezTo>
                    <a:lnTo>
                      <a:pt x="1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95"/>
              <p:cNvSpPr>
                <a:spLocks noEditPoints="1"/>
              </p:cNvSpPr>
              <p:nvPr/>
            </p:nvSpPr>
            <p:spPr bwMode="auto">
              <a:xfrm>
                <a:off x="3554" y="2022"/>
                <a:ext cx="119" cy="119"/>
              </a:xfrm>
              <a:custGeom>
                <a:avLst/>
                <a:gdLst>
                  <a:gd name="T0" fmla="*/ 33 w 50"/>
                  <a:gd name="T1" fmla="*/ 50 h 50"/>
                  <a:gd name="T2" fmla="*/ 18 w 50"/>
                  <a:gd name="T3" fmla="*/ 50 h 50"/>
                  <a:gd name="T4" fmla="*/ 0 w 50"/>
                  <a:gd name="T5" fmla="*/ 32 h 50"/>
                  <a:gd name="T6" fmla="*/ 0 w 50"/>
                  <a:gd name="T7" fmla="*/ 18 h 50"/>
                  <a:gd name="T8" fmla="*/ 18 w 50"/>
                  <a:gd name="T9" fmla="*/ 0 h 50"/>
                  <a:gd name="T10" fmla="*/ 33 w 50"/>
                  <a:gd name="T11" fmla="*/ 0 h 50"/>
                  <a:gd name="T12" fmla="*/ 50 w 50"/>
                  <a:gd name="T13" fmla="*/ 18 h 50"/>
                  <a:gd name="T14" fmla="*/ 50 w 50"/>
                  <a:gd name="T15" fmla="*/ 32 h 50"/>
                  <a:gd name="T16" fmla="*/ 33 w 50"/>
                  <a:gd name="T17" fmla="*/ 50 h 50"/>
                  <a:gd name="T18" fmla="*/ 18 w 50"/>
                  <a:gd name="T19" fmla="*/ 10 h 50"/>
                  <a:gd name="T20" fmla="*/ 10 w 50"/>
                  <a:gd name="T21" fmla="*/ 18 h 50"/>
                  <a:gd name="T22" fmla="*/ 10 w 50"/>
                  <a:gd name="T23" fmla="*/ 32 h 50"/>
                  <a:gd name="T24" fmla="*/ 18 w 50"/>
                  <a:gd name="T25" fmla="*/ 40 h 50"/>
                  <a:gd name="T26" fmla="*/ 33 w 50"/>
                  <a:gd name="T27" fmla="*/ 40 h 50"/>
                  <a:gd name="T28" fmla="*/ 40 w 50"/>
                  <a:gd name="T29" fmla="*/ 32 h 50"/>
                  <a:gd name="T30" fmla="*/ 40 w 50"/>
                  <a:gd name="T31" fmla="*/ 18 h 50"/>
                  <a:gd name="T32" fmla="*/ 33 w 50"/>
                  <a:gd name="T33" fmla="*/ 10 h 50"/>
                  <a:gd name="T34" fmla="*/ 18 w 50"/>
                  <a:gd name="T3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0">
                    <a:moveTo>
                      <a:pt x="33" y="50"/>
                    </a:moveTo>
                    <a:cubicBezTo>
                      <a:pt x="18" y="50"/>
                      <a:pt x="18" y="50"/>
                      <a:pt x="18" y="50"/>
                    </a:cubicBezTo>
                    <a:cubicBezTo>
                      <a:pt x="8" y="50"/>
                      <a:pt x="0" y="42"/>
                      <a:pt x="0" y="32"/>
                    </a:cubicBezTo>
                    <a:cubicBezTo>
                      <a:pt x="0" y="18"/>
                      <a:pt x="0" y="18"/>
                      <a:pt x="0" y="18"/>
                    </a:cubicBezTo>
                    <a:cubicBezTo>
                      <a:pt x="0" y="8"/>
                      <a:pt x="8" y="0"/>
                      <a:pt x="18" y="0"/>
                    </a:cubicBezTo>
                    <a:cubicBezTo>
                      <a:pt x="33" y="0"/>
                      <a:pt x="33" y="0"/>
                      <a:pt x="33" y="0"/>
                    </a:cubicBezTo>
                    <a:cubicBezTo>
                      <a:pt x="42" y="0"/>
                      <a:pt x="50" y="8"/>
                      <a:pt x="50" y="18"/>
                    </a:cubicBezTo>
                    <a:cubicBezTo>
                      <a:pt x="50" y="32"/>
                      <a:pt x="50" y="32"/>
                      <a:pt x="50" y="32"/>
                    </a:cubicBezTo>
                    <a:cubicBezTo>
                      <a:pt x="50" y="42"/>
                      <a:pt x="42" y="50"/>
                      <a:pt x="33" y="50"/>
                    </a:cubicBezTo>
                    <a:close/>
                    <a:moveTo>
                      <a:pt x="18" y="10"/>
                    </a:moveTo>
                    <a:cubicBezTo>
                      <a:pt x="14" y="10"/>
                      <a:pt x="10" y="14"/>
                      <a:pt x="10" y="18"/>
                    </a:cubicBezTo>
                    <a:cubicBezTo>
                      <a:pt x="10" y="32"/>
                      <a:pt x="10" y="32"/>
                      <a:pt x="10" y="32"/>
                    </a:cubicBezTo>
                    <a:cubicBezTo>
                      <a:pt x="10" y="37"/>
                      <a:pt x="14" y="40"/>
                      <a:pt x="18" y="40"/>
                    </a:cubicBezTo>
                    <a:cubicBezTo>
                      <a:pt x="33" y="40"/>
                      <a:pt x="33" y="40"/>
                      <a:pt x="33" y="40"/>
                    </a:cubicBezTo>
                    <a:cubicBezTo>
                      <a:pt x="37" y="40"/>
                      <a:pt x="40" y="37"/>
                      <a:pt x="40" y="32"/>
                    </a:cubicBezTo>
                    <a:cubicBezTo>
                      <a:pt x="40" y="18"/>
                      <a:pt x="40" y="18"/>
                      <a:pt x="40" y="18"/>
                    </a:cubicBezTo>
                    <a:cubicBezTo>
                      <a:pt x="40" y="14"/>
                      <a:pt x="37" y="10"/>
                      <a:pt x="33" y="10"/>
                    </a:cubicBezTo>
                    <a:lnTo>
                      <a:pt x="1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96"/>
              <p:cNvSpPr>
                <a:spLocks noEditPoints="1"/>
              </p:cNvSpPr>
              <p:nvPr/>
            </p:nvSpPr>
            <p:spPr bwMode="auto">
              <a:xfrm>
                <a:off x="3704" y="2022"/>
                <a:ext cx="119" cy="119"/>
              </a:xfrm>
              <a:custGeom>
                <a:avLst/>
                <a:gdLst>
                  <a:gd name="T0" fmla="*/ 32 w 50"/>
                  <a:gd name="T1" fmla="*/ 50 h 50"/>
                  <a:gd name="T2" fmla="*/ 17 w 50"/>
                  <a:gd name="T3" fmla="*/ 50 h 50"/>
                  <a:gd name="T4" fmla="*/ 0 w 50"/>
                  <a:gd name="T5" fmla="*/ 32 h 50"/>
                  <a:gd name="T6" fmla="*/ 0 w 50"/>
                  <a:gd name="T7" fmla="*/ 18 h 50"/>
                  <a:gd name="T8" fmla="*/ 17 w 50"/>
                  <a:gd name="T9" fmla="*/ 0 h 50"/>
                  <a:gd name="T10" fmla="*/ 32 w 50"/>
                  <a:gd name="T11" fmla="*/ 0 h 50"/>
                  <a:gd name="T12" fmla="*/ 50 w 50"/>
                  <a:gd name="T13" fmla="*/ 18 h 50"/>
                  <a:gd name="T14" fmla="*/ 50 w 50"/>
                  <a:gd name="T15" fmla="*/ 32 h 50"/>
                  <a:gd name="T16" fmla="*/ 32 w 50"/>
                  <a:gd name="T17" fmla="*/ 50 h 50"/>
                  <a:gd name="T18" fmla="*/ 17 w 50"/>
                  <a:gd name="T19" fmla="*/ 10 h 50"/>
                  <a:gd name="T20" fmla="*/ 10 w 50"/>
                  <a:gd name="T21" fmla="*/ 18 h 50"/>
                  <a:gd name="T22" fmla="*/ 10 w 50"/>
                  <a:gd name="T23" fmla="*/ 32 h 50"/>
                  <a:gd name="T24" fmla="*/ 17 w 50"/>
                  <a:gd name="T25" fmla="*/ 40 h 50"/>
                  <a:gd name="T26" fmla="*/ 32 w 50"/>
                  <a:gd name="T27" fmla="*/ 40 h 50"/>
                  <a:gd name="T28" fmla="*/ 40 w 50"/>
                  <a:gd name="T29" fmla="*/ 32 h 50"/>
                  <a:gd name="T30" fmla="*/ 40 w 50"/>
                  <a:gd name="T31" fmla="*/ 18 h 50"/>
                  <a:gd name="T32" fmla="*/ 32 w 50"/>
                  <a:gd name="T33" fmla="*/ 10 h 50"/>
                  <a:gd name="T34" fmla="*/ 17 w 50"/>
                  <a:gd name="T3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0">
                    <a:moveTo>
                      <a:pt x="32" y="50"/>
                    </a:moveTo>
                    <a:cubicBezTo>
                      <a:pt x="17" y="50"/>
                      <a:pt x="17" y="50"/>
                      <a:pt x="17" y="50"/>
                    </a:cubicBezTo>
                    <a:cubicBezTo>
                      <a:pt x="8" y="50"/>
                      <a:pt x="0" y="42"/>
                      <a:pt x="0" y="32"/>
                    </a:cubicBezTo>
                    <a:cubicBezTo>
                      <a:pt x="0" y="18"/>
                      <a:pt x="0" y="18"/>
                      <a:pt x="0" y="18"/>
                    </a:cubicBezTo>
                    <a:cubicBezTo>
                      <a:pt x="0" y="8"/>
                      <a:pt x="8" y="0"/>
                      <a:pt x="17" y="0"/>
                    </a:cubicBezTo>
                    <a:cubicBezTo>
                      <a:pt x="32" y="0"/>
                      <a:pt x="32" y="0"/>
                      <a:pt x="32" y="0"/>
                    </a:cubicBezTo>
                    <a:cubicBezTo>
                      <a:pt x="42" y="0"/>
                      <a:pt x="50" y="8"/>
                      <a:pt x="50" y="18"/>
                    </a:cubicBezTo>
                    <a:cubicBezTo>
                      <a:pt x="50" y="32"/>
                      <a:pt x="50" y="32"/>
                      <a:pt x="50" y="32"/>
                    </a:cubicBezTo>
                    <a:cubicBezTo>
                      <a:pt x="50" y="42"/>
                      <a:pt x="42" y="50"/>
                      <a:pt x="32" y="50"/>
                    </a:cubicBezTo>
                    <a:close/>
                    <a:moveTo>
                      <a:pt x="17" y="10"/>
                    </a:moveTo>
                    <a:cubicBezTo>
                      <a:pt x="13" y="10"/>
                      <a:pt x="10" y="14"/>
                      <a:pt x="10" y="18"/>
                    </a:cubicBezTo>
                    <a:cubicBezTo>
                      <a:pt x="10" y="32"/>
                      <a:pt x="10" y="32"/>
                      <a:pt x="10" y="32"/>
                    </a:cubicBezTo>
                    <a:cubicBezTo>
                      <a:pt x="10" y="37"/>
                      <a:pt x="13" y="40"/>
                      <a:pt x="17" y="40"/>
                    </a:cubicBezTo>
                    <a:cubicBezTo>
                      <a:pt x="32" y="40"/>
                      <a:pt x="32" y="40"/>
                      <a:pt x="32" y="40"/>
                    </a:cubicBezTo>
                    <a:cubicBezTo>
                      <a:pt x="36" y="40"/>
                      <a:pt x="40" y="37"/>
                      <a:pt x="40" y="32"/>
                    </a:cubicBezTo>
                    <a:cubicBezTo>
                      <a:pt x="40" y="18"/>
                      <a:pt x="40" y="18"/>
                      <a:pt x="40" y="18"/>
                    </a:cubicBezTo>
                    <a:cubicBezTo>
                      <a:pt x="40" y="14"/>
                      <a:pt x="36" y="10"/>
                      <a:pt x="32" y="10"/>
                    </a:cubicBezTo>
                    <a:lnTo>
                      <a:pt x="17"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97"/>
              <p:cNvSpPr>
                <a:spLocks noEditPoints="1"/>
              </p:cNvSpPr>
              <p:nvPr/>
            </p:nvSpPr>
            <p:spPr bwMode="auto">
              <a:xfrm>
                <a:off x="3852" y="2022"/>
                <a:ext cx="119" cy="119"/>
              </a:xfrm>
              <a:custGeom>
                <a:avLst/>
                <a:gdLst>
                  <a:gd name="T0" fmla="*/ 32 w 50"/>
                  <a:gd name="T1" fmla="*/ 50 h 50"/>
                  <a:gd name="T2" fmla="*/ 18 w 50"/>
                  <a:gd name="T3" fmla="*/ 50 h 50"/>
                  <a:gd name="T4" fmla="*/ 0 w 50"/>
                  <a:gd name="T5" fmla="*/ 32 h 50"/>
                  <a:gd name="T6" fmla="*/ 0 w 50"/>
                  <a:gd name="T7" fmla="*/ 18 h 50"/>
                  <a:gd name="T8" fmla="*/ 18 w 50"/>
                  <a:gd name="T9" fmla="*/ 0 h 50"/>
                  <a:gd name="T10" fmla="*/ 32 w 50"/>
                  <a:gd name="T11" fmla="*/ 0 h 50"/>
                  <a:gd name="T12" fmla="*/ 50 w 50"/>
                  <a:gd name="T13" fmla="*/ 18 h 50"/>
                  <a:gd name="T14" fmla="*/ 50 w 50"/>
                  <a:gd name="T15" fmla="*/ 32 h 50"/>
                  <a:gd name="T16" fmla="*/ 32 w 50"/>
                  <a:gd name="T17" fmla="*/ 50 h 50"/>
                  <a:gd name="T18" fmla="*/ 18 w 50"/>
                  <a:gd name="T19" fmla="*/ 10 h 50"/>
                  <a:gd name="T20" fmla="*/ 10 w 50"/>
                  <a:gd name="T21" fmla="*/ 18 h 50"/>
                  <a:gd name="T22" fmla="*/ 10 w 50"/>
                  <a:gd name="T23" fmla="*/ 32 h 50"/>
                  <a:gd name="T24" fmla="*/ 18 w 50"/>
                  <a:gd name="T25" fmla="*/ 40 h 50"/>
                  <a:gd name="T26" fmla="*/ 32 w 50"/>
                  <a:gd name="T27" fmla="*/ 40 h 50"/>
                  <a:gd name="T28" fmla="*/ 40 w 50"/>
                  <a:gd name="T29" fmla="*/ 32 h 50"/>
                  <a:gd name="T30" fmla="*/ 40 w 50"/>
                  <a:gd name="T31" fmla="*/ 18 h 50"/>
                  <a:gd name="T32" fmla="*/ 32 w 50"/>
                  <a:gd name="T33" fmla="*/ 10 h 50"/>
                  <a:gd name="T34" fmla="*/ 18 w 50"/>
                  <a:gd name="T3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0">
                    <a:moveTo>
                      <a:pt x="32" y="50"/>
                    </a:moveTo>
                    <a:cubicBezTo>
                      <a:pt x="18" y="50"/>
                      <a:pt x="18" y="50"/>
                      <a:pt x="18" y="50"/>
                    </a:cubicBezTo>
                    <a:cubicBezTo>
                      <a:pt x="8" y="50"/>
                      <a:pt x="0" y="42"/>
                      <a:pt x="0" y="32"/>
                    </a:cubicBezTo>
                    <a:cubicBezTo>
                      <a:pt x="0" y="18"/>
                      <a:pt x="0" y="18"/>
                      <a:pt x="0" y="18"/>
                    </a:cubicBezTo>
                    <a:cubicBezTo>
                      <a:pt x="0" y="8"/>
                      <a:pt x="8" y="0"/>
                      <a:pt x="18" y="0"/>
                    </a:cubicBezTo>
                    <a:cubicBezTo>
                      <a:pt x="32" y="0"/>
                      <a:pt x="32" y="0"/>
                      <a:pt x="32" y="0"/>
                    </a:cubicBezTo>
                    <a:cubicBezTo>
                      <a:pt x="42" y="0"/>
                      <a:pt x="50" y="8"/>
                      <a:pt x="50" y="18"/>
                    </a:cubicBezTo>
                    <a:cubicBezTo>
                      <a:pt x="50" y="32"/>
                      <a:pt x="50" y="32"/>
                      <a:pt x="50" y="32"/>
                    </a:cubicBezTo>
                    <a:cubicBezTo>
                      <a:pt x="50" y="42"/>
                      <a:pt x="42" y="50"/>
                      <a:pt x="32" y="50"/>
                    </a:cubicBezTo>
                    <a:close/>
                    <a:moveTo>
                      <a:pt x="18" y="10"/>
                    </a:moveTo>
                    <a:cubicBezTo>
                      <a:pt x="13" y="10"/>
                      <a:pt x="10" y="14"/>
                      <a:pt x="10" y="18"/>
                    </a:cubicBezTo>
                    <a:cubicBezTo>
                      <a:pt x="10" y="32"/>
                      <a:pt x="10" y="32"/>
                      <a:pt x="10" y="32"/>
                    </a:cubicBezTo>
                    <a:cubicBezTo>
                      <a:pt x="10" y="37"/>
                      <a:pt x="13" y="40"/>
                      <a:pt x="18" y="40"/>
                    </a:cubicBezTo>
                    <a:cubicBezTo>
                      <a:pt x="32" y="40"/>
                      <a:pt x="32" y="40"/>
                      <a:pt x="32" y="40"/>
                    </a:cubicBezTo>
                    <a:cubicBezTo>
                      <a:pt x="36" y="40"/>
                      <a:pt x="40" y="37"/>
                      <a:pt x="40" y="32"/>
                    </a:cubicBezTo>
                    <a:cubicBezTo>
                      <a:pt x="40" y="18"/>
                      <a:pt x="40" y="18"/>
                      <a:pt x="40" y="18"/>
                    </a:cubicBezTo>
                    <a:cubicBezTo>
                      <a:pt x="40" y="14"/>
                      <a:pt x="36" y="10"/>
                      <a:pt x="32" y="10"/>
                    </a:cubicBezTo>
                    <a:lnTo>
                      <a:pt x="1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98"/>
              <p:cNvSpPr>
                <a:spLocks noEditPoints="1"/>
              </p:cNvSpPr>
              <p:nvPr/>
            </p:nvSpPr>
            <p:spPr bwMode="auto">
              <a:xfrm>
                <a:off x="4000" y="2022"/>
                <a:ext cx="119" cy="119"/>
              </a:xfrm>
              <a:custGeom>
                <a:avLst/>
                <a:gdLst>
                  <a:gd name="T0" fmla="*/ 32 w 50"/>
                  <a:gd name="T1" fmla="*/ 50 h 50"/>
                  <a:gd name="T2" fmla="*/ 18 w 50"/>
                  <a:gd name="T3" fmla="*/ 50 h 50"/>
                  <a:gd name="T4" fmla="*/ 0 w 50"/>
                  <a:gd name="T5" fmla="*/ 32 h 50"/>
                  <a:gd name="T6" fmla="*/ 0 w 50"/>
                  <a:gd name="T7" fmla="*/ 18 h 50"/>
                  <a:gd name="T8" fmla="*/ 18 w 50"/>
                  <a:gd name="T9" fmla="*/ 0 h 50"/>
                  <a:gd name="T10" fmla="*/ 32 w 50"/>
                  <a:gd name="T11" fmla="*/ 0 h 50"/>
                  <a:gd name="T12" fmla="*/ 50 w 50"/>
                  <a:gd name="T13" fmla="*/ 18 h 50"/>
                  <a:gd name="T14" fmla="*/ 50 w 50"/>
                  <a:gd name="T15" fmla="*/ 32 h 50"/>
                  <a:gd name="T16" fmla="*/ 32 w 50"/>
                  <a:gd name="T17" fmla="*/ 50 h 50"/>
                  <a:gd name="T18" fmla="*/ 18 w 50"/>
                  <a:gd name="T19" fmla="*/ 10 h 50"/>
                  <a:gd name="T20" fmla="*/ 10 w 50"/>
                  <a:gd name="T21" fmla="*/ 18 h 50"/>
                  <a:gd name="T22" fmla="*/ 10 w 50"/>
                  <a:gd name="T23" fmla="*/ 32 h 50"/>
                  <a:gd name="T24" fmla="*/ 18 w 50"/>
                  <a:gd name="T25" fmla="*/ 40 h 50"/>
                  <a:gd name="T26" fmla="*/ 32 w 50"/>
                  <a:gd name="T27" fmla="*/ 40 h 50"/>
                  <a:gd name="T28" fmla="*/ 40 w 50"/>
                  <a:gd name="T29" fmla="*/ 32 h 50"/>
                  <a:gd name="T30" fmla="*/ 40 w 50"/>
                  <a:gd name="T31" fmla="*/ 18 h 50"/>
                  <a:gd name="T32" fmla="*/ 32 w 50"/>
                  <a:gd name="T33" fmla="*/ 10 h 50"/>
                  <a:gd name="T34" fmla="*/ 18 w 50"/>
                  <a:gd name="T3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0">
                    <a:moveTo>
                      <a:pt x="32" y="50"/>
                    </a:moveTo>
                    <a:cubicBezTo>
                      <a:pt x="18" y="50"/>
                      <a:pt x="18" y="50"/>
                      <a:pt x="18" y="50"/>
                    </a:cubicBezTo>
                    <a:cubicBezTo>
                      <a:pt x="8" y="50"/>
                      <a:pt x="0" y="42"/>
                      <a:pt x="0" y="32"/>
                    </a:cubicBezTo>
                    <a:cubicBezTo>
                      <a:pt x="0" y="18"/>
                      <a:pt x="0" y="18"/>
                      <a:pt x="0" y="18"/>
                    </a:cubicBezTo>
                    <a:cubicBezTo>
                      <a:pt x="0" y="8"/>
                      <a:pt x="8" y="0"/>
                      <a:pt x="18" y="0"/>
                    </a:cubicBezTo>
                    <a:cubicBezTo>
                      <a:pt x="32" y="0"/>
                      <a:pt x="32" y="0"/>
                      <a:pt x="32" y="0"/>
                    </a:cubicBezTo>
                    <a:cubicBezTo>
                      <a:pt x="42" y="0"/>
                      <a:pt x="50" y="8"/>
                      <a:pt x="50" y="18"/>
                    </a:cubicBezTo>
                    <a:cubicBezTo>
                      <a:pt x="50" y="32"/>
                      <a:pt x="50" y="32"/>
                      <a:pt x="50" y="32"/>
                    </a:cubicBezTo>
                    <a:cubicBezTo>
                      <a:pt x="50" y="42"/>
                      <a:pt x="42" y="50"/>
                      <a:pt x="32" y="50"/>
                    </a:cubicBezTo>
                    <a:close/>
                    <a:moveTo>
                      <a:pt x="18" y="10"/>
                    </a:moveTo>
                    <a:cubicBezTo>
                      <a:pt x="14" y="10"/>
                      <a:pt x="10" y="14"/>
                      <a:pt x="10" y="18"/>
                    </a:cubicBezTo>
                    <a:cubicBezTo>
                      <a:pt x="10" y="32"/>
                      <a:pt x="10" y="32"/>
                      <a:pt x="10" y="32"/>
                    </a:cubicBezTo>
                    <a:cubicBezTo>
                      <a:pt x="10" y="37"/>
                      <a:pt x="14" y="40"/>
                      <a:pt x="18" y="40"/>
                    </a:cubicBezTo>
                    <a:cubicBezTo>
                      <a:pt x="32" y="40"/>
                      <a:pt x="32" y="40"/>
                      <a:pt x="32" y="40"/>
                    </a:cubicBezTo>
                    <a:cubicBezTo>
                      <a:pt x="37" y="40"/>
                      <a:pt x="40" y="37"/>
                      <a:pt x="40" y="32"/>
                    </a:cubicBezTo>
                    <a:cubicBezTo>
                      <a:pt x="40" y="18"/>
                      <a:pt x="40" y="18"/>
                      <a:pt x="40" y="18"/>
                    </a:cubicBezTo>
                    <a:cubicBezTo>
                      <a:pt x="40" y="14"/>
                      <a:pt x="37" y="10"/>
                      <a:pt x="32" y="10"/>
                    </a:cubicBezTo>
                    <a:lnTo>
                      <a:pt x="1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99"/>
              <p:cNvSpPr>
                <a:spLocks noEditPoints="1"/>
              </p:cNvSpPr>
              <p:nvPr/>
            </p:nvSpPr>
            <p:spPr bwMode="auto">
              <a:xfrm>
                <a:off x="3554" y="2177"/>
                <a:ext cx="119" cy="119"/>
              </a:xfrm>
              <a:custGeom>
                <a:avLst/>
                <a:gdLst>
                  <a:gd name="T0" fmla="*/ 33 w 50"/>
                  <a:gd name="T1" fmla="*/ 50 h 50"/>
                  <a:gd name="T2" fmla="*/ 18 w 50"/>
                  <a:gd name="T3" fmla="*/ 50 h 50"/>
                  <a:gd name="T4" fmla="*/ 0 w 50"/>
                  <a:gd name="T5" fmla="*/ 32 h 50"/>
                  <a:gd name="T6" fmla="*/ 0 w 50"/>
                  <a:gd name="T7" fmla="*/ 18 h 50"/>
                  <a:gd name="T8" fmla="*/ 18 w 50"/>
                  <a:gd name="T9" fmla="*/ 0 h 50"/>
                  <a:gd name="T10" fmla="*/ 33 w 50"/>
                  <a:gd name="T11" fmla="*/ 0 h 50"/>
                  <a:gd name="T12" fmla="*/ 50 w 50"/>
                  <a:gd name="T13" fmla="*/ 18 h 50"/>
                  <a:gd name="T14" fmla="*/ 50 w 50"/>
                  <a:gd name="T15" fmla="*/ 32 h 50"/>
                  <a:gd name="T16" fmla="*/ 33 w 50"/>
                  <a:gd name="T17" fmla="*/ 50 h 50"/>
                  <a:gd name="T18" fmla="*/ 18 w 50"/>
                  <a:gd name="T19" fmla="*/ 10 h 50"/>
                  <a:gd name="T20" fmla="*/ 10 w 50"/>
                  <a:gd name="T21" fmla="*/ 18 h 50"/>
                  <a:gd name="T22" fmla="*/ 10 w 50"/>
                  <a:gd name="T23" fmla="*/ 32 h 50"/>
                  <a:gd name="T24" fmla="*/ 18 w 50"/>
                  <a:gd name="T25" fmla="*/ 40 h 50"/>
                  <a:gd name="T26" fmla="*/ 33 w 50"/>
                  <a:gd name="T27" fmla="*/ 40 h 50"/>
                  <a:gd name="T28" fmla="*/ 40 w 50"/>
                  <a:gd name="T29" fmla="*/ 32 h 50"/>
                  <a:gd name="T30" fmla="*/ 40 w 50"/>
                  <a:gd name="T31" fmla="*/ 18 h 50"/>
                  <a:gd name="T32" fmla="*/ 33 w 50"/>
                  <a:gd name="T33" fmla="*/ 10 h 50"/>
                  <a:gd name="T34" fmla="*/ 18 w 50"/>
                  <a:gd name="T3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0">
                    <a:moveTo>
                      <a:pt x="33" y="50"/>
                    </a:moveTo>
                    <a:cubicBezTo>
                      <a:pt x="18" y="50"/>
                      <a:pt x="18" y="50"/>
                      <a:pt x="18" y="50"/>
                    </a:cubicBezTo>
                    <a:cubicBezTo>
                      <a:pt x="8" y="50"/>
                      <a:pt x="0" y="42"/>
                      <a:pt x="0" y="32"/>
                    </a:cubicBezTo>
                    <a:cubicBezTo>
                      <a:pt x="0" y="18"/>
                      <a:pt x="0" y="18"/>
                      <a:pt x="0" y="18"/>
                    </a:cubicBezTo>
                    <a:cubicBezTo>
                      <a:pt x="0" y="8"/>
                      <a:pt x="8" y="0"/>
                      <a:pt x="18" y="0"/>
                    </a:cubicBezTo>
                    <a:cubicBezTo>
                      <a:pt x="33" y="0"/>
                      <a:pt x="33" y="0"/>
                      <a:pt x="33" y="0"/>
                    </a:cubicBezTo>
                    <a:cubicBezTo>
                      <a:pt x="42" y="0"/>
                      <a:pt x="50" y="8"/>
                      <a:pt x="50" y="18"/>
                    </a:cubicBezTo>
                    <a:cubicBezTo>
                      <a:pt x="50" y="32"/>
                      <a:pt x="50" y="32"/>
                      <a:pt x="50" y="32"/>
                    </a:cubicBezTo>
                    <a:cubicBezTo>
                      <a:pt x="50" y="42"/>
                      <a:pt x="42" y="50"/>
                      <a:pt x="33" y="50"/>
                    </a:cubicBezTo>
                    <a:close/>
                    <a:moveTo>
                      <a:pt x="18" y="10"/>
                    </a:moveTo>
                    <a:cubicBezTo>
                      <a:pt x="14" y="10"/>
                      <a:pt x="10" y="14"/>
                      <a:pt x="10" y="18"/>
                    </a:cubicBezTo>
                    <a:cubicBezTo>
                      <a:pt x="10" y="32"/>
                      <a:pt x="10" y="32"/>
                      <a:pt x="10" y="32"/>
                    </a:cubicBezTo>
                    <a:cubicBezTo>
                      <a:pt x="10" y="37"/>
                      <a:pt x="14" y="40"/>
                      <a:pt x="18" y="40"/>
                    </a:cubicBezTo>
                    <a:cubicBezTo>
                      <a:pt x="33" y="40"/>
                      <a:pt x="33" y="40"/>
                      <a:pt x="33" y="40"/>
                    </a:cubicBezTo>
                    <a:cubicBezTo>
                      <a:pt x="37" y="40"/>
                      <a:pt x="40" y="37"/>
                      <a:pt x="40" y="32"/>
                    </a:cubicBezTo>
                    <a:cubicBezTo>
                      <a:pt x="40" y="18"/>
                      <a:pt x="40" y="18"/>
                      <a:pt x="40" y="18"/>
                    </a:cubicBezTo>
                    <a:cubicBezTo>
                      <a:pt x="40" y="14"/>
                      <a:pt x="37" y="10"/>
                      <a:pt x="33" y="10"/>
                    </a:cubicBezTo>
                    <a:lnTo>
                      <a:pt x="1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00"/>
              <p:cNvSpPr>
                <a:spLocks noEditPoints="1"/>
              </p:cNvSpPr>
              <p:nvPr/>
            </p:nvSpPr>
            <p:spPr bwMode="auto">
              <a:xfrm>
                <a:off x="3704" y="2177"/>
                <a:ext cx="119" cy="119"/>
              </a:xfrm>
              <a:custGeom>
                <a:avLst/>
                <a:gdLst>
                  <a:gd name="T0" fmla="*/ 32 w 50"/>
                  <a:gd name="T1" fmla="*/ 50 h 50"/>
                  <a:gd name="T2" fmla="*/ 17 w 50"/>
                  <a:gd name="T3" fmla="*/ 50 h 50"/>
                  <a:gd name="T4" fmla="*/ 0 w 50"/>
                  <a:gd name="T5" fmla="*/ 32 h 50"/>
                  <a:gd name="T6" fmla="*/ 0 w 50"/>
                  <a:gd name="T7" fmla="*/ 18 h 50"/>
                  <a:gd name="T8" fmla="*/ 17 w 50"/>
                  <a:gd name="T9" fmla="*/ 0 h 50"/>
                  <a:gd name="T10" fmla="*/ 32 w 50"/>
                  <a:gd name="T11" fmla="*/ 0 h 50"/>
                  <a:gd name="T12" fmla="*/ 50 w 50"/>
                  <a:gd name="T13" fmla="*/ 18 h 50"/>
                  <a:gd name="T14" fmla="*/ 50 w 50"/>
                  <a:gd name="T15" fmla="*/ 32 h 50"/>
                  <a:gd name="T16" fmla="*/ 32 w 50"/>
                  <a:gd name="T17" fmla="*/ 50 h 50"/>
                  <a:gd name="T18" fmla="*/ 17 w 50"/>
                  <a:gd name="T19" fmla="*/ 10 h 50"/>
                  <a:gd name="T20" fmla="*/ 10 w 50"/>
                  <a:gd name="T21" fmla="*/ 18 h 50"/>
                  <a:gd name="T22" fmla="*/ 10 w 50"/>
                  <a:gd name="T23" fmla="*/ 32 h 50"/>
                  <a:gd name="T24" fmla="*/ 17 w 50"/>
                  <a:gd name="T25" fmla="*/ 40 h 50"/>
                  <a:gd name="T26" fmla="*/ 32 w 50"/>
                  <a:gd name="T27" fmla="*/ 40 h 50"/>
                  <a:gd name="T28" fmla="*/ 40 w 50"/>
                  <a:gd name="T29" fmla="*/ 32 h 50"/>
                  <a:gd name="T30" fmla="*/ 40 w 50"/>
                  <a:gd name="T31" fmla="*/ 18 h 50"/>
                  <a:gd name="T32" fmla="*/ 32 w 50"/>
                  <a:gd name="T33" fmla="*/ 10 h 50"/>
                  <a:gd name="T34" fmla="*/ 17 w 50"/>
                  <a:gd name="T3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0">
                    <a:moveTo>
                      <a:pt x="32" y="50"/>
                    </a:moveTo>
                    <a:cubicBezTo>
                      <a:pt x="17" y="50"/>
                      <a:pt x="17" y="50"/>
                      <a:pt x="17" y="50"/>
                    </a:cubicBezTo>
                    <a:cubicBezTo>
                      <a:pt x="8" y="50"/>
                      <a:pt x="0" y="42"/>
                      <a:pt x="0" y="32"/>
                    </a:cubicBezTo>
                    <a:cubicBezTo>
                      <a:pt x="0" y="18"/>
                      <a:pt x="0" y="18"/>
                      <a:pt x="0" y="18"/>
                    </a:cubicBezTo>
                    <a:cubicBezTo>
                      <a:pt x="0" y="8"/>
                      <a:pt x="8" y="0"/>
                      <a:pt x="17" y="0"/>
                    </a:cubicBezTo>
                    <a:cubicBezTo>
                      <a:pt x="32" y="0"/>
                      <a:pt x="32" y="0"/>
                      <a:pt x="32" y="0"/>
                    </a:cubicBezTo>
                    <a:cubicBezTo>
                      <a:pt x="42" y="0"/>
                      <a:pt x="50" y="8"/>
                      <a:pt x="50" y="18"/>
                    </a:cubicBezTo>
                    <a:cubicBezTo>
                      <a:pt x="50" y="32"/>
                      <a:pt x="50" y="32"/>
                      <a:pt x="50" y="32"/>
                    </a:cubicBezTo>
                    <a:cubicBezTo>
                      <a:pt x="50" y="42"/>
                      <a:pt x="42" y="50"/>
                      <a:pt x="32" y="50"/>
                    </a:cubicBezTo>
                    <a:close/>
                    <a:moveTo>
                      <a:pt x="17" y="10"/>
                    </a:moveTo>
                    <a:cubicBezTo>
                      <a:pt x="13" y="10"/>
                      <a:pt x="10" y="14"/>
                      <a:pt x="10" y="18"/>
                    </a:cubicBezTo>
                    <a:cubicBezTo>
                      <a:pt x="10" y="32"/>
                      <a:pt x="10" y="32"/>
                      <a:pt x="10" y="32"/>
                    </a:cubicBezTo>
                    <a:cubicBezTo>
                      <a:pt x="10" y="37"/>
                      <a:pt x="13" y="40"/>
                      <a:pt x="17" y="40"/>
                    </a:cubicBezTo>
                    <a:cubicBezTo>
                      <a:pt x="32" y="40"/>
                      <a:pt x="32" y="40"/>
                      <a:pt x="32" y="40"/>
                    </a:cubicBezTo>
                    <a:cubicBezTo>
                      <a:pt x="36" y="40"/>
                      <a:pt x="40" y="37"/>
                      <a:pt x="40" y="32"/>
                    </a:cubicBezTo>
                    <a:cubicBezTo>
                      <a:pt x="40" y="18"/>
                      <a:pt x="40" y="18"/>
                      <a:pt x="40" y="18"/>
                    </a:cubicBezTo>
                    <a:cubicBezTo>
                      <a:pt x="40" y="14"/>
                      <a:pt x="36" y="10"/>
                      <a:pt x="32" y="10"/>
                    </a:cubicBezTo>
                    <a:lnTo>
                      <a:pt x="17"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01"/>
              <p:cNvSpPr>
                <a:spLocks noEditPoints="1"/>
              </p:cNvSpPr>
              <p:nvPr/>
            </p:nvSpPr>
            <p:spPr bwMode="auto">
              <a:xfrm>
                <a:off x="3852" y="2177"/>
                <a:ext cx="119" cy="119"/>
              </a:xfrm>
              <a:custGeom>
                <a:avLst/>
                <a:gdLst>
                  <a:gd name="T0" fmla="*/ 32 w 50"/>
                  <a:gd name="T1" fmla="*/ 50 h 50"/>
                  <a:gd name="T2" fmla="*/ 18 w 50"/>
                  <a:gd name="T3" fmla="*/ 50 h 50"/>
                  <a:gd name="T4" fmla="*/ 0 w 50"/>
                  <a:gd name="T5" fmla="*/ 32 h 50"/>
                  <a:gd name="T6" fmla="*/ 0 w 50"/>
                  <a:gd name="T7" fmla="*/ 18 h 50"/>
                  <a:gd name="T8" fmla="*/ 18 w 50"/>
                  <a:gd name="T9" fmla="*/ 0 h 50"/>
                  <a:gd name="T10" fmla="*/ 32 w 50"/>
                  <a:gd name="T11" fmla="*/ 0 h 50"/>
                  <a:gd name="T12" fmla="*/ 50 w 50"/>
                  <a:gd name="T13" fmla="*/ 18 h 50"/>
                  <a:gd name="T14" fmla="*/ 50 w 50"/>
                  <a:gd name="T15" fmla="*/ 32 h 50"/>
                  <a:gd name="T16" fmla="*/ 32 w 50"/>
                  <a:gd name="T17" fmla="*/ 50 h 50"/>
                  <a:gd name="T18" fmla="*/ 18 w 50"/>
                  <a:gd name="T19" fmla="*/ 10 h 50"/>
                  <a:gd name="T20" fmla="*/ 10 w 50"/>
                  <a:gd name="T21" fmla="*/ 18 h 50"/>
                  <a:gd name="T22" fmla="*/ 10 w 50"/>
                  <a:gd name="T23" fmla="*/ 32 h 50"/>
                  <a:gd name="T24" fmla="*/ 18 w 50"/>
                  <a:gd name="T25" fmla="*/ 40 h 50"/>
                  <a:gd name="T26" fmla="*/ 32 w 50"/>
                  <a:gd name="T27" fmla="*/ 40 h 50"/>
                  <a:gd name="T28" fmla="*/ 40 w 50"/>
                  <a:gd name="T29" fmla="*/ 32 h 50"/>
                  <a:gd name="T30" fmla="*/ 40 w 50"/>
                  <a:gd name="T31" fmla="*/ 18 h 50"/>
                  <a:gd name="T32" fmla="*/ 32 w 50"/>
                  <a:gd name="T33" fmla="*/ 10 h 50"/>
                  <a:gd name="T34" fmla="*/ 18 w 50"/>
                  <a:gd name="T3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0">
                    <a:moveTo>
                      <a:pt x="32" y="50"/>
                    </a:moveTo>
                    <a:cubicBezTo>
                      <a:pt x="18" y="50"/>
                      <a:pt x="18" y="50"/>
                      <a:pt x="18" y="50"/>
                    </a:cubicBezTo>
                    <a:cubicBezTo>
                      <a:pt x="8" y="50"/>
                      <a:pt x="0" y="42"/>
                      <a:pt x="0" y="32"/>
                    </a:cubicBezTo>
                    <a:cubicBezTo>
                      <a:pt x="0" y="18"/>
                      <a:pt x="0" y="18"/>
                      <a:pt x="0" y="18"/>
                    </a:cubicBezTo>
                    <a:cubicBezTo>
                      <a:pt x="0" y="8"/>
                      <a:pt x="8" y="0"/>
                      <a:pt x="18" y="0"/>
                    </a:cubicBezTo>
                    <a:cubicBezTo>
                      <a:pt x="32" y="0"/>
                      <a:pt x="32" y="0"/>
                      <a:pt x="32" y="0"/>
                    </a:cubicBezTo>
                    <a:cubicBezTo>
                      <a:pt x="42" y="0"/>
                      <a:pt x="50" y="8"/>
                      <a:pt x="50" y="18"/>
                    </a:cubicBezTo>
                    <a:cubicBezTo>
                      <a:pt x="50" y="32"/>
                      <a:pt x="50" y="32"/>
                      <a:pt x="50" y="32"/>
                    </a:cubicBezTo>
                    <a:cubicBezTo>
                      <a:pt x="50" y="42"/>
                      <a:pt x="42" y="50"/>
                      <a:pt x="32" y="50"/>
                    </a:cubicBezTo>
                    <a:close/>
                    <a:moveTo>
                      <a:pt x="18" y="10"/>
                    </a:moveTo>
                    <a:cubicBezTo>
                      <a:pt x="13" y="10"/>
                      <a:pt x="10" y="14"/>
                      <a:pt x="10" y="18"/>
                    </a:cubicBezTo>
                    <a:cubicBezTo>
                      <a:pt x="10" y="32"/>
                      <a:pt x="10" y="32"/>
                      <a:pt x="10" y="32"/>
                    </a:cubicBezTo>
                    <a:cubicBezTo>
                      <a:pt x="10" y="37"/>
                      <a:pt x="13" y="40"/>
                      <a:pt x="18" y="40"/>
                    </a:cubicBezTo>
                    <a:cubicBezTo>
                      <a:pt x="32" y="40"/>
                      <a:pt x="32" y="40"/>
                      <a:pt x="32" y="40"/>
                    </a:cubicBezTo>
                    <a:cubicBezTo>
                      <a:pt x="36" y="40"/>
                      <a:pt x="40" y="37"/>
                      <a:pt x="40" y="32"/>
                    </a:cubicBezTo>
                    <a:cubicBezTo>
                      <a:pt x="40" y="18"/>
                      <a:pt x="40" y="18"/>
                      <a:pt x="40" y="18"/>
                    </a:cubicBezTo>
                    <a:cubicBezTo>
                      <a:pt x="40" y="14"/>
                      <a:pt x="36" y="10"/>
                      <a:pt x="32" y="10"/>
                    </a:cubicBezTo>
                    <a:lnTo>
                      <a:pt x="1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02"/>
              <p:cNvSpPr>
                <a:spLocks noEditPoints="1"/>
              </p:cNvSpPr>
              <p:nvPr/>
            </p:nvSpPr>
            <p:spPr bwMode="auto">
              <a:xfrm>
                <a:off x="4000" y="2177"/>
                <a:ext cx="119" cy="119"/>
              </a:xfrm>
              <a:custGeom>
                <a:avLst/>
                <a:gdLst>
                  <a:gd name="T0" fmla="*/ 32 w 50"/>
                  <a:gd name="T1" fmla="*/ 50 h 50"/>
                  <a:gd name="T2" fmla="*/ 18 w 50"/>
                  <a:gd name="T3" fmla="*/ 50 h 50"/>
                  <a:gd name="T4" fmla="*/ 0 w 50"/>
                  <a:gd name="T5" fmla="*/ 32 h 50"/>
                  <a:gd name="T6" fmla="*/ 0 w 50"/>
                  <a:gd name="T7" fmla="*/ 18 h 50"/>
                  <a:gd name="T8" fmla="*/ 18 w 50"/>
                  <a:gd name="T9" fmla="*/ 0 h 50"/>
                  <a:gd name="T10" fmla="*/ 32 w 50"/>
                  <a:gd name="T11" fmla="*/ 0 h 50"/>
                  <a:gd name="T12" fmla="*/ 50 w 50"/>
                  <a:gd name="T13" fmla="*/ 18 h 50"/>
                  <a:gd name="T14" fmla="*/ 50 w 50"/>
                  <a:gd name="T15" fmla="*/ 32 h 50"/>
                  <a:gd name="T16" fmla="*/ 32 w 50"/>
                  <a:gd name="T17" fmla="*/ 50 h 50"/>
                  <a:gd name="T18" fmla="*/ 18 w 50"/>
                  <a:gd name="T19" fmla="*/ 10 h 50"/>
                  <a:gd name="T20" fmla="*/ 10 w 50"/>
                  <a:gd name="T21" fmla="*/ 18 h 50"/>
                  <a:gd name="T22" fmla="*/ 10 w 50"/>
                  <a:gd name="T23" fmla="*/ 32 h 50"/>
                  <a:gd name="T24" fmla="*/ 18 w 50"/>
                  <a:gd name="T25" fmla="*/ 40 h 50"/>
                  <a:gd name="T26" fmla="*/ 32 w 50"/>
                  <a:gd name="T27" fmla="*/ 40 h 50"/>
                  <a:gd name="T28" fmla="*/ 40 w 50"/>
                  <a:gd name="T29" fmla="*/ 32 h 50"/>
                  <a:gd name="T30" fmla="*/ 40 w 50"/>
                  <a:gd name="T31" fmla="*/ 18 h 50"/>
                  <a:gd name="T32" fmla="*/ 32 w 50"/>
                  <a:gd name="T33" fmla="*/ 10 h 50"/>
                  <a:gd name="T34" fmla="*/ 18 w 50"/>
                  <a:gd name="T3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0">
                    <a:moveTo>
                      <a:pt x="32" y="50"/>
                    </a:moveTo>
                    <a:cubicBezTo>
                      <a:pt x="18" y="50"/>
                      <a:pt x="18" y="50"/>
                      <a:pt x="18" y="50"/>
                    </a:cubicBezTo>
                    <a:cubicBezTo>
                      <a:pt x="8" y="50"/>
                      <a:pt x="0" y="42"/>
                      <a:pt x="0" y="32"/>
                    </a:cubicBezTo>
                    <a:cubicBezTo>
                      <a:pt x="0" y="18"/>
                      <a:pt x="0" y="18"/>
                      <a:pt x="0" y="18"/>
                    </a:cubicBezTo>
                    <a:cubicBezTo>
                      <a:pt x="0" y="8"/>
                      <a:pt x="8" y="0"/>
                      <a:pt x="18" y="0"/>
                    </a:cubicBezTo>
                    <a:cubicBezTo>
                      <a:pt x="32" y="0"/>
                      <a:pt x="32" y="0"/>
                      <a:pt x="32" y="0"/>
                    </a:cubicBezTo>
                    <a:cubicBezTo>
                      <a:pt x="42" y="0"/>
                      <a:pt x="50" y="8"/>
                      <a:pt x="50" y="18"/>
                    </a:cubicBezTo>
                    <a:cubicBezTo>
                      <a:pt x="50" y="32"/>
                      <a:pt x="50" y="32"/>
                      <a:pt x="50" y="32"/>
                    </a:cubicBezTo>
                    <a:cubicBezTo>
                      <a:pt x="50" y="42"/>
                      <a:pt x="42" y="50"/>
                      <a:pt x="32" y="50"/>
                    </a:cubicBezTo>
                    <a:close/>
                    <a:moveTo>
                      <a:pt x="18" y="10"/>
                    </a:moveTo>
                    <a:cubicBezTo>
                      <a:pt x="14" y="10"/>
                      <a:pt x="10" y="14"/>
                      <a:pt x="10" y="18"/>
                    </a:cubicBezTo>
                    <a:cubicBezTo>
                      <a:pt x="10" y="32"/>
                      <a:pt x="10" y="32"/>
                      <a:pt x="10" y="32"/>
                    </a:cubicBezTo>
                    <a:cubicBezTo>
                      <a:pt x="10" y="37"/>
                      <a:pt x="14" y="40"/>
                      <a:pt x="18" y="40"/>
                    </a:cubicBezTo>
                    <a:cubicBezTo>
                      <a:pt x="32" y="40"/>
                      <a:pt x="32" y="40"/>
                      <a:pt x="32" y="40"/>
                    </a:cubicBezTo>
                    <a:cubicBezTo>
                      <a:pt x="37" y="40"/>
                      <a:pt x="40" y="37"/>
                      <a:pt x="40" y="32"/>
                    </a:cubicBezTo>
                    <a:cubicBezTo>
                      <a:pt x="40" y="18"/>
                      <a:pt x="40" y="18"/>
                      <a:pt x="40" y="18"/>
                    </a:cubicBezTo>
                    <a:cubicBezTo>
                      <a:pt x="40" y="14"/>
                      <a:pt x="37" y="10"/>
                      <a:pt x="32" y="10"/>
                    </a:cubicBezTo>
                    <a:lnTo>
                      <a:pt x="1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03"/>
              <p:cNvSpPr>
                <a:spLocks noEditPoints="1"/>
              </p:cNvSpPr>
              <p:nvPr/>
            </p:nvSpPr>
            <p:spPr bwMode="auto">
              <a:xfrm>
                <a:off x="3733" y="2414"/>
                <a:ext cx="31" cy="31"/>
              </a:xfrm>
              <a:custGeom>
                <a:avLst/>
                <a:gdLst>
                  <a:gd name="T0" fmla="*/ 6 w 13"/>
                  <a:gd name="T1" fmla="*/ 13 h 13"/>
                  <a:gd name="T2" fmla="*/ 0 w 13"/>
                  <a:gd name="T3" fmla="*/ 6 h 13"/>
                  <a:gd name="T4" fmla="*/ 6 w 13"/>
                  <a:gd name="T5" fmla="*/ 0 h 13"/>
                  <a:gd name="T6" fmla="*/ 13 w 13"/>
                  <a:gd name="T7" fmla="*/ 6 h 13"/>
                  <a:gd name="T8" fmla="*/ 6 w 13"/>
                  <a:gd name="T9" fmla="*/ 13 h 13"/>
                  <a:gd name="T10" fmla="*/ 6 w 13"/>
                  <a:gd name="T11" fmla="*/ 3 h 13"/>
                  <a:gd name="T12" fmla="*/ 3 w 13"/>
                  <a:gd name="T13" fmla="*/ 6 h 13"/>
                  <a:gd name="T14" fmla="*/ 6 w 13"/>
                  <a:gd name="T15" fmla="*/ 10 h 13"/>
                  <a:gd name="T16" fmla="*/ 10 w 13"/>
                  <a:gd name="T17" fmla="*/ 6 h 13"/>
                  <a:gd name="T18" fmla="*/ 6 w 13"/>
                  <a:gd name="T1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3">
                    <a:moveTo>
                      <a:pt x="6" y="13"/>
                    </a:moveTo>
                    <a:cubicBezTo>
                      <a:pt x="3" y="13"/>
                      <a:pt x="0" y="10"/>
                      <a:pt x="0" y="6"/>
                    </a:cubicBezTo>
                    <a:cubicBezTo>
                      <a:pt x="0" y="3"/>
                      <a:pt x="3" y="0"/>
                      <a:pt x="6" y="0"/>
                    </a:cubicBezTo>
                    <a:cubicBezTo>
                      <a:pt x="10" y="0"/>
                      <a:pt x="13" y="3"/>
                      <a:pt x="13" y="6"/>
                    </a:cubicBezTo>
                    <a:cubicBezTo>
                      <a:pt x="13" y="10"/>
                      <a:pt x="10" y="13"/>
                      <a:pt x="6" y="13"/>
                    </a:cubicBezTo>
                    <a:close/>
                    <a:moveTo>
                      <a:pt x="6" y="3"/>
                    </a:moveTo>
                    <a:cubicBezTo>
                      <a:pt x="4" y="3"/>
                      <a:pt x="3" y="4"/>
                      <a:pt x="3" y="6"/>
                    </a:cubicBezTo>
                    <a:cubicBezTo>
                      <a:pt x="3" y="8"/>
                      <a:pt x="4" y="10"/>
                      <a:pt x="6" y="10"/>
                    </a:cubicBezTo>
                    <a:cubicBezTo>
                      <a:pt x="8" y="10"/>
                      <a:pt x="10" y="8"/>
                      <a:pt x="10" y="6"/>
                    </a:cubicBezTo>
                    <a:cubicBezTo>
                      <a:pt x="10" y="4"/>
                      <a:pt x="8"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04"/>
              <p:cNvSpPr>
                <a:spLocks noEditPoints="1"/>
              </p:cNvSpPr>
              <p:nvPr/>
            </p:nvSpPr>
            <p:spPr bwMode="auto">
              <a:xfrm>
                <a:off x="3823" y="2414"/>
                <a:ext cx="31" cy="31"/>
              </a:xfrm>
              <a:custGeom>
                <a:avLst/>
                <a:gdLst>
                  <a:gd name="T0" fmla="*/ 7 w 13"/>
                  <a:gd name="T1" fmla="*/ 13 h 13"/>
                  <a:gd name="T2" fmla="*/ 0 w 13"/>
                  <a:gd name="T3" fmla="*/ 6 h 13"/>
                  <a:gd name="T4" fmla="*/ 7 w 13"/>
                  <a:gd name="T5" fmla="*/ 0 h 13"/>
                  <a:gd name="T6" fmla="*/ 13 w 13"/>
                  <a:gd name="T7" fmla="*/ 6 h 13"/>
                  <a:gd name="T8" fmla="*/ 7 w 13"/>
                  <a:gd name="T9" fmla="*/ 13 h 13"/>
                  <a:gd name="T10" fmla="*/ 7 w 13"/>
                  <a:gd name="T11" fmla="*/ 3 h 13"/>
                  <a:gd name="T12" fmla="*/ 3 w 13"/>
                  <a:gd name="T13" fmla="*/ 6 h 13"/>
                  <a:gd name="T14" fmla="*/ 7 w 13"/>
                  <a:gd name="T15" fmla="*/ 10 h 13"/>
                  <a:gd name="T16" fmla="*/ 10 w 13"/>
                  <a:gd name="T17" fmla="*/ 6 h 13"/>
                  <a:gd name="T18" fmla="*/ 7 w 13"/>
                  <a:gd name="T1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3">
                    <a:moveTo>
                      <a:pt x="7" y="13"/>
                    </a:moveTo>
                    <a:cubicBezTo>
                      <a:pt x="3" y="13"/>
                      <a:pt x="0" y="10"/>
                      <a:pt x="0" y="6"/>
                    </a:cubicBezTo>
                    <a:cubicBezTo>
                      <a:pt x="0" y="3"/>
                      <a:pt x="3" y="0"/>
                      <a:pt x="7" y="0"/>
                    </a:cubicBezTo>
                    <a:cubicBezTo>
                      <a:pt x="10" y="0"/>
                      <a:pt x="13" y="3"/>
                      <a:pt x="13" y="6"/>
                    </a:cubicBezTo>
                    <a:cubicBezTo>
                      <a:pt x="13" y="10"/>
                      <a:pt x="10" y="13"/>
                      <a:pt x="7" y="13"/>
                    </a:cubicBezTo>
                    <a:close/>
                    <a:moveTo>
                      <a:pt x="7" y="3"/>
                    </a:moveTo>
                    <a:cubicBezTo>
                      <a:pt x="5" y="3"/>
                      <a:pt x="3" y="4"/>
                      <a:pt x="3" y="6"/>
                    </a:cubicBezTo>
                    <a:cubicBezTo>
                      <a:pt x="3" y="8"/>
                      <a:pt x="5" y="10"/>
                      <a:pt x="7" y="10"/>
                    </a:cubicBezTo>
                    <a:cubicBezTo>
                      <a:pt x="9" y="10"/>
                      <a:pt x="10" y="8"/>
                      <a:pt x="10" y="6"/>
                    </a:cubicBezTo>
                    <a:cubicBezTo>
                      <a:pt x="10" y="4"/>
                      <a:pt x="9" y="3"/>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05"/>
              <p:cNvSpPr>
                <a:spLocks noEditPoints="1"/>
              </p:cNvSpPr>
              <p:nvPr/>
            </p:nvSpPr>
            <p:spPr bwMode="auto">
              <a:xfrm>
                <a:off x="3914" y="2414"/>
                <a:ext cx="31" cy="31"/>
              </a:xfrm>
              <a:custGeom>
                <a:avLst/>
                <a:gdLst>
                  <a:gd name="T0" fmla="*/ 7 w 13"/>
                  <a:gd name="T1" fmla="*/ 13 h 13"/>
                  <a:gd name="T2" fmla="*/ 0 w 13"/>
                  <a:gd name="T3" fmla="*/ 6 h 13"/>
                  <a:gd name="T4" fmla="*/ 7 w 13"/>
                  <a:gd name="T5" fmla="*/ 0 h 13"/>
                  <a:gd name="T6" fmla="*/ 13 w 13"/>
                  <a:gd name="T7" fmla="*/ 6 h 13"/>
                  <a:gd name="T8" fmla="*/ 7 w 13"/>
                  <a:gd name="T9" fmla="*/ 13 h 13"/>
                  <a:gd name="T10" fmla="*/ 7 w 13"/>
                  <a:gd name="T11" fmla="*/ 3 h 13"/>
                  <a:gd name="T12" fmla="*/ 3 w 13"/>
                  <a:gd name="T13" fmla="*/ 6 h 13"/>
                  <a:gd name="T14" fmla="*/ 7 w 13"/>
                  <a:gd name="T15" fmla="*/ 10 h 13"/>
                  <a:gd name="T16" fmla="*/ 10 w 13"/>
                  <a:gd name="T17" fmla="*/ 6 h 13"/>
                  <a:gd name="T18" fmla="*/ 7 w 13"/>
                  <a:gd name="T1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3">
                    <a:moveTo>
                      <a:pt x="7" y="13"/>
                    </a:moveTo>
                    <a:cubicBezTo>
                      <a:pt x="3" y="13"/>
                      <a:pt x="0" y="10"/>
                      <a:pt x="0" y="6"/>
                    </a:cubicBezTo>
                    <a:cubicBezTo>
                      <a:pt x="0" y="3"/>
                      <a:pt x="3" y="0"/>
                      <a:pt x="7" y="0"/>
                    </a:cubicBezTo>
                    <a:cubicBezTo>
                      <a:pt x="11" y="0"/>
                      <a:pt x="13" y="3"/>
                      <a:pt x="13" y="6"/>
                    </a:cubicBezTo>
                    <a:cubicBezTo>
                      <a:pt x="13" y="10"/>
                      <a:pt x="11" y="13"/>
                      <a:pt x="7" y="13"/>
                    </a:cubicBezTo>
                    <a:close/>
                    <a:moveTo>
                      <a:pt x="7" y="3"/>
                    </a:moveTo>
                    <a:cubicBezTo>
                      <a:pt x="5" y="3"/>
                      <a:pt x="3" y="4"/>
                      <a:pt x="3" y="6"/>
                    </a:cubicBezTo>
                    <a:cubicBezTo>
                      <a:pt x="3" y="8"/>
                      <a:pt x="5" y="10"/>
                      <a:pt x="7" y="10"/>
                    </a:cubicBezTo>
                    <a:cubicBezTo>
                      <a:pt x="9" y="10"/>
                      <a:pt x="10" y="8"/>
                      <a:pt x="10" y="6"/>
                    </a:cubicBezTo>
                    <a:cubicBezTo>
                      <a:pt x="10" y="4"/>
                      <a:pt x="9" y="3"/>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2" name="Group 108"/>
            <p:cNvGrpSpPr>
              <a:grpSpLocks noChangeAspect="1"/>
            </p:cNvGrpSpPr>
            <p:nvPr/>
          </p:nvGrpSpPr>
          <p:grpSpPr bwMode="auto">
            <a:xfrm>
              <a:off x="4582445" y="430928"/>
              <a:ext cx="582598" cy="676656"/>
              <a:chOff x="3425" y="1678"/>
              <a:chExt cx="830" cy="964"/>
            </a:xfrm>
            <a:solidFill>
              <a:srgbClr val="171F36"/>
            </a:solidFill>
          </p:grpSpPr>
          <p:sp>
            <p:nvSpPr>
              <p:cNvPr id="123" name="AutoShape 107"/>
              <p:cNvSpPr>
                <a:spLocks noChangeAspect="1" noChangeArrowheads="1" noTextEdit="1"/>
              </p:cNvSpPr>
              <p:nvPr/>
            </p:nvSpPr>
            <p:spPr bwMode="auto">
              <a:xfrm>
                <a:off x="3425" y="1678"/>
                <a:ext cx="830" cy="96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09"/>
              <p:cNvSpPr>
                <a:spLocks/>
              </p:cNvSpPr>
              <p:nvPr/>
            </p:nvSpPr>
            <p:spPr bwMode="auto">
              <a:xfrm>
                <a:off x="3423" y="1757"/>
                <a:ext cx="830" cy="876"/>
              </a:xfrm>
              <a:custGeom>
                <a:avLst/>
                <a:gdLst>
                  <a:gd name="T0" fmla="*/ 243 w 348"/>
                  <a:gd name="T1" fmla="*/ 368 h 368"/>
                  <a:gd name="T2" fmla="*/ 238 w 348"/>
                  <a:gd name="T3" fmla="*/ 364 h 368"/>
                  <a:gd name="T4" fmla="*/ 242 w 348"/>
                  <a:gd name="T5" fmla="*/ 358 h 368"/>
                  <a:gd name="T6" fmla="*/ 336 w 348"/>
                  <a:gd name="T7" fmla="*/ 339 h 368"/>
                  <a:gd name="T8" fmla="*/ 324 w 348"/>
                  <a:gd name="T9" fmla="*/ 278 h 368"/>
                  <a:gd name="T10" fmla="*/ 303 w 348"/>
                  <a:gd name="T11" fmla="*/ 244 h 368"/>
                  <a:gd name="T12" fmla="*/ 284 w 348"/>
                  <a:gd name="T13" fmla="*/ 233 h 368"/>
                  <a:gd name="T14" fmla="*/ 227 w 348"/>
                  <a:gd name="T15" fmla="*/ 217 h 368"/>
                  <a:gd name="T16" fmla="*/ 223 w 348"/>
                  <a:gd name="T17" fmla="*/ 215 h 368"/>
                  <a:gd name="T18" fmla="*/ 215 w 348"/>
                  <a:gd name="T19" fmla="*/ 203 h 368"/>
                  <a:gd name="T20" fmla="*/ 212 w 348"/>
                  <a:gd name="T21" fmla="*/ 178 h 368"/>
                  <a:gd name="T22" fmla="*/ 214 w 348"/>
                  <a:gd name="T23" fmla="*/ 176 h 368"/>
                  <a:gd name="T24" fmla="*/ 236 w 348"/>
                  <a:gd name="T25" fmla="*/ 131 h 368"/>
                  <a:gd name="T26" fmla="*/ 224 w 348"/>
                  <a:gd name="T27" fmla="*/ 49 h 368"/>
                  <a:gd name="T28" fmla="*/ 174 w 348"/>
                  <a:gd name="T29" fmla="*/ 10 h 368"/>
                  <a:gd name="T30" fmla="*/ 174 w 348"/>
                  <a:gd name="T31" fmla="*/ 10 h 368"/>
                  <a:gd name="T32" fmla="*/ 173 w 348"/>
                  <a:gd name="T33" fmla="*/ 10 h 368"/>
                  <a:gd name="T34" fmla="*/ 123 w 348"/>
                  <a:gd name="T35" fmla="*/ 49 h 368"/>
                  <a:gd name="T36" fmla="*/ 111 w 348"/>
                  <a:gd name="T37" fmla="*/ 131 h 368"/>
                  <a:gd name="T38" fmla="*/ 133 w 348"/>
                  <a:gd name="T39" fmla="*/ 176 h 368"/>
                  <a:gd name="T40" fmla="*/ 135 w 348"/>
                  <a:gd name="T41" fmla="*/ 178 h 368"/>
                  <a:gd name="T42" fmla="*/ 133 w 348"/>
                  <a:gd name="T43" fmla="*/ 203 h 368"/>
                  <a:gd name="T44" fmla="*/ 125 w 348"/>
                  <a:gd name="T45" fmla="*/ 215 h 368"/>
                  <a:gd name="T46" fmla="*/ 120 w 348"/>
                  <a:gd name="T47" fmla="*/ 217 h 368"/>
                  <a:gd name="T48" fmla="*/ 64 w 348"/>
                  <a:gd name="T49" fmla="*/ 233 h 368"/>
                  <a:gd name="T50" fmla="*/ 44 w 348"/>
                  <a:gd name="T51" fmla="*/ 244 h 368"/>
                  <a:gd name="T52" fmla="*/ 24 w 348"/>
                  <a:gd name="T53" fmla="*/ 278 h 368"/>
                  <a:gd name="T54" fmla="*/ 12 w 348"/>
                  <a:gd name="T55" fmla="*/ 339 h 368"/>
                  <a:gd name="T56" fmla="*/ 106 w 348"/>
                  <a:gd name="T57" fmla="*/ 358 h 368"/>
                  <a:gd name="T58" fmla="*/ 110 w 348"/>
                  <a:gd name="T59" fmla="*/ 364 h 368"/>
                  <a:gd name="T60" fmla="*/ 104 w 348"/>
                  <a:gd name="T61" fmla="*/ 368 h 368"/>
                  <a:gd name="T62" fmla="*/ 0 w 348"/>
                  <a:gd name="T63" fmla="*/ 346 h 368"/>
                  <a:gd name="T64" fmla="*/ 14 w 348"/>
                  <a:gd name="T65" fmla="*/ 276 h 368"/>
                  <a:gd name="T66" fmla="*/ 38 w 348"/>
                  <a:gd name="T67" fmla="*/ 236 h 368"/>
                  <a:gd name="T68" fmla="*/ 62 w 348"/>
                  <a:gd name="T69" fmla="*/ 224 h 368"/>
                  <a:gd name="T70" fmla="*/ 117 w 348"/>
                  <a:gd name="T71" fmla="*/ 207 h 368"/>
                  <a:gd name="T72" fmla="*/ 119 w 348"/>
                  <a:gd name="T73" fmla="*/ 207 h 368"/>
                  <a:gd name="T74" fmla="*/ 123 w 348"/>
                  <a:gd name="T75" fmla="*/ 201 h 368"/>
                  <a:gd name="T76" fmla="*/ 125 w 348"/>
                  <a:gd name="T77" fmla="*/ 182 h 368"/>
                  <a:gd name="T78" fmla="*/ 101 w 348"/>
                  <a:gd name="T79" fmla="*/ 131 h 368"/>
                  <a:gd name="T80" fmla="*/ 113 w 348"/>
                  <a:gd name="T81" fmla="*/ 47 h 368"/>
                  <a:gd name="T82" fmla="*/ 174 w 348"/>
                  <a:gd name="T83" fmla="*/ 0 h 368"/>
                  <a:gd name="T84" fmla="*/ 234 w 348"/>
                  <a:gd name="T85" fmla="*/ 46 h 368"/>
                  <a:gd name="T86" fmla="*/ 246 w 348"/>
                  <a:gd name="T87" fmla="*/ 131 h 368"/>
                  <a:gd name="T88" fmla="*/ 223 w 348"/>
                  <a:gd name="T89" fmla="*/ 182 h 368"/>
                  <a:gd name="T90" fmla="*/ 225 w 348"/>
                  <a:gd name="T91" fmla="*/ 201 h 368"/>
                  <a:gd name="T92" fmla="*/ 228 w 348"/>
                  <a:gd name="T93" fmla="*/ 207 h 368"/>
                  <a:gd name="T94" fmla="*/ 230 w 348"/>
                  <a:gd name="T95" fmla="*/ 207 h 368"/>
                  <a:gd name="T96" fmla="*/ 286 w 348"/>
                  <a:gd name="T97" fmla="*/ 224 h 368"/>
                  <a:gd name="T98" fmla="*/ 310 w 348"/>
                  <a:gd name="T99" fmla="*/ 236 h 368"/>
                  <a:gd name="T100" fmla="*/ 333 w 348"/>
                  <a:gd name="T101" fmla="*/ 276 h 368"/>
                  <a:gd name="T102" fmla="*/ 348 w 348"/>
                  <a:gd name="T103" fmla="*/ 346 h 368"/>
                  <a:gd name="T104" fmla="*/ 244 w 348"/>
                  <a:gd name="T105" fmla="*/ 368 h 368"/>
                  <a:gd name="T106" fmla="*/ 243 w 348"/>
                  <a:gd name="T107"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8" h="368">
                    <a:moveTo>
                      <a:pt x="243" y="368"/>
                    </a:moveTo>
                    <a:cubicBezTo>
                      <a:pt x="240" y="368"/>
                      <a:pt x="238" y="366"/>
                      <a:pt x="238" y="364"/>
                    </a:cubicBezTo>
                    <a:cubicBezTo>
                      <a:pt x="237" y="361"/>
                      <a:pt x="239" y="359"/>
                      <a:pt x="242" y="358"/>
                    </a:cubicBezTo>
                    <a:cubicBezTo>
                      <a:pt x="336" y="339"/>
                      <a:pt x="336" y="339"/>
                      <a:pt x="336" y="339"/>
                    </a:cubicBezTo>
                    <a:cubicBezTo>
                      <a:pt x="324" y="278"/>
                      <a:pt x="324" y="278"/>
                      <a:pt x="324" y="278"/>
                    </a:cubicBezTo>
                    <a:cubicBezTo>
                      <a:pt x="321" y="265"/>
                      <a:pt x="314" y="252"/>
                      <a:pt x="303" y="244"/>
                    </a:cubicBezTo>
                    <a:cubicBezTo>
                      <a:pt x="297" y="238"/>
                      <a:pt x="290" y="235"/>
                      <a:pt x="284" y="233"/>
                    </a:cubicBezTo>
                    <a:cubicBezTo>
                      <a:pt x="227" y="217"/>
                      <a:pt x="227" y="217"/>
                      <a:pt x="227" y="217"/>
                    </a:cubicBezTo>
                    <a:cubicBezTo>
                      <a:pt x="226" y="217"/>
                      <a:pt x="224" y="216"/>
                      <a:pt x="223" y="215"/>
                    </a:cubicBezTo>
                    <a:cubicBezTo>
                      <a:pt x="218" y="212"/>
                      <a:pt x="216" y="208"/>
                      <a:pt x="215" y="203"/>
                    </a:cubicBezTo>
                    <a:cubicBezTo>
                      <a:pt x="212" y="178"/>
                      <a:pt x="212" y="178"/>
                      <a:pt x="212" y="178"/>
                    </a:cubicBezTo>
                    <a:cubicBezTo>
                      <a:pt x="214" y="176"/>
                      <a:pt x="214" y="176"/>
                      <a:pt x="214" y="176"/>
                    </a:cubicBezTo>
                    <a:cubicBezTo>
                      <a:pt x="229" y="162"/>
                      <a:pt x="235" y="150"/>
                      <a:pt x="236" y="131"/>
                    </a:cubicBezTo>
                    <a:cubicBezTo>
                      <a:pt x="236" y="103"/>
                      <a:pt x="225" y="49"/>
                      <a:pt x="224" y="49"/>
                    </a:cubicBezTo>
                    <a:cubicBezTo>
                      <a:pt x="212" y="8"/>
                      <a:pt x="174" y="10"/>
                      <a:pt x="174" y="10"/>
                    </a:cubicBezTo>
                    <a:cubicBezTo>
                      <a:pt x="174" y="10"/>
                      <a:pt x="174" y="10"/>
                      <a:pt x="174" y="10"/>
                    </a:cubicBezTo>
                    <a:cubicBezTo>
                      <a:pt x="173" y="10"/>
                      <a:pt x="173" y="10"/>
                      <a:pt x="173" y="10"/>
                    </a:cubicBezTo>
                    <a:cubicBezTo>
                      <a:pt x="172" y="10"/>
                      <a:pt x="135" y="8"/>
                      <a:pt x="123" y="49"/>
                    </a:cubicBezTo>
                    <a:cubicBezTo>
                      <a:pt x="123" y="49"/>
                      <a:pt x="111" y="103"/>
                      <a:pt x="111" y="131"/>
                    </a:cubicBezTo>
                    <a:cubicBezTo>
                      <a:pt x="112" y="150"/>
                      <a:pt x="118" y="162"/>
                      <a:pt x="133" y="176"/>
                    </a:cubicBezTo>
                    <a:cubicBezTo>
                      <a:pt x="135" y="178"/>
                      <a:pt x="135" y="178"/>
                      <a:pt x="135" y="178"/>
                    </a:cubicBezTo>
                    <a:cubicBezTo>
                      <a:pt x="133" y="203"/>
                      <a:pt x="133" y="203"/>
                      <a:pt x="133" y="203"/>
                    </a:cubicBezTo>
                    <a:cubicBezTo>
                      <a:pt x="132" y="208"/>
                      <a:pt x="129" y="212"/>
                      <a:pt x="125" y="215"/>
                    </a:cubicBezTo>
                    <a:cubicBezTo>
                      <a:pt x="124" y="216"/>
                      <a:pt x="122" y="217"/>
                      <a:pt x="120" y="217"/>
                    </a:cubicBezTo>
                    <a:cubicBezTo>
                      <a:pt x="64" y="233"/>
                      <a:pt x="64" y="233"/>
                      <a:pt x="64" y="233"/>
                    </a:cubicBezTo>
                    <a:cubicBezTo>
                      <a:pt x="58" y="235"/>
                      <a:pt x="51" y="238"/>
                      <a:pt x="44" y="244"/>
                    </a:cubicBezTo>
                    <a:cubicBezTo>
                      <a:pt x="34" y="252"/>
                      <a:pt x="27" y="265"/>
                      <a:pt x="24" y="278"/>
                    </a:cubicBezTo>
                    <a:cubicBezTo>
                      <a:pt x="12" y="339"/>
                      <a:pt x="12" y="339"/>
                      <a:pt x="12" y="339"/>
                    </a:cubicBezTo>
                    <a:cubicBezTo>
                      <a:pt x="106" y="358"/>
                      <a:pt x="106" y="358"/>
                      <a:pt x="106" y="358"/>
                    </a:cubicBezTo>
                    <a:cubicBezTo>
                      <a:pt x="109" y="359"/>
                      <a:pt x="110" y="361"/>
                      <a:pt x="110" y="364"/>
                    </a:cubicBezTo>
                    <a:cubicBezTo>
                      <a:pt x="109" y="367"/>
                      <a:pt x="107" y="368"/>
                      <a:pt x="104" y="368"/>
                    </a:cubicBezTo>
                    <a:cubicBezTo>
                      <a:pt x="0" y="346"/>
                      <a:pt x="0" y="346"/>
                      <a:pt x="0" y="346"/>
                    </a:cubicBezTo>
                    <a:cubicBezTo>
                      <a:pt x="14" y="276"/>
                      <a:pt x="14" y="276"/>
                      <a:pt x="14" y="276"/>
                    </a:cubicBezTo>
                    <a:cubicBezTo>
                      <a:pt x="17" y="260"/>
                      <a:pt x="26" y="246"/>
                      <a:pt x="38" y="236"/>
                    </a:cubicBezTo>
                    <a:cubicBezTo>
                      <a:pt x="46" y="230"/>
                      <a:pt x="54" y="225"/>
                      <a:pt x="62" y="224"/>
                    </a:cubicBezTo>
                    <a:cubicBezTo>
                      <a:pt x="117" y="207"/>
                      <a:pt x="117" y="207"/>
                      <a:pt x="117" y="207"/>
                    </a:cubicBezTo>
                    <a:cubicBezTo>
                      <a:pt x="118" y="207"/>
                      <a:pt x="119" y="207"/>
                      <a:pt x="119" y="207"/>
                    </a:cubicBezTo>
                    <a:cubicBezTo>
                      <a:pt x="121" y="205"/>
                      <a:pt x="122" y="203"/>
                      <a:pt x="123" y="201"/>
                    </a:cubicBezTo>
                    <a:cubicBezTo>
                      <a:pt x="125" y="182"/>
                      <a:pt x="125" y="182"/>
                      <a:pt x="125" y="182"/>
                    </a:cubicBezTo>
                    <a:cubicBezTo>
                      <a:pt x="109" y="167"/>
                      <a:pt x="102" y="152"/>
                      <a:pt x="101" y="131"/>
                    </a:cubicBezTo>
                    <a:cubicBezTo>
                      <a:pt x="101" y="102"/>
                      <a:pt x="113" y="49"/>
                      <a:pt x="113" y="47"/>
                    </a:cubicBezTo>
                    <a:cubicBezTo>
                      <a:pt x="127" y="0"/>
                      <a:pt x="170" y="0"/>
                      <a:pt x="174" y="0"/>
                    </a:cubicBezTo>
                    <a:cubicBezTo>
                      <a:pt x="178" y="0"/>
                      <a:pt x="220" y="0"/>
                      <a:pt x="234" y="46"/>
                    </a:cubicBezTo>
                    <a:cubicBezTo>
                      <a:pt x="235" y="49"/>
                      <a:pt x="246" y="102"/>
                      <a:pt x="246" y="131"/>
                    </a:cubicBezTo>
                    <a:cubicBezTo>
                      <a:pt x="245" y="152"/>
                      <a:pt x="239" y="167"/>
                      <a:pt x="223" y="182"/>
                    </a:cubicBezTo>
                    <a:cubicBezTo>
                      <a:pt x="225" y="201"/>
                      <a:pt x="225" y="201"/>
                      <a:pt x="225" y="201"/>
                    </a:cubicBezTo>
                    <a:cubicBezTo>
                      <a:pt x="225" y="203"/>
                      <a:pt x="226" y="205"/>
                      <a:pt x="228" y="207"/>
                    </a:cubicBezTo>
                    <a:cubicBezTo>
                      <a:pt x="229" y="207"/>
                      <a:pt x="229" y="207"/>
                      <a:pt x="230" y="207"/>
                    </a:cubicBezTo>
                    <a:cubicBezTo>
                      <a:pt x="286" y="224"/>
                      <a:pt x="286" y="224"/>
                      <a:pt x="286" y="224"/>
                    </a:cubicBezTo>
                    <a:cubicBezTo>
                      <a:pt x="294" y="225"/>
                      <a:pt x="302" y="230"/>
                      <a:pt x="310" y="236"/>
                    </a:cubicBezTo>
                    <a:cubicBezTo>
                      <a:pt x="322" y="246"/>
                      <a:pt x="330" y="260"/>
                      <a:pt x="333" y="276"/>
                    </a:cubicBezTo>
                    <a:cubicBezTo>
                      <a:pt x="348" y="346"/>
                      <a:pt x="348" y="346"/>
                      <a:pt x="348" y="346"/>
                    </a:cubicBezTo>
                    <a:cubicBezTo>
                      <a:pt x="244" y="368"/>
                      <a:pt x="244" y="368"/>
                      <a:pt x="244" y="368"/>
                    </a:cubicBezTo>
                    <a:cubicBezTo>
                      <a:pt x="243" y="368"/>
                      <a:pt x="243" y="368"/>
                      <a:pt x="243" y="3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0"/>
              <p:cNvSpPr>
                <a:spLocks/>
              </p:cNvSpPr>
              <p:nvPr/>
            </p:nvSpPr>
            <p:spPr bwMode="auto">
              <a:xfrm>
                <a:off x="3716" y="2211"/>
                <a:ext cx="243" cy="126"/>
              </a:xfrm>
              <a:custGeom>
                <a:avLst/>
                <a:gdLst>
                  <a:gd name="T0" fmla="*/ 51 w 102"/>
                  <a:gd name="T1" fmla="*/ 53 h 53"/>
                  <a:gd name="T2" fmla="*/ 2 w 102"/>
                  <a:gd name="T3" fmla="*/ 10 h 53"/>
                  <a:gd name="T4" fmla="*/ 1 w 102"/>
                  <a:gd name="T5" fmla="*/ 2 h 53"/>
                  <a:gd name="T6" fmla="*/ 8 w 102"/>
                  <a:gd name="T7" fmla="*/ 2 h 53"/>
                  <a:gd name="T8" fmla="*/ 51 w 102"/>
                  <a:gd name="T9" fmla="*/ 40 h 53"/>
                  <a:gd name="T10" fmla="*/ 93 w 102"/>
                  <a:gd name="T11" fmla="*/ 2 h 53"/>
                  <a:gd name="T12" fmla="*/ 100 w 102"/>
                  <a:gd name="T13" fmla="*/ 2 h 53"/>
                  <a:gd name="T14" fmla="*/ 100 w 102"/>
                  <a:gd name="T15" fmla="*/ 10 h 53"/>
                  <a:gd name="T16" fmla="*/ 51 w 102"/>
                  <a:gd name="T1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51" y="53"/>
                    </a:moveTo>
                    <a:cubicBezTo>
                      <a:pt x="2" y="10"/>
                      <a:pt x="2" y="10"/>
                      <a:pt x="2" y="10"/>
                    </a:cubicBezTo>
                    <a:cubicBezTo>
                      <a:pt x="0" y="8"/>
                      <a:pt x="0" y="5"/>
                      <a:pt x="1" y="2"/>
                    </a:cubicBezTo>
                    <a:cubicBezTo>
                      <a:pt x="3" y="0"/>
                      <a:pt x="6" y="0"/>
                      <a:pt x="8" y="2"/>
                    </a:cubicBezTo>
                    <a:cubicBezTo>
                      <a:pt x="51" y="40"/>
                      <a:pt x="51" y="40"/>
                      <a:pt x="51" y="40"/>
                    </a:cubicBezTo>
                    <a:cubicBezTo>
                      <a:pt x="93" y="2"/>
                      <a:pt x="93" y="2"/>
                      <a:pt x="93" y="2"/>
                    </a:cubicBezTo>
                    <a:cubicBezTo>
                      <a:pt x="95" y="0"/>
                      <a:pt x="98" y="0"/>
                      <a:pt x="100" y="2"/>
                    </a:cubicBezTo>
                    <a:cubicBezTo>
                      <a:pt x="102" y="5"/>
                      <a:pt x="102" y="8"/>
                      <a:pt x="100" y="10"/>
                    </a:cubicBezTo>
                    <a:lnTo>
                      <a:pt x="5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1"/>
              <p:cNvSpPr>
                <a:spLocks/>
              </p:cNvSpPr>
              <p:nvPr/>
            </p:nvSpPr>
            <p:spPr bwMode="auto">
              <a:xfrm>
                <a:off x="3823" y="2304"/>
                <a:ext cx="174" cy="103"/>
              </a:xfrm>
              <a:custGeom>
                <a:avLst/>
                <a:gdLst>
                  <a:gd name="T0" fmla="*/ 36 w 73"/>
                  <a:gd name="T1" fmla="*/ 43 h 43"/>
                  <a:gd name="T2" fmla="*/ 2 w 73"/>
                  <a:gd name="T3" fmla="*/ 11 h 43"/>
                  <a:gd name="T4" fmla="*/ 2 w 73"/>
                  <a:gd name="T5" fmla="*/ 4 h 43"/>
                  <a:gd name="T6" fmla="*/ 9 w 73"/>
                  <a:gd name="T7" fmla="*/ 4 h 43"/>
                  <a:gd name="T8" fmla="*/ 35 w 73"/>
                  <a:gd name="T9" fmla="*/ 29 h 43"/>
                  <a:gd name="T10" fmla="*/ 64 w 73"/>
                  <a:gd name="T11" fmla="*/ 1 h 43"/>
                  <a:gd name="T12" fmla="*/ 71 w 73"/>
                  <a:gd name="T13" fmla="*/ 2 h 43"/>
                  <a:gd name="T14" fmla="*/ 71 w 73"/>
                  <a:gd name="T15" fmla="*/ 9 h 43"/>
                  <a:gd name="T16" fmla="*/ 36 w 73"/>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3">
                    <a:moveTo>
                      <a:pt x="36" y="43"/>
                    </a:moveTo>
                    <a:cubicBezTo>
                      <a:pt x="2" y="11"/>
                      <a:pt x="2" y="11"/>
                      <a:pt x="2" y="11"/>
                    </a:cubicBezTo>
                    <a:cubicBezTo>
                      <a:pt x="0" y="9"/>
                      <a:pt x="0" y="6"/>
                      <a:pt x="2" y="4"/>
                    </a:cubicBezTo>
                    <a:cubicBezTo>
                      <a:pt x="4" y="2"/>
                      <a:pt x="7" y="2"/>
                      <a:pt x="9" y="4"/>
                    </a:cubicBezTo>
                    <a:cubicBezTo>
                      <a:pt x="35" y="29"/>
                      <a:pt x="35" y="29"/>
                      <a:pt x="35" y="29"/>
                    </a:cubicBezTo>
                    <a:cubicBezTo>
                      <a:pt x="64" y="1"/>
                      <a:pt x="64" y="1"/>
                      <a:pt x="64" y="1"/>
                    </a:cubicBezTo>
                    <a:cubicBezTo>
                      <a:pt x="66" y="0"/>
                      <a:pt x="69" y="0"/>
                      <a:pt x="71" y="2"/>
                    </a:cubicBezTo>
                    <a:cubicBezTo>
                      <a:pt x="73" y="4"/>
                      <a:pt x="73" y="7"/>
                      <a:pt x="71" y="9"/>
                    </a:cubicBezTo>
                    <a:lnTo>
                      <a:pt x="36"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12"/>
              <p:cNvSpPr>
                <a:spLocks/>
              </p:cNvSpPr>
              <p:nvPr/>
            </p:nvSpPr>
            <p:spPr bwMode="auto">
              <a:xfrm>
                <a:off x="3675" y="2304"/>
                <a:ext cx="174" cy="103"/>
              </a:xfrm>
              <a:custGeom>
                <a:avLst/>
                <a:gdLst>
                  <a:gd name="T0" fmla="*/ 38 w 73"/>
                  <a:gd name="T1" fmla="*/ 43 h 43"/>
                  <a:gd name="T2" fmla="*/ 2 w 73"/>
                  <a:gd name="T3" fmla="*/ 9 h 43"/>
                  <a:gd name="T4" fmla="*/ 2 w 73"/>
                  <a:gd name="T5" fmla="*/ 2 h 43"/>
                  <a:gd name="T6" fmla="*/ 9 w 73"/>
                  <a:gd name="T7" fmla="*/ 1 h 43"/>
                  <a:gd name="T8" fmla="*/ 38 w 73"/>
                  <a:gd name="T9" fmla="*/ 29 h 43"/>
                  <a:gd name="T10" fmla="*/ 64 w 73"/>
                  <a:gd name="T11" fmla="*/ 4 h 43"/>
                  <a:gd name="T12" fmla="*/ 71 w 73"/>
                  <a:gd name="T13" fmla="*/ 4 h 43"/>
                  <a:gd name="T14" fmla="*/ 71 w 73"/>
                  <a:gd name="T15" fmla="*/ 11 h 43"/>
                  <a:gd name="T16" fmla="*/ 38 w 73"/>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3">
                    <a:moveTo>
                      <a:pt x="38" y="43"/>
                    </a:moveTo>
                    <a:cubicBezTo>
                      <a:pt x="2" y="9"/>
                      <a:pt x="2" y="9"/>
                      <a:pt x="2" y="9"/>
                    </a:cubicBezTo>
                    <a:cubicBezTo>
                      <a:pt x="0" y="7"/>
                      <a:pt x="0" y="4"/>
                      <a:pt x="2" y="2"/>
                    </a:cubicBezTo>
                    <a:cubicBezTo>
                      <a:pt x="4" y="0"/>
                      <a:pt x="7" y="0"/>
                      <a:pt x="9" y="1"/>
                    </a:cubicBezTo>
                    <a:cubicBezTo>
                      <a:pt x="38" y="29"/>
                      <a:pt x="38" y="29"/>
                      <a:pt x="38" y="29"/>
                    </a:cubicBezTo>
                    <a:cubicBezTo>
                      <a:pt x="64" y="4"/>
                      <a:pt x="64" y="4"/>
                      <a:pt x="64" y="4"/>
                    </a:cubicBezTo>
                    <a:cubicBezTo>
                      <a:pt x="66" y="2"/>
                      <a:pt x="70" y="2"/>
                      <a:pt x="71" y="4"/>
                    </a:cubicBezTo>
                    <a:cubicBezTo>
                      <a:pt x="73" y="6"/>
                      <a:pt x="73" y="9"/>
                      <a:pt x="71" y="11"/>
                    </a:cubicBezTo>
                    <a:lnTo>
                      <a:pt x="38"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13"/>
              <p:cNvSpPr>
                <a:spLocks/>
              </p:cNvSpPr>
              <p:nvPr/>
            </p:nvSpPr>
            <p:spPr bwMode="auto">
              <a:xfrm>
                <a:off x="3826" y="2492"/>
                <a:ext cx="23" cy="148"/>
              </a:xfrm>
              <a:custGeom>
                <a:avLst/>
                <a:gdLst>
                  <a:gd name="T0" fmla="*/ 5 w 10"/>
                  <a:gd name="T1" fmla="*/ 62 h 62"/>
                  <a:gd name="T2" fmla="*/ 0 w 10"/>
                  <a:gd name="T3" fmla="*/ 57 h 62"/>
                  <a:gd name="T4" fmla="*/ 0 w 10"/>
                  <a:gd name="T5" fmla="*/ 5 h 62"/>
                  <a:gd name="T6" fmla="*/ 5 w 10"/>
                  <a:gd name="T7" fmla="*/ 0 h 62"/>
                  <a:gd name="T8" fmla="*/ 10 w 10"/>
                  <a:gd name="T9" fmla="*/ 5 h 62"/>
                  <a:gd name="T10" fmla="*/ 10 w 10"/>
                  <a:gd name="T11" fmla="*/ 57 h 62"/>
                  <a:gd name="T12" fmla="*/ 5 w 10"/>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0" h="62">
                    <a:moveTo>
                      <a:pt x="5" y="62"/>
                    </a:moveTo>
                    <a:cubicBezTo>
                      <a:pt x="2" y="62"/>
                      <a:pt x="0" y="60"/>
                      <a:pt x="0" y="57"/>
                    </a:cubicBezTo>
                    <a:cubicBezTo>
                      <a:pt x="0" y="5"/>
                      <a:pt x="0" y="5"/>
                      <a:pt x="0" y="5"/>
                    </a:cubicBezTo>
                    <a:cubicBezTo>
                      <a:pt x="0" y="2"/>
                      <a:pt x="2" y="0"/>
                      <a:pt x="5" y="0"/>
                    </a:cubicBezTo>
                    <a:cubicBezTo>
                      <a:pt x="8" y="0"/>
                      <a:pt x="10" y="2"/>
                      <a:pt x="10" y="5"/>
                    </a:cubicBezTo>
                    <a:cubicBezTo>
                      <a:pt x="10" y="57"/>
                      <a:pt x="10" y="57"/>
                      <a:pt x="10" y="57"/>
                    </a:cubicBezTo>
                    <a:cubicBezTo>
                      <a:pt x="10" y="60"/>
                      <a:pt x="8" y="62"/>
                      <a:pt x="5"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14"/>
              <p:cNvSpPr>
                <a:spLocks/>
              </p:cNvSpPr>
              <p:nvPr/>
            </p:nvSpPr>
            <p:spPr bwMode="auto">
              <a:xfrm>
                <a:off x="3826" y="2371"/>
                <a:ext cx="23" cy="85"/>
              </a:xfrm>
              <a:custGeom>
                <a:avLst/>
                <a:gdLst>
                  <a:gd name="T0" fmla="*/ 5 w 10"/>
                  <a:gd name="T1" fmla="*/ 36 h 36"/>
                  <a:gd name="T2" fmla="*/ 0 w 10"/>
                  <a:gd name="T3" fmla="*/ 31 h 36"/>
                  <a:gd name="T4" fmla="*/ 0 w 10"/>
                  <a:gd name="T5" fmla="*/ 5 h 36"/>
                  <a:gd name="T6" fmla="*/ 5 w 10"/>
                  <a:gd name="T7" fmla="*/ 0 h 36"/>
                  <a:gd name="T8" fmla="*/ 10 w 10"/>
                  <a:gd name="T9" fmla="*/ 5 h 36"/>
                  <a:gd name="T10" fmla="*/ 10 w 10"/>
                  <a:gd name="T11" fmla="*/ 31 h 36"/>
                  <a:gd name="T12" fmla="*/ 5 w 1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0" h="36">
                    <a:moveTo>
                      <a:pt x="5" y="36"/>
                    </a:moveTo>
                    <a:cubicBezTo>
                      <a:pt x="2" y="36"/>
                      <a:pt x="0" y="34"/>
                      <a:pt x="0" y="31"/>
                    </a:cubicBezTo>
                    <a:cubicBezTo>
                      <a:pt x="0" y="5"/>
                      <a:pt x="0" y="5"/>
                      <a:pt x="0" y="5"/>
                    </a:cubicBezTo>
                    <a:cubicBezTo>
                      <a:pt x="0" y="2"/>
                      <a:pt x="2" y="0"/>
                      <a:pt x="5" y="0"/>
                    </a:cubicBezTo>
                    <a:cubicBezTo>
                      <a:pt x="8" y="0"/>
                      <a:pt x="10" y="2"/>
                      <a:pt x="10" y="5"/>
                    </a:cubicBezTo>
                    <a:cubicBezTo>
                      <a:pt x="10" y="31"/>
                      <a:pt x="10" y="31"/>
                      <a:pt x="10" y="31"/>
                    </a:cubicBezTo>
                    <a:cubicBezTo>
                      <a:pt x="10" y="34"/>
                      <a:pt x="8" y="36"/>
                      <a:pt x="5"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15"/>
              <p:cNvSpPr>
                <a:spLocks/>
              </p:cNvSpPr>
              <p:nvPr/>
            </p:nvSpPr>
            <p:spPr bwMode="auto">
              <a:xfrm>
                <a:off x="3826" y="1678"/>
                <a:ext cx="365" cy="514"/>
              </a:xfrm>
              <a:custGeom>
                <a:avLst/>
                <a:gdLst>
                  <a:gd name="T0" fmla="*/ 90 w 153"/>
                  <a:gd name="T1" fmla="*/ 216 h 216"/>
                  <a:gd name="T2" fmla="*/ 76 w 153"/>
                  <a:gd name="T3" fmla="*/ 215 h 216"/>
                  <a:gd name="T4" fmla="*/ 72 w 153"/>
                  <a:gd name="T5" fmla="*/ 209 h 216"/>
                  <a:gd name="T6" fmla="*/ 78 w 153"/>
                  <a:gd name="T7" fmla="*/ 205 h 216"/>
                  <a:gd name="T8" fmla="*/ 136 w 153"/>
                  <a:gd name="T9" fmla="*/ 185 h 216"/>
                  <a:gd name="T10" fmla="*/ 105 w 153"/>
                  <a:gd name="T11" fmla="*/ 158 h 216"/>
                  <a:gd name="T12" fmla="*/ 91 w 153"/>
                  <a:gd name="T13" fmla="*/ 105 h 216"/>
                  <a:gd name="T14" fmla="*/ 91 w 153"/>
                  <a:gd name="T15" fmla="*/ 98 h 216"/>
                  <a:gd name="T16" fmla="*/ 81 w 153"/>
                  <a:gd name="T17" fmla="*/ 56 h 216"/>
                  <a:gd name="T18" fmla="*/ 5 w 153"/>
                  <a:gd name="T19" fmla="*/ 10 h 216"/>
                  <a:gd name="T20" fmla="*/ 0 w 153"/>
                  <a:gd name="T21" fmla="*/ 5 h 216"/>
                  <a:gd name="T22" fmla="*/ 5 w 153"/>
                  <a:gd name="T23" fmla="*/ 0 h 216"/>
                  <a:gd name="T24" fmla="*/ 90 w 153"/>
                  <a:gd name="T25" fmla="*/ 52 h 216"/>
                  <a:gd name="T26" fmla="*/ 101 w 153"/>
                  <a:gd name="T27" fmla="*/ 96 h 216"/>
                  <a:gd name="T28" fmla="*/ 101 w 153"/>
                  <a:gd name="T29" fmla="*/ 104 h 216"/>
                  <a:gd name="T30" fmla="*/ 113 w 153"/>
                  <a:gd name="T31" fmla="*/ 154 h 216"/>
                  <a:gd name="T32" fmla="*/ 145 w 153"/>
                  <a:gd name="T33" fmla="*/ 176 h 216"/>
                  <a:gd name="T34" fmla="*/ 153 w 153"/>
                  <a:gd name="T35" fmla="*/ 177 h 216"/>
                  <a:gd name="T36" fmla="*/ 149 w 153"/>
                  <a:gd name="T37" fmla="*/ 184 h 216"/>
                  <a:gd name="T38" fmla="*/ 90 w 153"/>
                  <a:gd name="T39"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216">
                    <a:moveTo>
                      <a:pt x="90" y="216"/>
                    </a:moveTo>
                    <a:cubicBezTo>
                      <a:pt x="85" y="216"/>
                      <a:pt x="81" y="216"/>
                      <a:pt x="76" y="215"/>
                    </a:cubicBezTo>
                    <a:cubicBezTo>
                      <a:pt x="73" y="214"/>
                      <a:pt x="71" y="212"/>
                      <a:pt x="72" y="209"/>
                    </a:cubicBezTo>
                    <a:cubicBezTo>
                      <a:pt x="72" y="206"/>
                      <a:pt x="75" y="204"/>
                      <a:pt x="78" y="205"/>
                    </a:cubicBezTo>
                    <a:cubicBezTo>
                      <a:pt x="109" y="210"/>
                      <a:pt x="128" y="194"/>
                      <a:pt x="136" y="185"/>
                    </a:cubicBezTo>
                    <a:cubicBezTo>
                      <a:pt x="122" y="181"/>
                      <a:pt x="112" y="172"/>
                      <a:pt x="105" y="158"/>
                    </a:cubicBezTo>
                    <a:cubicBezTo>
                      <a:pt x="95" y="141"/>
                      <a:pt x="93" y="124"/>
                      <a:pt x="91" y="105"/>
                    </a:cubicBezTo>
                    <a:cubicBezTo>
                      <a:pt x="91" y="103"/>
                      <a:pt x="91" y="100"/>
                      <a:pt x="91" y="98"/>
                    </a:cubicBezTo>
                    <a:cubicBezTo>
                      <a:pt x="89" y="84"/>
                      <a:pt x="87" y="69"/>
                      <a:pt x="81" y="56"/>
                    </a:cubicBezTo>
                    <a:cubicBezTo>
                      <a:pt x="69" y="29"/>
                      <a:pt x="38" y="10"/>
                      <a:pt x="5" y="10"/>
                    </a:cubicBezTo>
                    <a:cubicBezTo>
                      <a:pt x="2" y="10"/>
                      <a:pt x="0" y="8"/>
                      <a:pt x="0" y="5"/>
                    </a:cubicBezTo>
                    <a:cubicBezTo>
                      <a:pt x="0" y="3"/>
                      <a:pt x="2" y="0"/>
                      <a:pt x="5" y="0"/>
                    </a:cubicBezTo>
                    <a:cubicBezTo>
                      <a:pt x="41" y="0"/>
                      <a:pt x="76" y="22"/>
                      <a:pt x="90" y="52"/>
                    </a:cubicBezTo>
                    <a:cubicBezTo>
                      <a:pt x="96" y="66"/>
                      <a:pt x="99" y="82"/>
                      <a:pt x="101" y="96"/>
                    </a:cubicBezTo>
                    <a:cubicBezTo>
                      <a:pt x="101" y="99"/>
                      <a:pt x="101" y="101"/>
                      <a:pt x="101" y="104"/>
                    </a:cubicBezTo>
                    <a:cubicBezTo>
                      <a:pt x="103" y="121"/>
                      <a:pt x="105" y="138"/>
                      <a:pt x="113" y="154"/>
                    </a:cubicBezTo>
                    <a:cubicBezTo>
                      <a:pt x="121" y="167"/>
                      <a:pt x="131" y="174"/>
                      <a:pt x="145" y="176"/>
                    </a:cubicBezTo>
                    <a:cubicBezTo>
                      <a:pt x="153" y="177"/>
                      <a:pt x="153" y="177"/>
                      <a:pt x="153" y="177"/>
                    </a:cubicBezTo>
                    <a:cubicBezTo>
                      <a:pt x="149" y="184"/>
                      <a:pt x="149" y="184"/>
                      <a:pt x="149" y="184"/>
                    </a:cubicBezTo>
                    <a:cubicBezTo>
                      <a:pt x="149" y="184"/>
                      <a:pt x="130" y="216"/>
                      <a:pt x="90"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16"/>
              <p:cNvSpPr>
                <a:spLocks/>
              </p:cNvSpPr>
              <p:nvPr/>
            </p:nvSpPr>
            <p:spPr bwMode="auto">
              <a:xfrm>
                <a:off x="3485" y="1678"/>
                <a:ext cx="364" cy="514"/>
              </a:xfrm>
              <a:custGeom>
                <a:avLst/>
                <a:gdLst>
                  <a:gd name="T0" fmla="*/ 63 w 153"/>
                  <a:gd name="T1" fmla="*/ 216 h 216"/>
                  <a:gd name="T2" fmla="*/ 4 w 153"/>
                  <a:gd name="T3" fmla="*/ 184 h 216"/>
                  <a:gd name="T4" fmla="*/ 0 w 153"/>
                  <a:gd name="T5" fmla="*/ 177 h 216"/>
                  <a:gd name="T6" fmla="*/ 7 w 153"/>
                  <a:gd name="T7" fmla="*/ 176 h 216"/>
                  <a:gd name="T8" fmla="*/ 39 w 153"/>
                  <a:gd name="T9" fmla="*/ 154 h 216"/>
                  <a:gd name="T10" fmla="*/ 51 w 153"/>
                  <a:gd name="T11" fmla="*/ 104 h 216"/>
                  <a:gd name="T12" fmla="*/ 52 w 153"/>
                  <a:gd name="T13" fmla="*/ 96 h 216"/>
                  <a:gd name="T14" fmla="*/ 63 w 153"/>
                  <a:gd name="T15" fmla="*/ 52 h 216"/>
                  <a:gd name="T16" fmla="*/ 148 w 153"/>
                  <a:gd name="T17" fmla="*/ 0 h 216"/>
                  <a:gd name="T18" fmla="*/ 153 w 153"/>
                  <a:gd name="T19" fmla="*/ 5 h 216"/>
                  <a:gd name="T20" fmla="*/ 148 w 153"/>
                  <a:gd name="T21" fmla="*/ 10 h 216"/>
                  <a:gd name="T22" fmla="*/ 72 w 153"/>
                  <a:gd name="T23" fmla="*/ 56 h 216"/>
                  <a:gd name="T24" fmla="*/ 62 w 153"/>
                  <a:gd name="T25" fmla="*/ 98 h 216"/>
                  <a:gd name="T26" fmla="*/ 61 w 153"/>
                  <a:gd name="T27" fmla="*/ 105 h 216"/>
                  <a:gd name="T28" fmla="*/ 48 w 153"/>
                  <a:gd name="T29" fmla="*/ 158 h 216"/>
                  <a:gd name="T30" fmla="*/ 17 w 153"/>
                  <a:gd name="T31" fmla="*/ 185 h 216"/>
                  <a:gd name="T32" fmla="*/ 75 w 153"/>
                  <a:gd name="T33" fmla="*/ 205 h 216"/>
                  <a:gd name="T34" fmla="*/ 81 w 153"/>
                  <a:gd name="T35" fmla="*/ 209 h 216"/>
                  <a:gd name="T36" fmla="*/ 77 w 153"/>
                  <a:gd name="T37" fmla="*/ 215 h 216"/>
                  <a:gd name="T38" fmla="*/ 63 w 153"/>
                  <a:gd name="T39"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216">
                    <a:moveTo>
                      <a:pt x="63" y="216"/>
                    </a:moveTo>
                    <a:cubicBezTo>
                      <a:pt x="23" y="216"/>
                      <a:pt x="4" y="184"/>
                      <a:pt x="4" y="184"/>
                    </a:cubicBezTo>
                    <a:cubicBezTo>
                      <a:pt x="0" y="177"/>
                      <a:pt x="0" y="177"/>
                      <a:pt x="0" y="177"/>
                    </a:cubicBezTo>
                    <a:cubicBezTo>
                      <a:pt x="7" y="176"/>
                      <a:pt x="7" y="176"/>
                      <a:pt x="7" y="176"/>
                    </a:cubicBezTo>
                    <a:cubicBezTo>
                      <a:pt x="22" y="174"/>
                      <a:pt x="32" y="167"/>
                      <a:pt x="39" y="154"/>
                    </a:cubicBezTo>
                    <a:cubicBezTo>
                      <a:pt x="47" y="138"/>
                      <a:pt x="49" y="121"/>
                      <a:pt x="51" y="104"/>
                    </a:cubicBezTo>
                    <a:cubicBezTo>
                      <a:pt x="51" y="101"/>
                      <a:pt x="52" y="99"/>
                      <a:pt x="52" y="96"/>
                    </a:cubicBezTo>
                    <a:cubicBezTo>
                      <a:pt x="54" y="82"/>
                      <a:pt x="56" y="66"/>
                      <a:pt x="63" y="52"/>
                    </a:cubicBezTo>
                    <a:cubicBezTo>
                      <a:pt x="76" y="22"/>
                      <a:pt x="111" y="0"/>
                      <a:pt x="148" y="0"/>
                    </a:cubicBezTo>
                    <a:cubicBezTo>
                      <a:pt x="151" y="0"/>
                      <a:pt x="153" y="3"/>
                      <a:pt x="153" y="5"/>
                    </a:cubicBezTo>
                    <a:cubicBezTo>
                      <a:pt x="153" y="8"/>
                      <a:pt x="151" y="10"/>
                      <a:pt x="148" y="10"/>
                    </a:cubicBezTo>
                    <a:cubicBezTo>
                      <a:pt x="115" y="10"/>
                      <a:pt x="84" y="29"/>
                      <a:pt x="72" y="56"/>
                    </a:cubicBezTo>
                    <a:cubicBezTo>
                      <a:pt x="66" y="69"/>
                      <a:pt x="64" y="84"/>
                      <a:pt x="62" y="98"/>
                    </a:cubicBezTo>
                    <a:cubicBezTo>
                      <a:pt x="62" y="100"/>
                      <a:pt x="61" y="102"/>
                      <a:pt x="61" y="105"/>
                    </a:cubicBezTo>
                    <a:cubicBezTo>
                      <a:pt x="59" y="124"/>
                      <a:pt x="57" y="141"/>
                      <a:pt x="48" y="158"/>
                    </a:cubicBezTo>
                    <a:cubicBezTo>
                      <a:pt x="41" y="172"/>
                      <a:pt x="30" y="181"/>
                      <a:pt x="17" y="185"/>
                    </a:cubicBezTo>
                    <a:cubicBezTo>
                      <a:pt x="24" y="194"/>
                      <a:pt x="43" y="210"/>
                      <a:pt x="75" y="205"/>
                    </a:cubicBezTo>
                    <a:cubicBezTo>
                      <a:pt x="78" y="204"/>
                      <a:pt x="80" y="206"/>
                      <a:pt x="81" y="209"/>
                    </a:cubicBezTo>
                    <a:cubicBezTo>
                      <a:pt x="81" y="212"/>
                      <a:pt x="79" y="214"/>
                      <a:pt x="77" y="215"/>
                    </a:cubicBezTo>
                    <a:cubicBezTo>
                      <a:pt x="72" y="216"/>
                      <a:pt x="67" y="216"/>
                      <a:pt x="63"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53" name="Rectangle 152"/>
          <p:cNvSpPr/>
          <p:nvPr/>
        </p:nvSpPr>
        <p:spPr>
          <a:xfrm>
            <a:off x="8455151" y="4582519"/>
            <a:ext cx="1662635" cy="307777"/>
          </a:xfrm>
          <a:prstGeom prst="rect">
            <a:avLst/>
          </a:prstGeom>
        </p:spPr>
        <p:txBody>
          <a:bodyPr wrap="none">
            <a:spAutoFit/>
          </a:bodyPr>
          <a:lstStyle/>
          <a:p>
            <a:pPr lvl="0"/>
            <a:r>
              <a:rPr lang="en-US" sz="1400" b="1" dirty="0">
                <a:solidFill>
                  <a:schemeClr val="accent2"/>
                </a:solidFill>
              </a:rPr>
              <a:t>3) Continue Chat</a:t>
            </a:r>
          </a:p>
        </p:txBody>
      </p:sp>
      <p:sp>
        <p:nvSpPr>
          <p:cNvPr id="154" name="Rectangle 153"/>
          <p:cNvSpPr/>
          <p:nvPr/>
        </p:nvSpPr>
        <p:spPr>
          <a:xfrm>
            <a:off x="102714" y="163656"/>
            <a:ext cx="4044701" cy="6305406"/>
          </a:xfrm>
          <a:prstGeom prst="rect">
            <a:avLst/>
          </a:prstGeom>
          <a:noFill/>
        </p:spPr>
        <p:txBody>
          <a:bodyPr wrap="square">
            <a:noAutofit/>
          </a:bodyPr>
          <a:lstStyle/>
          <a:p>
            <a:pPr lvl="0">
              <a:lnSpc>
                <a:spcPct val="90000"/>
              </a:lnSpc>
            </a:pPr>
            <a:r>
              <a:rPr lang="en-GB" sz="2800" b="1" dirty="0">
                <a:solidFill>
                  <a:srgbClr val="FAB900"/>
                </a:solidFill>
                <a:ea typeface="+mj-ea"/>
                <a:cs typeface="Arial" panose="020B0604020202020204" pitchFamily="34" charset="0"/>
              </a:rPr>
              <a:t>Deployment Model 1:</a:t>
            </a:r>
          </a:p>
          <a:p>
            <a:pPr lvl="0">
              <a:lnSpc>
                <a:spcPct val="90000"/>
              </a:lnSpc>
            </a:pPr>
            <a:r>
              <a:rPr lang="en-GB" sz="2800" b="1" dirty="0">
                <a:solidFill>
                  <a:srgbClr val="FAB900"/>
                </a:solidFill>
                <a:ea typeface="+mj-ea"/>
                <a:cs typeface="Arial" panose="020B0604020202020204" pitchFamily="34" charset="0"/>
              </a:rPr>
              <a:t>Bot as an Agent</a:t>
            </a:r>
            <a:endParaRPr lang="en-GB" sz="2000" dirty="0">
              <a:solidFill>
                <a:schemeClr val="bg1"/>
              </a:solidFill>
              <a:cs typeface="Arial" panose="020B0604020202020204" pitchFamily="34" charset="0"/>
            </a:endParaRPr>
          </a:p>
          <a:p>
            <a:pPr marL="342900" lvl="0" indent="-342900">
              <a:lnSpc>
                <a:spcPct val="90000"/>
              </a:lnSpc>
              <a:spcBef>
                <a:spcPts val="1000"/>
              </a:spcBef>
              <a:buBlip>
                <a:blip r:embed="rId6"/>
              </a:buBlip>
            </a:pPr>
            <a:r>
              <a:rPr lang="en-US" sz="1600" dirty="0">
                <a:cs typeface="Arial" panose="020B0604020202020204" pitchFamily="34" charset="0"/>
              </a:rPr>
              <a:t>Live Assist for Dynamics 365 engagement rules define when Bot is offered to customer</a:t>
            </a:r>
          </a:p>
          <a:p>
            <a:pPr marL="342900" lvl="0" indent="-342900">
              <a:lnSpc>
                <a:spcPct val="90000"/>
              </a:lnSpc>
              <a:spcBef>
                <a:spcPts val="600"/>
              </a:spcBef>
              <a:buBlip>
                <a:blip r:embed="rId6"/>
              </a:buBlip>
            </a:pPr>
            <a:r>
              <a:rPr lang="en-US" sz="1600" dirty="0">
                <a:cs typeface="Arial" panose="020B0604020202020204" pitchFamily="34" charset="0"/>
              </a:rPr>
              <a:t>Bot uses the Live Assist for Dynamics 365 User Interface</a:t>
            </a:r>
          </a:p>
          <a:p>
            <a:pPr marL="342900" lvl="0" indent="-342900">
              <a:lnSpc>
                <a:spcPct val="90000"/>
              </a:lnSpc>
              <a:spcBef>
                <a:spcPts val="600"/>
              </a:spcBef>
              <a:buBlip>
                <a:blip r:embed="rId6"/>
              </a:buBlip>
            </a:pPr>
            <a:r>
              <a:rPr lang="en-US" sz="1600" dirty="0">
                <a:cs typeface="Arial" panose="020B0604020202020204" pitchFamily="34" charset="0"/>
              </a:rPr>
              <a:t>Bot is managed as an Agent in Live Assist for Dynamics 365</a:t>
            </a:r>
          </a:p>
          <a:p>
            <a:pPr marL="800100" lvl="1" indent="-342900">
              <a:lnSpc>
                <a:spcPct val="90000"/>
              </a:lnSpc>
              <a:spcBef>
                <a:spcPts val="600"/>
              </a:spcBef>
              <a:buBlip>
                <a:blip r:embed="rId6"/>
              </a:buBlip>
            </a:pPr>
            <a:r>
              <a:rPr lang="en-US" sz="1600" dirty="0">
                <a:cs typeface="Arial" panose="020B0604020202020204" pitchFamily="34" charset="0"/>
              </a:rPr>
              <a:t>Chats are routed to the bot by skill</a:t>
            </a:r>
          </a:p>
          <a:p>
            <a:pPr marL="800100" lvl="1" indent="-342900">
              <a:lnSpc>
                <a:spcPct val="90000"/>
              </a:lnSpc>
              <a:spcBef>
                <a:spcPts val="600"/>
              </a:spcBef>
              <a:buBlip>
                <a:blip r:embed="rId6"/>
              </a:buBlip>
            </a:pPr>
            <a:r>
              <a:rPr lang="en-US" sz="1600" dirty="0">
                <a:cs typeface="Arial" panose="020B0604020202020204" pitchFamily="34" charset="0"/>
              </a:rPr>
              <a:t>Bots can transfer to and receive transferred chats from other agents</a:t>
            </a:r>
          </a:p>
          <a:p>
            <a:pPr marL="800100" lvl="1" indent="-342900">
              <a:lnSpc>
                <a:spcPct val="90000"/>
              </a:lnSpc>
              <a:spcBef>
                <a:spcPts val="600"/>
              </a:spcBef>
              <a:buBlip>
                <a:blip r:embed="rId6"/>
              </a:buBlip>
            </a:pPr>
            <a:r>
              <a:rPr lang="en-US" sz="1600" dirty="0">
                <a:cs typeface="Arial" panose="020B0604020202020204" pitchFamily="34" charset="0"/>
              </a:rPr>
              <a:t>Supervisors can monitor the bot and intercede where necessary</a:t>
            </a:r>
          </a:p>
          <a:p>
            <a:pPr marL="800100" lvl="1" indent="-342900">
              <a:lnSpc>
                <a:spcPct val="90000"/>
              </a:lnSpc>
              <a:spcBef>
                <a:spcPts val="600"/>
              </a:spcBef>
              <a:buBlip>
                <a:blip r:embed="rId6"/>
              </a:buBlip>
            </a:pPr>
            <a:r>
              <a:rPr lang="en-US" sz="1600" dirty="0">
                <a:cs typeface="Arial" panose="020B0604020202020204" pitchFamily="34" charset="0"/>
              </a:rPr>
              <a:t>Chat Activities are created in Dynamics 365 for the whole interaction</a:t>
            </a:r>
          </a:p>
          <a:p>
            <a:pPr marL="342900" indent="-342900">
              <a:lnSpc>
                <a:spcPct val="90000"/>
              </a:lnSpc>
              <a:spcBef>
                <a:spcPts val="600"/>
              </a:spcBef>
              <a:buBlip>
                <a:blip r:embed="rId6"/>
              </a:buBlip>
            </a:pPr>
            <a:r>
              <a:rPr lang="en-US" sz="1600" dirty="0">
                <a:cs typeface="Arial" panose="020B0604020202020204" pitchFamily="34" charset="0"/>
              </a:rPr>
              <a:t>Start with Bot as a Task Based Assistant </a:t>
            </a:r>
          </a:p>
        </p:txBody>
      </p:sp>
      <p:pic>
        <p:nvPicPr>
          <p:cNvPr id="155" name="Picture 1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0228" y="2141812"/>
            <a:ext cx="2893644" cy="806522"/>
          </a:xfrm>
          <a:prstGeom prst="rect">
            <a:avLst/>
          </a:prstGeom>
        </p:spPr>
      </p:pic>
    </p:spTree>
    <p:extLst>
      <p:ext uri="{BB962C8B-B14F-4D97-AF65-F5344CB8AC3E}">
        <p14:creationId xmlns:p14="http://schemas.microsoft.com/office/powerpoint/2010/main" val="3303979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up)">
                                      <p:cBhvr>
                                        <p:cTn id="14" dur="500"/>
                                        <p:tgtEl>
                                          <p:spTgt spid="12"/>
                                        </p:tgtEl>
                                      </p:cBhvr>
                                    </p:animEffec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499"/>
                                          </p:stCondLst>
                                        </p:cTn>
                                        <p:tgtEl>
                                          <p:spTgt spid="2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nodeType="afterEffect">
                                  <p:stCondLst>
                                    <p:cond delay="0"/>
                                  </p:stCondLst>
                                  <p:childTnLst>
                                    <p:set>
                                      <p:cBhvr>
                                        <p:cTn id="22" dur="1" fill="hold">
                                          <p:stCondLst>
                                            <p:cond delay="499"/>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499"/>
                                          </p:stCondLst>
                                        </p:cTn>
                                        <p:tgtEl>
                                          <p:spTgt spid="25"/>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nodeType="afterEffect">
                                  <p:stCondLst>
                                    <p:cond delay="0"/>
                                  </p:stCondLst>
                                  <p:childTnLst>
                                    <p:set>
                                      <p:cBhvr>
                                        <p:cTn id="27" dur="1" fill="hold">
                                          <p:stCondLst>
                                            <p:cond delay="499"/>
                                          </p:stCondLst>
                                        </p:cTn>
                                        <p:tgtEl>
                                          <p:spTgt spid="29"/>
                                        </p:tgtEl>
                                        <p:attrNameLst>
                                          <p:attrName>style.visibility</p:attrName>
                                        </p:attrNameLst>
                                      </p:cBhvr>
                                      <p:to>
                                        <p:strVal val="visible"/>
                                      </p:to>
                                    </p:set>
                                  </p:childTnLst>
                                </p:cTn>
                              </p:par>
                            </p:childTnLst>
                          </p:cTn>
                        </p:par>
                        <p:par>
                          <p:cTn id="28" fill="hold">
                            <p:stCondLst>
                              <p:cond delay="2500"/>
                            </p:stCondLst>
                            <p:childTnLst>
                              <p:par>
                                <p:cTn id="29" presetID="1" presetClass="entr" presetSubtype="0" fill="hold" nodeType="afterEffect">
                                  <p:stCondLst>
                                    <p:cond delay="0"/>
                                  </p:stCondLst>
                                  <p:childTnLst>
                                    <p:set>
                                      <p:cBhvr>
                                        <p:cTn id="30" dur="1" fill="hold">
                                          <p:stCondLst>
                                            <p:cond delay="499"/>
                                          </p:stCondLst>
                                        </p:cTn>
                                        <p:tgtEl>
                                          <p:spTgt spid="13"/>
                                        </p:tgtEl>
                                        <p:attrNameLst>
                                          <p:attrName>style.visibility</p:attrName>
                                        </p:attrNameLst>
                                      </p:cBhvr>
                                      <p:to>
                                        <p:strVal val="visible"/>
                                      </p:to>
                                    </p:set>
                                  </p:childTnLst>
                                </p:cTn>
                              </p:par>
                            </p:childTnLst>
                          </p:cTn>
                        </p:par>
                        <p:par>
                          <p:cTn id="31" fill="hold">
                            <p:stCondLst>
                              <p:cond delay="3000"/>
                            </p:stCondLst>
                            <p:childTnLst>
                              <p:par>
                                <p:cTn id="32" presetID="1" presetClass="entr" presetSubtype="0" fill="hold" grpId="0" nodeType="afterEffect">
                                  <p:stCondLst>
                                    <p:cond delay="0"/>
                                  </p:stCondLst>
                                  <p:childTnLst>
                                    <p:set>
                                      <p:cBhvr>
                                        <p:cTn id="33" dur="1" fill="hold">
                                          <p:stCondLst>
                                            <p:cond delay="499"/>
                                          </p:stCondLst>
                                        </p:cTn>
                                        <p:tgtEl>
                                          <p:spTgt spid="27"/>
                                        </p:tgtEl>
                                        <p:attrNameLst>
                                          <p:attrName>style.visibility</p:attrName>
                                        </p:attrNameLst>
                                      </p:cBhvr>
                                      <p:to>
                                        <p:strVal val="visible"/>
                                      </p:to>
                                    </p:set>
                                  </p:childTnLst>
                                </p:cTn>
                              </p:par>
                            </p:childTnLst>
                          </p:cTn>
                        </p:par>
                        <p:par>
                          <p:cTn id="34" fill="hold">
                            <p:stCondLst>
                              <p:cond delay="3500"/>
                            </p:stCondLst>
                            <p:childTnLst>
                              <p:par>
                                <p:cTn id="35" presetID="1" presetClass="entr" presetSubtype="0" fill="hold" grpId="0" nodeType="afterEffect">
                                  <p:stCondLst>
                                    <p:cond delay="0"/>
                                  </p:stCondLst>
                                  <p:childTnLst>
                                    <p:set>
                                      <p:cBhvr>
                                        <p:cTn id="36" dur="1" fill="hold">
                                          <p:stCondLst>
                                            <p:cond delay="499"/>
                                          </p:stCondLst>
                                        </p:cTn>
                                        <p:tgtEl>
                                          <p:spTgt spid="153"/>
                                        </p:tgtEl>
                                        <p:attrNameLst>
                                          <p:attrName>style.visibility</p:attrName>
                                        </p:attrNameLst>
                                      </p:cBhvr>
                                      <p:to>
                                        <p:strVal val="visible"/>
                                      </p:to>
                                    </p:set>
                                  </p:childTnLst>
                                </p:cTn>
                              </p:par>
                            </p:childTnLst>
                          </p:cTn>
                        </p:par>
                        <p:par>
                          <p:cTn id="37" fill="hold">
                            <p:stCondLst>
                              <p:cond delay="4000"/>
                            </p:stCondLst>
                            <p:childTnLst>
                              <p:par>
                                <p:cTn id="38" presetID="1" presetClass="entr" presetSubtype="0" fill="hold" nodeType="afterEffect">
                                  <p:stCondLst>
                                    <p:cond delay="0"/>
                                  </p:stCondLst>
                                  <p:childTnLst>
                                    <p:set>
                                      <p:cBhvr>
                                        <p:cTn id="39"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15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2"/>
          <p:cNvGrpSpPr>
            <a:grpSpLocks noChangeAspect="1"/>
          </p:cNvGrpSpPr>
          <p:nvPr/>
        </p:nvGrpSpPr>
        <p:grpSpPr bwMode="auto">
          <a:xfrm>
            <a:off x="10698057" y="3910811"/>
            <a:ext cx="930380" cy="1034060"/>
            <a:chOff x="3167" y="1412"/>
            <a:chExt cx="1346" cy="1496"/>
          </a:xfrm>
          <a:solidFill>
            <a:srgbClr val="171F36"/>
          </a:solidFill>
        </p:grpSpPr>
        <p:sp>
          <p:nvSpPr>
            <p:cNvPr id="5" name="AutoShape 21"/>
            <p:cNvSpPr>
              <a:spLocks noChangeAspect="1" noChangeArrowheads="1" noTextEdit="1"/>
            </p:cNvSpPr>
            <p:nvPr/>
          </p:nvSpPr>
          <p:spPr bwMode="auto">
            <a:xfrm>
              <a:off x="3167" y="1412"/>
              <a:ext cx="1346" cy="14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23"/>
            <p:cNvSpPr>
              <a:spLocks noEditPoints="1"/>
            </p:cNvSpPr>
            <p:nvPr/>
          </p:nvSpPr>
          <p:spPr bwMode="auto">
            <a:xfrm>
              <a:off x="3419" y="2234"/>
              <a:ext cx="845" cy="676"/>
            </a:xfrm>
            <a:custGeom>
              <a:avLst/>
              <a:gdLst>
                <a:gd name="T0" fmla="*/ 322 w 356"/>
                <a:gd name="T1" fmla="*/ 0 h 285"/>
                <a:gd name="T2" fmla="*/ 35 w 356"/>
                <a:gd name="T3" fmla="*/ 0 h 285"/>
                <a:gd name="T4" fmla="*/ 0 w 356"/>
                <a:gd name="T5" fmla="*/ 36 h 285"/>
                <a:gd name="T6" fmla="*/ 0 w 356"/>
                <a:gd name="T7" fmla="*/ 37 h 285"/>
                <a:gd name="T8" fmla="*/ 13 w 356"/>
                <a:gd name="T9" fmla="*/ 250 h 285"/>
                <a:gd name="T10" fmla="*/ 48 w 356"/>
                <a:gd name="T11" fmla="*/ 285 h 285"/>
                <a:gd name="T12" fmla="*/ 309 w 356"/>
                <a:gd name="T13" fmla="*/ 285 h 285"/>
                <a:gd name="T14" fmla="*/ 344 w 356"/>
                <a:gd name="T15" fmla="*/ 250 h 285"/>
                <a:gd name="T16" fmla="*/ 356 w 356"/>
                <a:gd name="T17" fmla="*/ 37 h 285"/>
                <a:gd name="T18" fmla="*/ 356 w 356"/>
                <a:gd name="T19" fmla="*/ 36 h 285"/>
                <a:gd name="T20" fmla="*/ 322 w 356"/>
                <a:gd name="T21" fmla="*/ 0 h 285"/>
                <a:gd name="T22" fmla="*/ 320 w 356"/>
                <a:gd name="T23" fmla="*/ 249 h 285"/>
                <a:gd name="T24" fmla="*/ 320 w 356"/>
                <a:gd name="T25" fmla="*/ 249 h 285"/>
                <a:gd name="T26" fmla="*/ 309 w 356"/>
                <a:gd name="T27" fmla="*/ 261 h 285"/>
                <a:gd name="T28" fmla="*/ 48 w 356"/>
                <a:gd name="T29" fmla="*/ 261 h 285"/>
                <a:gd name="T30" fmla="*/ 37 w 356"/>
                <a:gd name="T31" fmla="*/ 249 h 285"/>
                <a:gd name="T32" fmla="*/ 37 w 356"/>
                <a:gd name="T33" fmla="*/ 249 h 285"/>
                <a:gd name="T34" fmla="*/ 24 w 356"/>
                <a:gd name="T35" fmla="*/ 36 h 285"/>
                <a:gd name="T36" fmla="*/ 35 w 356"/>
                <a:gd name="T37" fmla="*/ 24 h 285"/>
                <a:gd name="T38" fmla="*/ 322 w 356"/>
                <a:gd name="T39" fmla="*/ 24 h 285"/>
                <a:gd name="T40" fmla="*/ 332 w 356"/>
                <a:gd name="T41" fmla="*/ 36 h 285"/>
                <a:gd name="T42" fmla="*/ 320 w 356"/>
                <a:gd name="T43" fmla="*/ 249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6" h="285">
                  <a:moveTo>
                    <a:pt x="322" y="0"/>
                  </a:moveTo>
                  <a:cubicBezTo>
                    <a:pt x="35" y="0"/>
                    <a:pt x="35" y="0"/>
                    <a:pt x="35" y="0"/>
                  </a:cubicBezTo>
                  <a:cubicBezTo>
                    <a:pt x="16" y="0"/>
                    <a:pt x="0" y="16"/>
                    <a:pt x="0" y="36"/>
                  </a:cubicBezTo>
                  <a:cubicBezTo>
                    <a:pt x="0" y="36"/>
                    <a:pt x="0" y="37"/>
                    <a:pt x="0" y="37"/>
                  </a:cubicBezTo>
                  <a:cubicBezTo>
                    <a:pt x="13" y="250"/>
                    <a:pt x="13" y="250"/>
                    <a:pt x="13" y="250"/>
                  </a:cubicBezTo>
                  <a:cubicBezTo>
                    <a:pt x="13" y="269"/>
                    <a:pt x="29" y="285"/>
                    <a:pt x="48" y="285"/>
                  </a:cubicBezTo>
                  <a:cubicBezTo>
                    <a:pt x="309" y="285"/>
                    <a:pt x="309" y="285"/>
                    <a:pt x="309" y="285"/>
                  </a:cubicBezTo>
                  <a:cubicBezTo>
                    <a:pt x="328" y="285"/>
                    <a:pt x="344" y="269"/>
                    <a:pt x="344" y="250"/>
                  </a:cubicBezTo>
                  <a:cubicBezTo>
                    <a:pt x="356" y="37"/>
                    <a:pt x="356" y="37"/>
                    <a:pt x="356" y="37"/>
                  </a:cubicBezTo>
                  <a:cubicBezTo>
                    <a:pt x="356" y="37"/>
                    <a:pt x="356" y="36"/>
                    <a:pt x="356" y="36"/>
                  </a:cubicBezTo>
                  <a:cubicBezTo>
                    <a:pt x="356" y="16"/>
                    <a:pt x="341" y="0"/>
                    <a:pt x="322" y="0"/>
                  </a:cubicBezTo>
                  <a:close/>
                  <a:moveTo>
                    <a:pt x="320" y="249"/>
                  </a:moveTo>
                  <a:cubicBezTo>
                    <a:pt x="320" y="249"/>
                    <a:pt x="320" y="249"/>
                    <a:pt x="320" y="249"/>
                  </a:cubicBezTo>
                  <a:cubicBezTo>
                    <a:pt x="320" y="256"/>
                    <a:pt x="315" y="261"/>
                    <a:pt x="309" y="261"/>
                  </a:cubicBezTo>
                  <a:cubicBezTo>
                    <a:pt x="48" y="261"/>
                    <a:pt x="48" y="261"/>
                    <a:pt x="48" y="261"/>
                  </a:cubicBezTo>
                  <a:cubicBezTo>
                    <a:pt x="42" y="261"/>
                    <a:pt x="37" y="256"/>
                    <a:pt x="37" y="249"/>
                  </a:cubicBezTo>
                  <a:cubicBezTo>
                    <a:pt x="37" y="249"/>
                    <a:pt x="37" y="249"/>
                    <a:pt x="37" y="249"/>
                  </a:cubicBezTo>
                  <a:cubicBezTo>
                    <a:pt x="24" y="36"/>
                    <a:pt x="24" y="36"/>
                    <a:pt x="24" y="36"/>
                  </a:cubicBezTo>
                  <a:cubicBezTo>
                    <a:pt x="24" y="29"/>
                    <a:pt x="29" y="24"/>
                    <a:pt x="35" y="24"/>
                  </a:cubicBezTo>
                  <a:cubicBezTo>
                    <a:pt x="322" y="24"/>
                    <a:pt x="322" y="24"/>
                    <a:pt x="322" y="24"/>
                  </a:cubicBezTo>
                  <a:cubicBezTo>
                    <a:pt x="328" y="24"/>
                    <a:pt x="332" y="29"/>
                    <a:pt x="332" y="36"/>
                  </a:cubicBezTo>
                  <a:lnTo>
                    <a:pt x="320"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24"/>
            <p:cNvSpPr>
              <a:spLocks/>
            </p:cNvSpPr>
            <p:nvPr/>
          </p:nvSpPr>
          <p:spPr bwMode="auto">
            <a:xfrm>
              <a:off x="3155" y="1412"/>
              <a:ext cx="1375" cy="1389"/>
            </a:xfrm>
            <a:custGeom>
              <a:avLst/>
              <a:gdLst>
                <a:gd name="T0" fmla="*/ 571 w 579"/>
                <a:gd name="T1" fmla="*/ 495 h 585"/>
                <a:gd name="T2" fmla="*/ 405 w 579"/>
                <a:gd name="T3" fmla="*/ 276 h 585"/>
                <a:gd name="T4" fmla="*/ 342 w 579"/>
                <a:gd name="T5" fmla="*/ 255 h 585"/>
                <a:gd name="T6" fmla="*/ 435 w 579"/>
                <a:gd name="T7" fmla="*/ 143 h 585"/>
                <a:gd name="T8" fmla="*/ 289 w 579"/>
                <a:gd name="T9" fmla="*/ 0 h 585"/>
                <a:gd name="T10" fmla="*/ 143 w 579"/>
                <a:gd name="T11" fmla="*/ 143 h 585"/>
                <a:gd name="T12" fmla="*/ 235 w 579"/>
                <a:gd name="T13" fmla="*/ 255 h 585"/>
                <a:gd name="T14" fmla="*/ 174 w 579"/>
                <a:gd name="T15" fmla="*/ 276 h 585"/>
                <a:gd name="T16" fmla="*/ 8 w 579"/>
                <a:gd name="T17" fmla="*/ 495 h 585"/>
                <a:gd name="T18" fmla="*/ 21 w 579"/>
                <a:gd name="T19" fmla="*/ 562 h 585"/>
                <a:gd name="T20" fmla="*/ 90 w 579"/>
                <a:gd name="T21" fmla="*/ 573 h 585"/>
                <a:gd name="T22" fmla="*/ 40 w 579"/>
                <a:gd name="T23" fmla="*/ 547 h 585"/>
                <a:gd name="T24" fmla="*/ 101 w 579"/>
                <a:gd name="T25" fmla="*/ 343 h 585"/>
                <a:gd name="T26" fmla="*/ 174 w 579"/>
                <a:gd name="T27" fmla="*/ 300 h 585"/>
                <a:gd name="T28" fmla="*/ 259 w 579"/>
                <a:gd name="T29" fmla="*/ 286 h 585"/>
                <a:gd name="T30" fmla="*/ 253 w 579"/>
                <a:gd name="T31" fmla="*/ 237 h 585"/>
                <a:gd name="T32" fmla="*/ 191 w 579"/>
                <a:gd name="T33" fmla="*/ 175 h 585"/>
                <a:gd name="T34" fmla="*/ 167 w 579"/>
                <a:gd name="T35" fmla="*/ 143 h 585"/>
                <a:gd name="T36" fmla="*/ 200 w 579"/>
                <a:gd name="T37" fmla="*/ 101 h 585"/>
                <a:gd name="T38" fmla="*/ 378 w 579"/>
                <a:gd name="T39" fmla="*/ 101 h 585"/>
                <a:gd name="T40" fmla="*/ 411 w 579"/>
                <a:gd name="T41" fmla="*/ 143 h 585"/>
                <a:gd name="T42" fmla="*/ 387 w 579"/>
                <a:gd name="T43" fmla="*/ 175 h 585"/>
                <a:gd name="T44" fmla="*/ 368 w 579"/>
                <a:gd name="T45" fmla="*/ 178 h 585"/>
                <a:gd name="T46" fmla="*/ 297 w 579"/>
                <a:gd name="T47" fmla="*/ 175 h 585"/>
                <a:gd name="T48" fmla="*/ 297 w 579"/>
                <a:gd name="T49" fmla="*/ 215 h 585"/>
                <a:gd name="T50" fmla="*/ 332 w 579"/>
                <a:gd name="T51" fmla="*/ 214 h 585"/>
                <a:gd name="T52" fmla="*/ 325 w 579"/>
                <a:gd name="T53" fmla="*/ 237 h 585"/>
                <a:gd name="T54" fmla="*/ 318 w 579"/>
                <a:gd name="T55" fmla="*/ 286 h 585"/>
                <a:gd name="T56" fmla="*/ 331 w 579"/>
                <a:gd name="T57" fmla="*/ 298 h 585"/>
                <a:gd name="T58" fmla="*/ 405 w 579"/>
                <a:gd name="T59" fmla="*/ 300 h 585"/>
                <a:gd name="T60" fmla="*/ 548 w 579"/>
                <a:gd name="T61" fmla="*/ 504 h 585"/>
                <a:gd name="T62" fmla="*/ 501 w 579"/>
                <a:gd name="T63" fmla="*/ 561 h 585"/>
                <a:gd name="T64" fmla="*/ 501 w 579"/>
                <a:gd name="T65" fmla="*/ 585 h 585"/>
                <a:gd name="T66" fmla="*/ 572 w 579"/>
                <a:gd name="T67" fmla="*/ 498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585">
                  <a:moveTo>
                    <a:pt x="572" y="498"/>
                  </a:moveTo>
                  <a:cubicBezTo>
                    <a:pt x="572" y="497"/>
                    <a:pt x="571" y="496"/>
                    <a:pt x="571" y="495"/>
                  </a:cubicBezTo>
                  <a:cubicBezTo>
                    <a:pt x="570" y="494"/>
                    <a:pt x="520" y="387"/>
                    <a:pt x="500" y="335"/>
                  </a:cubicBezTo>
                  <a:cubicBezTo>
                    <a:pt x="479" y="276"/>
                    <a:pt x="411" y="275"/>
                    <a:pt x="405" y="276"/>
                  </a:cubicBezTo>
                  <a:cubicBezTo>
                    <a:pt x="342" y="274"/>
                    <a:pt x="342" y="274"/>
                    <a:pt x="342" y="274"/>
                  </a:cubicBezTo>
                  <a:cubicBezTo>
                    <a:pt x="342" y="255"/>
                    <a:pt x="342" y="255"/>
                    <a:pt x="342" y="255"/>
                  </a:cubicBezTo>
                  <a:cubicBezTo>
                    <a:pt x="364" y="243"/>
                    <a:pt x="381" y="223"/>
                    <a:pt x="392" y="200"/>
                  </a:cubicBezTo>
                  <a:cubicBezTo>
                    <a:pt x="416" y="198"/>
                    <a:pt x="435" y="173"/>
                    <a:pt x="435" y="143"/>
                  </a:cubicBezTo>
                  <a:cubicBezTo>
                    <a:pt x="435" y="115"/>
                    <a:pt x="420" y="92"/>
                    <a:pt x="399" y="87"/>
                  </a:cubicBezTo>
                  <a:cubicBezTo>
                    <a:pt x="382" y="35"/>
                    <a:pt x="338" y="0"/>
                    <a:pt x="289" y="0"/>
                  </a:cubicBezTo>
                  <a:cubicBezTo>
                    <a:pt x="240" y="0"/>
                    <a:pt x="196" y="35"/>
                    <a:pt x="179" y="87"/>
                  </a:cubicBezTo>
                  <a:cubicBezTo>
                    <a:pt x="158" y="92"/>
                    <a:pt x="143" y="115"/>
                    <a:pt x="143" y="143"/>
                  </a:cubicBezTo>
                  <a:cubicBezTo>
                    <a:pt x="143" y="173"/>
                    <a:pt x="162" y="198"/>
                    <a:pt x="186" y="200"/>
                  </a:cubicBezTo>
                  <a:cubicBezTo>
                    <a:pt x="197" y="223"/>
                    <a:pt x="214" y="243"/>
                    <a:pt x="235" y="255"/>
                  </a:cubicBezTo>
                  <a:cubicBezTo>
                    <a:pt x="235" y="274"/>
                    <a:pt x="235" y="274"/>
                    <a:pt x="235" y="274"/>
                  </a:cubicBezTo>
                  <a:cubicBezTo>
                    <a:pt x="174" y="276"/>
                    <a:pt x="174" y="276"/>
                    <a:pt x="174" y="276"/>
                  </a:cubicBezTo>
                  <a:cubicBezTo>
                    <a:pt x="168" y="275"/>
                    <a:pt x="100" y="276"/>
                    <a:pt x="78" y="335"/>
                  </a:cubicBezTo>
                  <a:cubicBezTo>
                    <a:pt x="59" y="387"/>
                    <a:pt x="8" y="494"/>
                    <a:pt x="8" y="495"/>
                  </a:cubicBezTo>
                  <a:cubicBezTo>
                    <a:pt x="7" y="496"/>
                    <a:pt x="7" y="497"/>
                    <a:pt x="7" y="498"/>
                  </a:cubicBezTo>
                  <a:cubicBezTo>
                    <a:pt x="7" y="500"/>
                    <a:pt x="0" y="537"/>
                    <a:pt x="21" y="562"/>
                  </a:cubicBezTo>
                  <a:cubicBezTo>
                    <a:pt x="34" y="578"/>
                    <a:pt x="53" y="585"/>
                    <a:pt x="78" y="585"/>
                  </a:cubicBezTo>
                  <a:cubicBezTo>
                    <a:pt x="84" y="585"/>
                    <a:pt x="90" y="580"/>
                    <a:pt x="90" y="573"/>
                  </a:cubicBezTo>
                  <a:cubicBezTo>
                    <a:pt x="90" y="567"/>
                    <a:pt x="84" y="561"/>
                    <a:pt x="78" y="561"/>
                  </a:cubicBezTo>
                  <a:cubicBezTo>
                    <a:pt x="60" y="561"/>
                    <a:pt x="47" y="557"/>
                    <a:pt x="40" y="547"/>
                  </a:cubicBezTo>
                  <a:cubicBezTo>
                    <a:pt x="27" y="532"/>
                    <a:pt x="30" y="510"/>
                    <a:pt x="30" y="504"/>
                  </a:cubicBezTo>
                  <a:cubicBezTo>
                    <a:pt x="37" y="490"/>
                    <a:pt x="82" y="393"/>
                    <a:pt x="101" y="343"/>
                  </a:cubicBezTo>
                  <a:cubicBezTo>
                    <a:pt x="117" y="299"/>
                    <a:pt x="171" y="300"/>
                    <a:pt x="174" y="300"/>
                  </a:cubicBezTo>
                  <a:cubicBezTo>
                    <a:pt x="174" y="300"/>
                    <a:pt x="174" y="300"/>
                    <a:pt x="174" y="300"/>
                  </a:cubicBezTo>
                  <a:cubicBezTo>
                    <a:pt x="248" y="298"/>
                    <a:pt x="248" y="298"/>
                    <a:pt x="248" y="298"/>
                  </a:cubicBezTo>
                  <a:cubicBezTo>
                    <a:pt x="254" y="298"/>
                    <a:pt x="259" y="293"/>
                    <a:pt x="259" y="286"/>
                  </a:cubicBezTo>
                  <a:cubicBezTo>
                    <a:pt x="259" y="248"/>
                    <a:pt x="259" y="248"/>
                    <a:pt x="259" y="248"/>
                  </a:cubicBezTo>
                  <a:cubicBezTo>
                    <a:pt x="259" y="243"/>
                    <a:pt x="257" y="239"/>
                    <a:pt x="253" y="237"/>
                  </a:cubicBezTo>
                  <a:cubicBezTo>
                    <a:pt x="232" y="227"/>
                    <a:pt x="214" y="207"/>
                    <a:pt x="204" y="183"/>
                  </a:cubicBezTo>
                  <a:cubicBezTo>
                    <a:pt x="202" y="177"/>
                    <a:pt x="197" y="174"/>
                    <a:pt x="191" y="175"/>
                  </a:cubicBezTo>
                  <a:cubicBezTo>
                    <a:pt x="190" y="176"/>
                    <a:pt x="189" y="176"/>
                    <a:pt x="189" y="176"/>
                  </a:cubicBezTo>
                  <a:cubicBezTo>
                    <a:pt x="177" y="176"/>
                    <a:pt x="167" y="161"/>
                    <a:pt x="167" y="143"/>
                  </a:cubicBezTo>
                  <a:cubicBezTo>
                    <a:pt x="167" y="125"/>
                    <a:pt x="177" y="110"/>
                    <a:pt x="189" y="110"/>
                  </a:cubicBezTo>
                  <a:cubicBezTo>
                    <a:pt x="194" y="110"/>
                    <a:pt x="198" y="106"/>
                    <a:pt x="200" y="101"/>
                  </a:cubicBezTo>
                  <a:cubicBezTo>
                    <a:pt x="212" y="55"/>
                    <a:pt x="248" y="24"/>
                    <a:pt x="289" y="24"/>
                  </a:cubicBezTo>
                  <a:cubicBezTo>
                    <a:pt x="330" y="24"/>
                    <a:pt x="365" y="55"/>
                    <a:pt x="378" y="101"/>
                  </a:cubicBezTo>
                  <a:cubicBezTo>
                    <a:pt x="379" y="106"/>
                    <a:pt x="384" y="110"/>
                    <a:pt x="389" y="110"/>
                  </a:cubicBezTo>
                  <a:cubicBezTo>
                    <a:pt x="401" y="110"/>
                    <a:pt x="411" y="125"/>
                    <a:pt x="411" y="143"/>
                  </a:cubicBezTo>
                  <a:cubicBezTo>
                    <a:pt x="411" y="161"/>
                    <a:pt x="401" y="176"/>
                    <a:pt x="389" y="176"/>
                  </a:cubicBezTo>
                  <a:cubicBezTo>
                    <a:pt x="388" y="176"/>
                    <a:pt x="388" y="176"/>
                    <a:pt x="387" y="175"/>
                  </a:cubicBezTo>
                  <a:cubicBezTo>
                    <a:pt x="384" y="175"/>
                    <a:pt x="381" y="176"/>
                    <a:pt x="378" y="177"/>
                  </a:cubicBezTo>
                  <a:cubicBezTo>
                    <a:pt x="375" y="176"/>
                    <a:pt x="371" y="176"/>
                    <a:pt x="368" y="178"/>
                  </a:cubicBezTo>
                  <a:cubicBezTo>
                    <a:pt x="350" y="189"/>
                    <a:pt x="337" y="191"/>
                    <a:pt x="328" y="190"/>
                  </a:cubicBezTo>
                  <a:cubicBezTo>
                    <a:pt x="324" y="182"/>
                    <a:pt x="312" y="175"/>
                    <a:pt x="297" y="175"/>
                  </a:cubicBezTo>
                  <a:cubicBezTo>
                    <a:pt x="280" y="175"/>
                    <a:pt x="266" y="184"/>
                    <a:pt x="266" y="195"/>
                  </a:cubicBezTo>
                  <a:cubicBezTo>
                    <a:pt x="266" y="206"/>
                    <a:pt x="280" y="215"/>
                    <a:pt x="297" y="215"/>
                  </a:cubicBezTo>
                  <a:cubicBezTo>
                    <a:pt x="303" y="215"/>
                    <a:pt x="309" y="214"/>
                    <a:pt x="314" y="212"/>
                  </a:cubicBezTo>
                  <a:cubicBezTo>
                    <a:pt x="319" y="213"/>
                    <a:pt x="325" y="214"/>
                    <a:pt x="332" y="214"/>
                  </a:cubicBezTo>
                  <a:cubicBezTo>
                    <a:pt x="339" y="214"/>
                    <a:pt x="348" y="213"/>
                    <a:pt x="358" y="210"/>
                  </a:cubicBezTo>
                  <a:cubicBezTo>
                    <a:pt x="349" y="221"/>
                    <a:pt x="338" y="231"/>
                    <a:pt x="325" y="237"/>
                  </a:cubicBezTo>
                  <a:cubicBezTo>
                    <a:pt x="321" y="239"/>
                    <a:pt x="318" y="243"/>
                    <a:pt x="318" y="248"/>
                  </a:cubicBezTo>
                  <a:cubicBezTo>
                    <a:pt x="318" y="286"/>
                    <a:pt x="318" y="286"/>
                    <a:pt x="318" y="286"/>
                  </a:cubicBezTo>
                  <a:cubicBezTo>
                    <a:pt x="318" y="293"/>
                    <a:pt x="324" y="298"/>
                    <a:pt x="330" y="298"/>
                  </a:cubicBezTo>
                  <a:cubicBezTo>
                    <a:pt x="331" y="298"/>
                    <a:pt x="331" y="298"/>
                    <a:pt x="331" y="298"/>
                  </a:cubicBezTo>
                  <a:cubicBezTo>
                    <a:pt x="404" y="300"/>
                    <a:pt x="404" y="300"/>
                    <a:pt x="404" y="300"/>
                  </a:cubicBezTo>
                  <a:cubicBezTo>
                    <a:pt x="405" y="300"/>
                    <a:pt x="405" y="300"/>
                    <a:pt x="405" y="300"/>
                  </a:cubicBezTo>
                  <a:cubicBezTo>
                    <a:pt x="407" y="299"/>
                    <a:pt x="462" y="299"/>
                    <a:pt x="478" y="343"/>
                  </a:cubicBezTo>
                  <a:cubicBezTo>
                    <a:pt x="497" y="393"/>
                    <a:pt x="542" y="490"/>
                    <a:pt x="548" y="504"/>
                  </a:cubicBezTo>
                  <a:cubicBezTo>
                    <a:pt x="549" y="510"/>
                    <a:pt x="551" y="532"/>
                    <a:pt x="539" y="547"/>
                  </a:cubicBezTo>
                  <a:cubicBezTo>
                    <a:pt x="531" y="556"/>
                    <a:pt x="519" y="561"/>
                    <a:pt x="501" y="561"/>
                  </a:cubicBezTo>
                  <a:cubicBezTo>
                    <a:pt x="494" y="561"/>
                    <a:pt x="489" y="567"/>
                    <a:pt x="489" y="573"/>
                  </a:cubicBezTo>
                  <a:cubicBezTo>
                    <a:pt x="489" y="580"/>
                    <a:pt x="494" y="585"/>
                    <a:pt x="501" y="585"/>
                  </a:cubicBezTo>
                  <a:cubicBezTo>
                    <a:pt x="526" y="585"/>
                    <a:pt x="545" y="578"/>
                    <a:pt x="558" y="562"/>
                  </a:cubicBezTo>
                  <a:cubicBezTo>
                    <a:pt x="579" y="537"/>
                    <a:pt x="572" y="500"/>
                    <a:pt x="572" y="4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 name="Picture 16" descr="https://cosurfing.net/assets/img/subpages/screens.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676410" y="5350469"/>
            <a:ext cx="1550885" cy="75367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or: Elbow 85"/>
          <p:cNvCxnSpPr/>
          <p:nvPr/>
        </p:nvCxnSpPr>
        <p:spPr>
          <a:xfrm>
            <a:off x="7544345" y="988586"/>
            <a:ext cx="673897" cy="0"/>
          </a:xfrm>
          <a:prstGeom prst="straightConnector1">
            <a:avLst/>
          </a:prstGeom>
          <a:ln w="76200">
            <a:solidFill>
              <a:srgbClr val="22BDD5"/>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0" name="Connector: Elbow 85"/>
          <p:cNvCxnSpPr/>
          <p:nvPr/>
        </p:nvCxnSpPr>
        <p:spPr>
          <a:xfrm>
            <a:off x="9293914" y="979297"/>
            <a:ext cx="673897" cy="0"/>
          </a:xfrm>
          <a:prstGeom prst="straightConnector1">
            <a:avLst/>
          </a:prstGeom>
          <a:ln w="76200">
            <a:solidFill>
              <a:srgbClr val="22BDD5"/>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 name="Connector: Elbow 85"/>
          <p:cNvCxnSpPr/>
          <p:nvPr/>
        </p:nvCxnSpPr>
        <p:spPr>
          <a:xfrm flipH="1">
            <a:off x="8745389" y="1346763"/>
            <a:ext cx="1" cy="822960"/>
          </a:xfrm>
          <a:prstGeom prst="straightConnector1">
            <a:avLst/>
          </a:prstGeom>
          <a:ln w="76200">
            <a:solidFill>
              <a:srgbClr val="22BDD5"/>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2" name="Connector: Elbow 85"/>
          <p:cNvCxnSpPr>
            <a:cxnSpLocks/>
            <a:endCxn id="18" idx="1"/>
          </p:cNvCxnSpPr>
          <p:nvPr/>
        </p:nvCxnSpPr>
        <p:spPr>
          <a:xfrm rot="16200000" flipH="1">
            <a:off x="8906832" y="2988250"/>
            <a:ext cx="1281665" cy="1332678"/>
          </a:xfrm>
          <a:prstGeom prst="bentConnector2">
            <a:avLst/>
          </a:prstGeom>
          <a:ln w="76200">
            <a:solidFill>
              <a:srgbClr val="22BDD5"/>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3" name="Connector: Elbow 85"/>
          <p:cNvCxnSpPr/>
          <p:nvPr/>
        </p:nvCxnSpPr>
        <p:spPr>
          <a:xfrm>
            <a:off x="10641627" y="4840235"/>
            <a:ext cx="0" cy="510234"/>
          </a:xfrm>
          <a:prstGeom prst="straightConnector1">
            <a:avLst/>
          </a:prstGeom>
          <a:ln w="76200">
            <a:solidFill>
              <a:srgbClr val="22BDD5"/>
            </a:solidFill>
            <a:tailEnd type="triangle"/>
          </a:ln>
          <a:effectLst/>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6267444" y="5323600"/>
            <a:ext cx="1510958" cy="768600"/>
            <a:chOff x="1488434" y="5472609"/>
            <a:chExt cx="1510958" cy="768600"/>
          </a:xfrm>
        </p:grpSpPr>
        <p:pic>
          <p:nvPicPr>
            <p:cNvPr id="15" name="Picture 2" descr="https://i0.wp.com/kristianbrimble.com/wp-content/uploads/2016/10/Icons_Language_LUIS.png?resize=278%2C278"/>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88434" y="5478009"/>
              <a:ext cx="763200" cy="763200"/>
            </a:xfrm>
            <a:prstGeom prst="ellipse">
              <a:avLst/>
            </a:prstGeom>
            <a:noFill/>
            <a:extLst>
              <a:ext uri="{909E8E84-426E-40DD-AFC4-6F175D3DCCD1}">
                <a14:hiddenFill xmlns:a14="http://schemas.microsoft.com/office/drawing/2010/main">
                  <a:solidFill>
                    <a:srgbClr val="FFFFFF"/>
                  </a:solidFill>
                </a14:hiddenFill>
              </a:ext>
            </a:extLst>
          </p:spPr>
        </p:pic>
        <p:pic>
          <p:nvPicPr>
            <p:cNvPr id="16" name="Picture 8" descr="https://www.crimsonconsultants.co.uk/wp-content/uploads/2017/03/Dynamics-365-logo-300x2851-300x270.png"/>
            <p:cNvPicPr>
              <a:picLocks noChangeAspect="1" noChangeArrowheads="1"/>
            </p:cNvPicPr>
            <p:nvPr/>
          </p:nvPicPr>
          <p:blipFill rotWithShape="1">
            <a:blip r:embed="rId4" cstate="screen">
              <a:duotone>
                <a:schemeClr val="accent4">
                  <a:shade val="45000"/>
                  <a:satMod val="135000"/>
                </a:schemeClr>
                <a:prstClr val="white"/>
              </a:duotone>
              <a:extLst>
                <a:ext uri="{28A0092B-C50C-407E-A947-70E740481C1C}">
                  <a14:useLocalDpi xmlns:a14="http://schemas.microsoft.com/office/drawing/2010/main"/>
                </a:ext>
              </a:extLst>
            </a:blip>
            <a:srcRect l="18703" r="21136" b="33154"/>
            <a:stretch/>
          </p:blipFill>
          <p:spPr bwMode="auto">
            <a:xfrm>
              <a:off x="2236192" y="5472609"/>
              <a:ext cx="763200" cy="763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10214003" y="3913822"/>
            <a:ext cx="763200" cy="822556"/>
            <a:chOff x="2255143" y="5017584"/>
            <a:chExt cx="763200" cy="822556"/>
          </a:xfrm>
        </p:grpSpPr>
        <p:pic>
          <p:nvPicPr>
            <p:cNvPr id="18" name="Picture 8" descr="https://www.crimsonconsultants.co.uk/wp-content/uploads/2017/03/Dynamics-365-logo-300x2851-300x270.png"/>
            <p:cNvPicPr>
              <a:picLocks noChangeAspect="1" noChangeArrowheads="1"/>
            </p:cNvPicPr>
            <p:nvPr/>
          </p:nvPicPr>
          <p:blipFill rotWithShape="1">
            <a:blip r:embed="rId4" cstate="screen">
              <a:duotone>
                <a:schemeClr val="accent4">
                  <a:shade val="45000"/>
                  <a:satMod val="135000"/>
                </a:schemeClr>
                <a:prstClr val="white"/>
              </a:duotone>
              <a:extLst>
                <a:ext uri="{28A0092B-C50C-407E-A947-70E740481C1C}">
                  <a14:useLocalDpi xmlns:a14="http://schemas.microsoft.com/office/drawing/2010/main"/>
                </a:ext>
              </a:extLst>
            </a:blip>
            <a:srcRect l="18703" r="21136" b="33154"/>
            <a:stretch/>
          </p:blipFill>
          <p:spPr bwMode="auto">
            <a:xfrm>
              <a:off x="2255143" y="5017584"/>
              <a:ext cx="763200" cy="7632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Image result for microsoft Live Assist"/>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2685964" y="5525220"/>
              <a:ext cx="320991" cy="31492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8358389" y="501732"/>
            <a:ext cx="774000" cy="774000"/>
            <a:chOff x="529108" y="2458937"/>
            <a:chExt cx="1023499" cy="1023499"/>
          </a:xfrm>
        </p:grpSpPr>
        <p:sp>
          <p:nvSpPr>
            <p:cNvPr id="21" name="Oval 20"/>
            <p:cNvSpPr/>
            <p:nvPr/>
          </p:nvSpPr>
          <p:spPr>
            <a:xfrm>
              <a:off x="529108" y="2458937"/>
              <a:ext cx="1023499" cy="102349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dirty="0">
                <a:solidFill>
                  <a:schemeClr val="bg1"/>
                </a:solidFill>
                <a:latin typeface="Rockwell" panose="02060603020205020403" pitchFamily="18" charset="0"/>
              </a:endParaRPr>
            </a:p>
          </p:txBody>
        </p:sp>
        <p:sp>
          <p:nvSpPr>
            <p:cNvPr id="22" name="Freeform 65"/>
            <p:cNvSpPr>
              <a:spLocks noEditPoints="1"/>
            </p:cNvSpPr>
            <p:nvPr/>
          </p:nvSpPr>
          <p:spPr bwMode="auto">
            <a:xfrm>
              <a:off x="739233" y="2694652"/>
              <a:ext cx="603249" cy="552069"/>
            </a:xfrm>
            <a:custGeom>
              <a:avLst/>
              <a:gdLst>
                <a:gd name="T0" fmla="*/ 531 w 606"/>
                <a:gd name="T1" fmla="*/ 0 h 554"/>
                <a:gd name="T2" fmla="*/ 213 w 606"/>
                <a:gd name="T3" fmla="*/ 0 h 554"/>
                <a:gd name="T4" fmla="*/ 181 w 606"/>
                <a:gd name="T5" fmla="*/ 0 h 554"/>
                <a:gd name="T6" fmla="*/ 106 w 606"/>
                <a:gd name="T7" fmla="*/ 75 h 554"/>
                <a:gd name="T8" fmla="*/ 106 w 606"/>
                <a:gd name="T9" fmla="*/ 208 h 554"/>
                <a:gd name="T10" fmla="*/ 56 w 606"/>
                <a:gd name="T11" fmla="*/ 208 h 554"/>
                <a:gd name="T12" fmla="*/ 0 w 606"/>
                <a:gd name="T13" fmla="*/ 265 h 554"/>
                <a:gd name="T14" fmla="*/ 0 w 606"/>
                <a:gd name="T15" fmla="*/ 392 h 554"/>
                <a:gd name="T16" fmla="*/ 34 w 606"/>
                <a:gd name="T17" fmla="*/ 444 h 554"/>
                <a:gd name="T18" fmla="*/ 22 w 606"/>
                <a:gd name="T19" fmla="*/ 554 h 554"/>
                <a:gd name="T20" fmla="*/ 121 w 606"/>
                <a:gd name="T21" fmla="*/ 449 h 554"/>
                <a:gd name="T22" fmla="*/ 259 w 606"/>
                <a:gd name="T23" fmla="*/ 449 h 554"/>
                <a:gd name="T24" fmla="*/ 279 w 606"/>
                <a:gd name="T25" fmla="*/ 449 h 554"/>
                <a:gd name="T26" fmla="*/ 336 w 606"/>
                <a:gd name="T27" fmla="*/ 392 h 554"/>
                <a:gd name="T28" fmla="*/ 336 w 606"/>
                <a:gd name="T29" fmla="*/ 350 h 554"/>
                <a:gd name="T30" fmla="*/ 435 w 606"/>
                <a:gd name="T31" fmla="*/ 350 h 554"/>
                <a:gd name="T32" fmla="*/ 567 w 606"/>
                <a:gd name="T33" fmla="*/ 490 h 554"/>
                <a:gd name="T34" fmla="*/ 551 w 606"/>
                <a:gd name="T35" fmla="*/ 347 h 554"/>
                <a:gd name="T36" fmla="*/ 606 w 606"/>
                <a:gd name="T37" fmla="*/ 275 h 554"/>
                <a:gd name="T38" fmla="*/ 606 w 606"/>
                <a:gd name="T39" fmla="*/ 75 h 554"/>
                <a:gd name="T40" fmla="*/ 531 w 606"/>
                <a:gd name="T41" fmla="*/ 0 h 554"/>
                <a:gd name="T42" fmla="*/ 312 w 606"/>
                <a:gd name="T43" fmla="*/ 392 h 554"/>
                <a:gd name="T44" fmla="*/ 279 w 606"/>
                <a:gd name="T45" fmla="*/ 425 h 554"/>
                <a:gd name="T46" fmla="*/ 259 w 606"/>
                <a:gd name="T47" fmla="*/ 425 h 554"/>
                <a:gd name="T48" fmla="*/ 111 w 606"/>
                <a:gd name="T49" fmla="*/ 425 h 554"/>
                <a:gd name="T50" fmla="*/ 54 w 606"/>
                <a:gd name="T51" fmla="*/ 486 h 554"/>
                <a:gd name="T52" fmla="*/ 60 w 606"/>
                <a:gd name="T53" fmla="*/ 425 h 554"/>
                <a:gd name="T54" fmla="*/ 24 w 606"/>
                <a:gd name="T55" fmla="*/ 392 h 554"/>
                <a:gd name="T56" fmla="*/ 24 w 606"/>
                <a:gd name="T57" fmla="*/ 265 h 554"/>
                <a:gd name="T58" fmla="*/ 56 w 606"/>
                <a:gd name="T59" fmla="*/ 232 h 554"/>
                <a:gd name="T60" fmla="*/ 103 w 606"/>
                <a:gd name="T61" fmla="*/ 232 h 554"/>
                <a:gd name="T62" fmla="*/ 103 w 606"/>
                <a:gd name="T63" fmla="*/ 275 h 554"/>
                <a:gd name="T64" fmla="*/ 181 w 606"/>
                <a:gd name="T65" fmla="*/ 354 h 554"/>
                <a:gd name="T66" fmla="*/ 213 w 606"/>
                <a:gd name="T67" fmla="*/ 354 h 554"/>
                <a:gd name="T68" fmla="*/ 312 w 606"/>
                <a:gd name="T69" fmla="*/ 354 h 554"/>
                <a:gd name="T70" fmla="*/ 312 w 606"/>
                <a:gd name="T71" fmla="*/ 392 h 554"/>
                <a:gd name="T72" fmla="*/ 582 w 606"/>
                <a:gd name="T73" fmla="*/ 275 h 554"/>
                <a:gd name="T74" fmla="*/ 525 w 606"/>
                <a:gd name="T75" fmla="*/ 327 h 554"/>
                <a:gd name="T76" fmla="*/ 536 w 606"/>
                <a:gd name="T77" fmla="*/ 423 h 554"/>
                <a:gd name="T78" fmla="*/ 445 w 606"/>
                <a:gd name="T79" fmla="*/ 327 h 554"/>
                <a:gd name="T80" fmla="*/ 213 w 606"/>
                <a:gd name="T81" fmla="*/ 327 h 554"/>
                <a:gd name="T82" fmla="*/ 181 w 606"/>
                <a:gd name="T83" fmla="*/ 327 h 554"/>
                <a:gd name="T84" fmla="*/ 130 w 606"/>
                <a:gd name="T85" fmla="*/ 275 h 554"/>
                <a:gd name="T86" fmla="*/ 130 w 606"/>
                <a:gd name="T87" fmla="*/ 75 h 554"/>
                <a:gd name="T88" fmla="*/ 181 w 606"/>
                <a:gd name="T89" fmla="*/ 23 h 554"/>
                <a:gd name="T90" fmla="*/ 213 w 606"/>
                <a:gd name="T91" fmla="*/ 23 h 554"/>
                <a:gd name="T92" fmla="*/ 531 w 606"/>
                <a:gd name="T93" fmla="*/ 23 h 554"/>
                <a:gd name="T94" fmla="*/ 582 w 606"/>
                <a:gd name="T95" fmla="*/ 75 h 554"/>
                <a:gd name="T96" fmla="*/ 582 w 606"/>
                <a:gd name="T97" fmla="*/ 27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6" h="554">
                  <a:moveTo>
                    <a:pt x="531" y="0"/>
                  </a:moveTo>
                  <a:cubicBezTo>
                    <a:pt x="425" y="0"/>
                    <a:pt x="319" y="0"/>
                    <a:pt x="213" y="0"/>
                  </a:cubicBezTo>
                  <a:cubicBezTo>
                    <a:pt x="181" y="0"/>
                    <a:pt x="181" y="0"/>
                    <a:pt x="181" y="0"/>
                  </a:cubicBezTo>
                  <a:cubicBezTo>
                    <a:pt x="140" y="0"/>
                    <a:pt x="106" y="33"/>
                    <a:pt x="106" y="75"/>
                  </a:cubicBezTo>
                  <a:cubicBezTo>
                    <a:pt x="106" y="208"/>
                    <a:pt x="106" y="208"/>
                    <a:pt x="106" y="208"/>
                  </a:cubicBezTo>
                  <a:cubicBezTo>
                    <a:pt x="56" y="208"/>
                    <a:pt x="56" y="208"/>
                    <a:pt x="56" y="208"/>
                  </a:cubicBezTo>
                  <a:cubicBezTo>
                    <a:pt x="25" y="208"/>
                    <a:pt x="0" y="234"/>
                    <a:pt x="0" y="265"/>
                  </a:cubicBezTo>
                  <a:cubicBezTo>
                    <a:pt x="0" y="392"/>
                    <a:pt x="0" y="392"/>
                    <a:pt x="0" y="392"/>
                  </a:cubicBezTo>
                  <a:cubicBezTo>
                    <a:pt x="0" y="417"/>
                    <a:pt x="14" y="435"/>
                    <a:pt x="34" y="444"/>
                  </a:cubicBezTo>
                  <a:cubicBezTo>
                    <a:pt x="22" y="554"/>
                    <a:pt x="22" y="554"/>
                    <a:pt x="22" y="554"/>
                  </a:cubicBezTo>
                  <a:cubicBezTo>
                    <a:pt x="121" y="449"/>
                    <a:pt x="121" y="449"/>
                    <a:pt x="121" y="449"/>
                  </a:cubicBezTo>
                  <a:cubicBezTo>
                    <a:pt x="167" y="449"/>
                    <a:pt x="213" y="449"/>
                    <a:pt x="259" y="449"/>
                  </a:cubicBezTo>
                  <a:cubicBezTo>
                    <a:pt x="279" y="449"/>
                    <a:pt x="279" y="449"/>
                    <a:pt x="279" y="449"/>
                  </a:cubicBezTo>
                  <a:cubicBezTo>
                    <a:pt x="310" y="449"/>
                    <a:pt x="336" y="423"/>
                    <a:pt x="336" y="392"/>
                  </a:cubicBezTo>
                  <a:cubicBezTo>
                    <a:pt x="336" y="350"/>
                    <a:pt x="336" y="350"/>
                    <a:pt x="336" y="350"/>
                  </a:cubicBezTo>
                  <a:cubicBezTo>
                    <a:pt x="369" y="350"/>
                    <a:pt x="402" y="350"/>
                    <a:pt x="435" y="350"/>
                  </a:cubicBezTo>
                  <a:cubicBezTo>
                    <a:pt x="567" y="490"/>
                    <a:pt x="567" y="490"/>
                    <a:pt x="567" y="490"/>
                  </a:cubicBezTo>
                  <a:cubicBezTo>
                    <a:pt x="551" y="347"/>
                    <a:pt x="551" y="347"/>
                    <a:pt x="551" y="347"/>
                  </a:cubicBezTo>
                  <a:cubicBezTo>
                    <a:pt x="583" y="338"/>
                    <a:pt x="606" y="312"/>
                    <a:pt x="606" y="275"/>
                  </a:cubicBezTo>
                  <a:cubicBezTo>
                    <a:pt x="606" y="75"/>
                    <a:pt x="606" y="75"/>
                    <a:pt x="606" y="75"/>
                  </a:cubicBezTo>
                  <a:cubicBezTo>
                    <a:pt x="606" y="33"/>
                    <a:pt x="572" y="0"/>
                    <a:pt x="531" y="0"/>
                  </a:cubicBezTo>
                  <a:close/>
                  <a:moveTo>
                    <a:pt x="312" y="392"/>
                  </a:moveTo>
                  <a:cubicBezTo>
                    <a:pt x="312" y="410"/>
                    <a:pt x="297" y="425"/>
                    <a:pt x="279" y="425"/>
                  </a:cubicBezTo>
                  <a:cubicBezTo>
                    <a:pt x="259" y="425"/>
                    <a:pt x="259" y="425"/>
                    <a:pt x="259" y="425"/>
                  </a:cubicBezTo>
                  <a:cubicBezTo>
                    <a:pt x="210" y="425"/>
                    <a:pt x="160" y="425"/>
                    <a:pt x="111" y="425"/>
                  </a:cubicBezTo>
                  <a:cubicBezTo>
                    <a:pt x="54" y="486"/>
                    <a:pt x="54" y="486"/>
                    <a:pt x="54" y="486"/>
                  </a:cubicBezTo>
                  <a:cubicBezTo>
                    <a:pt x="60" y="425"/>
                    <a:pt x="60" y="425"/>
                    <a:pt x="60" y="425"/>
                  </a:cubicBezTo>
                  <a:cubicBezTo>
                    <a:pt x="40" y="425"/>
                    <a:pt x="24" y="414"/>
                    <a:pt x="24" y="392"/>
                  </a:cubicBezTo>
                  <a:cubicBezTo>
                    <a:pt x="24" y="265"/>
                    <a:pt x="24" y="265"/>
                    <a:pt x="24" y="265"/>
                  </a:cubicBezTo>
                  <a:cubicBezTo>
                    <a:pt x="24" y="247"/>
                    <a:pt x="38" y="232"/>
                    <a:pt x="56" y="232"/>
                  </a:cubicBezTo>
                  <a:cubicBezTo>
                    <a:pt x="103" y="232"/>
                    <a:pt x="103" y="232"/>
                    <a:pt x="103" y="232"/>
                  </a:cubicBezTo>
                  <a:cubicBezTo>
                    <a:pt x="103" y="275"/>
                    <a:pt x="103" y="275"/>
                    <a:pt x="103" y="275"/>
                  </a:cubicBezTo>
                  <a:cubicBezTo>
                    <a:pt x="103" y="319"/>
                    <a:pt x="138" y="354"/>
                    <a:pt x="181" y="354"/>
                  </a:cubicBezTo>
                  <a:cubicBezTo>
                    <a:pt x="213" y="354"/>
                    <a:pt x="213" y="354"/>
                    <a:pt x="213" y="354"/>
                  </a:cubicBezTo>
                  <a:cubicBezTo>
                    <a:pt x="312" y="354"/>
                    <a:pt x="312" y="354"/>
                    <a:pt x="312" y="354"/>
                  </a:cubicBezTo>
                  <a:lnTo>
                    <a:pt x="312" y="392"/>
                  </a:lnTo>
                  <a:close/>
                  <a:moveTo>
                    <a:pt x="582" y="275"/>
                  </a:moveTo>
                  <a:cubicBezTo>
                    <a:pt x="582" y="309"/>
                    <a:pt x="556" y="327"/>
                    <a:pt x="525" y="327"/>
                  </a:cubicBezTo>
                  <a:cubicBezTo>
                    <a:pt x="536" y="423"/>
                    <a:pt x="536" y="423"/>
                    <a:pt x="536" y="423"/>
                  </a:cubicBezTo>
                  <a:cubicBezTo>
                    <a:pt x="445" y="327"/>
                    <a:pt x="445" y="327"/>
                    <a:pt x="445" y="327"/>
                  </a:cubicBezTo>
                  <a:cubicBezTo>
                    <a:pt x="368" y="327"/>
                    <a:pt x="290" y="327"/>
                    <a:pt x="213" y="327"/>
                  </a:cubicBezTo>
                  <a:cubicBezTo>
                    <a:pt x="181" y="327"/>
                    <a:pt x="181" y="327"/>
                    <a:pt x="181" y="327"/>
                  </a:cubicBezTo>
                  <a:cubicBezTo>
                    <a:pt x="153" y="327"/>
                    <a:pt x="130" y="304"/>
                    <a:pt x="130" y="275"/>
                  </a:cubicBezTo>
                  <a:cubicBezTo>
                    <a:pt x="130" y="75"/>
                    <a:pt x="130" y="75"/>
                    <a:pt x="130" y="75"/>
                  </a:cubicBezTo>
                  <a:cubicBezTo>
                    <a:pt x="130" y="47"/>
                    <a:pt x="153" y="23"/>
                    <a:pt x="181" y="23"/>
                  </a:cubicBezTo>
                  <a:cubicBezTo>
                    <a:pt x="213" y="23"/>
                    <a:pt x="213" y="23"/>
                    <a:pt x="213" y="23"/>
                  </a:cubicBezTo>
                  <a:cubicBezTo>
                    <a:pt x="319" y="23"/>
                    <a:pt x="425" y="23"/>
                    <a:pt x="531" y="23"/>
                  </a:cubicBezTo>
                  <a:cubicBezTo>
                    <a:pt x="559" y="23"/>
                    <a:pt x="582" y="47"/>
                    <a:pt x="582" y="75"/>
                  </a:cubicBezTo>
                  <a:lnTo>
                    <a:pt x="582" y="2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grpSp>
      <p:cxnSp>
        <p:nvCxnSpPr>
          <p:cNvPr id="23" name="Connector: Elbow 85"/>
          <p:cNvCxnSpPr>
            <a:cxnSpLocks/>
            <a:stCxn id="18" idx="1"/>
          </p:cNvCxnSpPr>
          <p:nvPr/>
        </p:nvCxnSpPr>
        <p:spPr>
          <a:xfrm rot="10800000">
            <a:off x="8881325" y="3013758"/>
            <a:ext cx="1332678" cy="1281665"/>
          </a:xfrm>
          <a:prstGeom prst="bentConnector2">
            <a:avLst/>
          </a:prstGeom>
          <a:ln w="76200">
            <a:solidFill>
              <a:schemeClr val="accent2"/>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4" name="Connector: Elbow 85"/>
          <p:cNvCxnSpPr>
            <a:cxnSpLocks/>
          </p:cNvCxnSpPr>
          <p:nvPr/>
        </p:nvCxnSpPr>
        <p:spPr>
          <a:xfrm rot="5400000">
            <a:off x="7378908" y="3086856"/>
            <a:ext cx="1226464" cy="1190675"/>
          </a:xfrm>
          <a:prstGeom prst="bentConnector3">
            <a:avLst>
              <a:gd name="adj1" fmla="val 99478"/>
            </a:avLst>
          </a:prstGeom>
          <a:ln w="76200">
            <a:solidFill>
              <a:schemeClr val="accent2"/>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5" name="Connector: Elbow 85"/>
          <p:cNvCxnSpPr>
            <a:endCxn id="15" idx="0"/>
          </p:cNvCxnSpPr>
          <p:nvPr/>
        </p:nvCxnSpPr>
        <p:spPr>
          <a:xfrm flipH="1">
            <a:off x="6649044" y="4650578"/>
            <a:ext cx="373879" cy="678422"/>
          </a:xfrm>
          <a:prstGeom prst="straightConnector1">
            <a:avLst/>
          </a:prstGeom>
          <a:ln w="76200" cap="rnd">
            <a:solidFill>
              <a:schemeClr val="accent2"/>
            </a:solidFill>
            <a:miter lim="800000"/>
            <a:tailEnd type="triangle"/>
          </a:ln>
          <a:effectLst/>
        </p:spPr>
        <p:style>
          <a:lnRef idx="1">
            <a:schemeClr val="accent1"/>
          </a:lnRef>
          <a:fillRef idx="0">
            <a:schemeClr val="accent1"/>
          </a:fillRef>
          <a:effectRef idx="0">
            <a:schemeClr val="accent1"/>
          </a:effectRef>
          <a:fontRef idx="minor">
            <a:schemeClr val="tx1"/>
          </a:fontRef>
        </p:style>
      </p:cxnSp>
      <p:cxnSp>
        <p:nvCxnSpPr>
          <p:cNvPr id="26" name="Connector: Elbow 85"/>
          <p:cNvCxnSpPr>
            <a:endCxn id="16" idx="0"/>
          </p:cNvCxnSpPr>
          <p:nvPr/>
        </p:nvCxnSpPr>
        <p:spPr>
          <a:xfrm>
            <a:off x="7022923" y="4650578"/>
            <a:ext cx="373879" cy="673022"/>
          </a:xfrm>
          <a:prstGeom prst="straightConnector1">
            <a:avLst/>
          </a:prstGeom>
          <a:ln w="76200" cap="rnd">
            <a:solidFill>
              <a:schemeClr val="accent2"/>
            </a:solidFill>
            <a:miter lim="800000"/>
            <a:tailEnd type="triangle"/>
          </a:ln>
          <a:effectLst/>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6791620" y="3344862"/>
            <a:ext cx="1712456" cy="307777"/>
          </a:xfrm>
          <a:prstGeom prst="rect">
            <a:avLst/>
          </a:prstGeom>
        </p:spPr>
        <p:txBody>
          <a:bodyPr wrap="none">
            <a:spAutoFit/>
          </a:bodyPr>
          <a:lstStyle/>
          <a:p>
            <a:pPr lvl="0"/>
            <a:r>
              <a:rPr lang="en-US" sz="1400" b="1" dirty="0">
                <a:solidFill>
                  <a:schemeClr val="accent2"/>
                </a:solidFill>
                <a:latin typeface="Rockwell" panose="02060603020205020403" pitchFamily="18" charset="0"/>
              </a:rPr>
              <a:t>2) Complete Task</a:t>
            </a:r>
          </a:p>
        </p:txBody>
      </p:sp>
      <p:sp>
        <p:nvSpPr>
          <p:cNvPr id="28" name="Rectangle 27"/>
          <p:cNvSpPr/>
          <p:nvPr/>
        </p:nvSpPr>
        <p:spPr>
          <a:xfrm>
            <a:off x="8954415" y="3344862"/>
            <a:ext cx="1134541" cy="307777"/>
          </a:xfrm>
          <a:prstGeom prst="rect">
            <a:avLst/>
          </a:prstGeom>
        </p:spPr>
        <p:txBody>
          <a:bodyPr wrap="none">
            <a:spAutoFit/>
          </a:bodyPr>
          <a:lstStyle/>
          <a:p>
            <a:pPr lvl="0"/>
            <a:r>
              <a:rPr lang="en-US" sz="1400" b="1" dirty="0">
                <a:solidFill>
                  <a:schemeClr val="accent2"/>
                </a:solidFill>
                <a:latin typeface="Rockwell" panose="02060603020205020403" pitchFamily="18" charset="0"/>
              </a:rPr>
              <a:t>1) Transfer</a:t>
            </a:r>
          </a:p>
        </p:txBody>
      </p:sp>
      <p:sp>
        <p:nvSpPr>
          <p:cNvPr id="29" name="Rectangle 28"/>
          <p:cNvSpPr/>
          <p:nvPr/>
        </p:nvSpPr>
        <p:spPr>
          <a:xfrm>
            <a:off x="7342782" y="3605734"/>
            <a:ext cx="1134541" cy="307777"/>
          </a:xfrm>
          <a:prstGeom prst="rect">
            <a:avLst/>
          </a:prstGeom>
        </p:spPr>
        <p:txBody>
          <a:bodyPr wrap="none">
            <a:spAutoFit/>
          </a:bodyPr>
          <a:lstStyle/>
          <a:p>
            <a:pPr lvl="0"/>
            <a:r>
              <a:rPr lang="en-US" sz="1400" b="1" dirty="0">
                <a:solidFill>
                  <a:schemeClr val="accent1"/>
                </a:solidFill>
                <a:latin typeface="Rockwell" panose="02060603020205020403" pitchFamily="18" charset="0"/>
              </a:rPr>
              <a:t>3) Transfer</a:t>
            </a:r>
          </a:p>
        </p:txBody>
      </p:sp>
      <p:sp>
        <p:nvSpPr>
          <p:cNvPr id="30" name="Rectangle 29"/>
          <p:cNvSpPr/>
          <p:nvPr/>
        </p:nvSpPr>
        <p:spPr>
          <a:xfrm>
            <a:off x="8932967" y="3605734"/>
            <a:ext cx="1662636" cy="307777"/>
          </a:xfrm>
          <a:prstGeom prst="rect">
            <a:avLst/>
          </a:prstGeom>
        </p:spPr>
        <p:txBody>
          <a:bodyPr wrap="none">
            <a:spAutoFit/>
          </a:bodyPr>
          <a:lstStyle/>
          <a:p>
            <a:pPr lvl="0"/>
            <a:r>
              <a:rPr lang="en-US" sz="1400" b="1" dirty="0">
                <a:solidFill>
                  <a:schemeClr val="accent1"/>
                </a:solidFill>
                <a:latin typeface="Rockwell" panose="02060603020205020403" pitchFamily="18" charset="0"/>
              </a:rPr>
              <a:t>4) Continue Chat</a:t>
            </a:r>
          </a:p>
        </p:txBody>
      </p:sp>
      <p:cxnSp>
        <p:nvCxnSpPr>
          <p:cNvPr id="31" name="Connector: Elbow 85"/>
          <p:cNvCxnSpPr>
            <a:cxnSpLocks/>
          </p:cNvCxnSpPr>
          <p:nvPr/>
        </p:nvCxnSpPr>
        <p:spPr>
          <a:xfrm rot="10800000">
            <a:off x="8881325" y="3017981"/>
            <a:ext cx="1332678" cy="1281665"/>
          </a:xfrm>
          <a:prstGeom prst="bentConnector2">
            <a:avLst/>
          </a:prstGeom>
          <a:ln w="76200">
            <a:solidFill>
              <a:schemeClr val="accent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32" name="Connector: Elbow 85"/>
          <p:cNvCxnSpPr>
            <a:cxnSpLocks/>
          </p:cNvCxnSpPr>
          <p:nvPr/>
        </p:nvCxnSpPr>
        <p:spPr>
          <a:xfrm rot="5400000">
            <a:off x="7345320" y="3078362"/>
            <a:ext cx="1306764" cy="1177553"/>
          </a:xfrm>
          <a:prstGeom prst="bentConnector3">
            <a:avLst>
              <a:gd name="adj1" fmla="val 97014"/>
            </a:avLst>
          </a:prstGeom>
          <a:ln w="76200">
            <a:solidFill>
              <a:schemeClr val="accent1"/>
            </a:solidFill>
            <a:headEnd type="triangle"/>
            <a:tailEnd type="none"/>
          </a:ln>
          <a:effectLst/>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6629088" y="4038600"/>
            <a:ext cx="804672" cy="804672"/>
            <a:chOff x="5159121" y="-870275"/>
            <a:chExt cx="1023499" cy="1023499"/>
          </a:xfrm>
        </p:grpSpPr>
        <p:sp>
          <p:nvSpPr>
            <p:cNvPr id="89" name="Oval 88"/>
            <p:cNvSpPr/>
            <p:nvPr/>
          </p:nvSpPr>
          <p:spPr>
            <a:xfrm>
              <a:off x="5159121" y="-870275"/>
              <a:ext cx="1023499" cy="1023499"/>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dirty="0">
                <a:solidFill>
                  <a:schemeClr val="bg1"/>
                </a:solidFill>
                <a:latin typeface="Rockwell" panose="02060603020205020403" pitchFamily="18" charset="0"/>
              </a:endParaRPr>
            </a:p>
          </p:txBody>
        </p:sp>
        <p:grpSp>
          <p:nvGrpSpPr>
            <p:cNvPr id="90" name="Group 15"/>
            <p:cNvGrpSpPr>
              <a:grpSpLocks noChangeAspect="1"/>
            </p:cNvGrpSpPr>
            <p:nvPr/>
          </p:nvGrpSpPr>
          <p:grpSpPr bwMode="auto">
            <a:xfrm>
              <a:off x="5371961" y="-595838"/>
              <a:ext cx="597819" cy="474624"/>
              <a:chOff x="-486" y="575"/>
              <a:chExt cx="461" cy="366"/>
            </a:xfrm>
            <a:solidFill>
              <a:schemeClr val="bg1"/>
            </a:solidFill>
          </p:grpSpPr>
          <p:sp>
            <p:nvSpPr>
              <p:cNvPr id="91" name="Freeform 16"/>
              <p:cNvSpPr>
                <a:spLocks noEditPoints="1"/>
              </p:cNvSpPr>
              <p:nvPr/>
            </p:nvSpPr>
            <p:spPr bwMode="auto">
              <a:xfrm>
                <a:off x="-429" y="777"/>
                <a:ext cx="77" cy="77"/>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0" y="24"/>
                      <a:pt x="24" y="20"/>
                      <a:pt x="24" y="16"/>
                    </a:cubicBezTo>
                    <a:cubicBezTo>
                      <a:pt x="24" y="12"/>
                      <a:pt x="20" y="8"/>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92" name="Freeform 17"/>
              <p:cNvSpPr>
                <a:spLocks noEditPoints="1"/>
              </p:cNvSpPr>
              <p:nvPr/>
            </p:nvSpPr>
            <p:spPr bwMode="auto">
              <a:xfrm>
                <a:off x="-323" y="777"/>
                <a:ext cx="77" cy="77"/>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0" y="24"/>
                      <a:pt x="24" y="20"/>
                      <a:pt x="24" y="16"/>
                    </a:cubicBezTo>
                    <a:cubicBezTo>
                      <a:pt x="24" y="12"/>
                      <a:pt x="20" y="8"/>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93" name="Rectangle 18"/>
              <p:cNvSpPr>
                <a:spLocks noChangeArrowheads="1"/>
              </p:cNvSpPr>
              <p:nvPr/>
            </p:nvSpPr>
            <p:spPr bwMode="auto">
              <a:xfrm>
                <a:off x="-371" y="883"/>
                <a:ext cx="67"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94" name="Freeform 19"/>
              <p:cNvSpPr>
                <a:spLocks/>
              </p:cNvSpPr>
              <p:nvPr/>
            </p:nvSpPr>
            <p:spPr bwMode="auto">
              <a:xfrm>
                <a:off x="-486" y="710"/>
                <a:ext cx="297" cy="231"/>
              </a:xfrm>
              <a:custGeom>
                <a:avLst/>
                <a:gdLst>
                  <a:gd name="T0" fmla="*/ 116 w 124"/>
                  <a:gd name="T1" fmla="*/ 96 h 96"/>
                  <a:gd name="T2" fmla="*/ 8 w 124"/>
                  <a:gd name="T3" fmla="*/ 96 h 96"/>
                  <a:gd name="T4" fmla="*/ 8 w 124"/>
                  <a:gd name="T5" fmla="*/ 68 h 96"/>
                  <a:gd name="T6" fmla="*/ 0 w 124"/>
                  <a:gd name="T7" fmla="*/ 60 h 96"/>
                  <a:gd name="T8" fmla="*/ 0 w 124"/>
                  <a:gd name="T9" fmla="*/ 40 h 96"/>
                  <a:gd name="T10" fmla="*/ 8 w 124"/>
                  <a:gd name="T11" fmla="*/ 32 h 96"/>
                  <a:gd name="T12" fmla="*/ 8 w 124"/>
                  <a:gd name="T13" fmla="*/ 20 h 96"/>
                  <a:gd name="T14" fmla="*/ 28 w 124"/>
                  <a:gd name="T15" fmla="*/ 0 h 96"/>
                  <a:gd name="T16" fmla="*/ 92 w 124"/>
                  <a:gd name="T17" fmla="*/ 0 h 96"/>
                  <a:gd name="T18" fmla="*/ 92 w 124"/>
                  <a:gd name="T19" fmla="*/ 8 h 96"/>
                  <a:gd name="T20" fmla="*/ 28 w 124"/>
                  <a:gd name="T21" fmla="*/ 8 h 96"/>
                  <a:gd name="T22" fmla="*/ 16 w 124"/>
                  <a:gd name="T23" fmla="*/ 20 h 96"/>
                  <a:gd name="T24" fmla="*/ 16 w 124"/>
                  <a:gd name="T25" fmla="*/ 40 h 96"/>
                  <a:gd name="T26" fmla="*/ 8 w 124"/>
                  <a:gd name="T27" fmla="*/ 40 h 96"/>
                  <a:gd name="T28" fmla="*/ 8 w 124"/>
                  <a:gd name="T29" fmla="*/ 60 h 96"/>
                  <a:gd name="T30" fmla="*/ 16 w 124"/>
                  <a:gd name="T31" fmla="*/ 60 h 96"/>
                  <a:gd name="T32" fmla="*/ 16 w 124"/>
                  <a:gd name="T33" fmla="*/ 88 h 96"/>
                  <a:gd name="T34" fmla="*/ 108 w 124"/>
                  <a:gd name="T35" fmla="*/ 88 h 96"/>
                  <a:gd name="T36" fmla="*/ 108 w 124"/>
                  <a:gd name="T37" fmla="*/ 60 h 96"/>
                  <a:gd name="T38" fmla="*/ 116 w 124"/>
                  <a:gd name="T39" fmla="*/ 60 h 96"/>
                  <a:gd name="T40" fmla="*/ 116 w 124"/>
                  <a:gd name="T41" fmla="*/ 48 h 96"/>
                  <a:gd name="T42" fmla="*/ 124 w 124"/>
                  <a:gd name="T43" fmla="*/ 48 h 96"/>
                  <a:gd name="T44" fmla="*/ 124 w 124"/>
                  <a:gd name="T45" fmla="*/ 60 h 96"/>
                  <a:gd name="T46" fmla="*/ 116 w 124"/>
                  <a:gd name="T47" fmla="*/ 68 h 96"/>
                  <a:gd name="T48" fmla="*/ 116 w 124"/>
                  <a:gd name="T4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96">
                    <a:moveTo>
                      <a:pt x="116" y="96"/>
                    </a:moveTo>
                    <a:cubicBezTo>
                      <a:pt x="8" y="96"/>
                      <a:pt x="8" y="96"/>
                      <a:pt x="8" y="96"/>
                    </a:cubicBezTo>
                    <a:cubicBezTo>
                      <a:pt x="8" y="68"/>
                      <a:pt x="8" y="68"/>
                      <a:pt x="8" y="68"/>
                    </a:cubicBezTo>
                    <a:cubicBezTo>
                      <a:pt x="4" y="68"/>
                      <a:pt x="0" y="64"/>
                      <a:pt x="0" y="60"/>
                    </a:cubicBezTo>
                    <a:cubicBezTo>
                      <a:pt x="0" y="40"/>
                      <a:pt x="0" y="40"/>
                      <a:pt x="0" y="40"/>
                    </a:cubicBezTo>
                    <a:cubicBezTo>
                      <a:pt x="0" y="36"/>
                      <a:pt x="4" y="32"/>
                      <a:pt x="8" y="32"/>
                    </a:cubicBezTo>
                    <a:cubicBezTo>
                      <a:pt x="8" y="20"/>
                      <a:pt x="8" y="20"/>
                      <a:pt x="8" y="20"/>
                    </a:cubicBezTo>
                    <a:cubicBezTo>
                      <a:pt x="8" y="9"/>
                      <a:pt x="17" y="0"/>
                      <a:pt x="28" y="0"/>
                    </a:cubicBezTo>
                    <a:cubicBezTo>
                      <a:pt x="92" y="0"/>
                      <a:pt x="92" y="0"/>
                      <a:pt x="92" y="0"/>
                    </a:cubicBezTo>
                    <a:cubicBezTo>
                      <a:pt x="92" y="8"/>
                      <a:pt x="92" y="8"/>
                      <a:pt x="92" y="8"/>
                    </a:cubicBezTo>
                    <a:cubicBezTo>
                      <a:pt x="28" y="8"/>
                      <a:pt x="28" y="8"/>
                      <a:pt x="28" y="8"/>
                    </a:cubicBezTo>
                    <a:cubicBezTo>
                      <a:pt x="21" y="8"/>
                      <a:pt x="16" y="13"/>
                      <a:pt x="16" y="20"/>
                    </a:cubicBezTo>
                    <a:cubicBezTo>
                      <a:pt x="16" y="40"/>
                      <a:pt x="16" y="40"/>
                      <a:pt x="16" y="40"/>
                    </a:cubicBezTo>
                    <a:cubicBezTo>
                      <a:pt x="8" y="40"/>
                      <a:pt x="8" y="40"/>
                      <a:pt x="8" y="40"/>
                    </a:cubicBezTo>
                    <a:cubicBezTo>
                      <a:pt x="8" y="60"/>
                      <a:pt x="8" y="60"/>
                      <a:pt x="8" y="60"/>
                    </a:cubicBezTo>
                    <a:cubicBezTo>
                      <a:pt x="16" y="60"/>
                      <a:pt x="16" y="60"/>
                      <a:pt x="16" y="60"/>
                    </a:cubicBezTo>
                    <a:cubicBezTo>
                      <a:pt x="16" y="88"/>
                      <a:pt x="16" y="88"/>
                      <a:pt x="16" y="88"/>
                    </a:cubicBezTo>
                    <a:cubicBezTo>
                      <a:pt x="108" y="88"/>
                      <a:pt x="108" y="88"/>
                      <a:pt x="108" y="88"/>
                    </a:cubicBezTo>
                    <a:cubicBezTo>
                      <a:pt x="108" y="60"/>
                      <a:pt x="108" y="60"/>
                      <a:pt x="108" y="60"/>
                    </a:cubicBezTo>
                    <a:cubicBezTo>
                      <a:pt x="116" y="60"/>
                      <a:pt x="116" y="60"/>
                      <a:pt x="116" y="60"/>
                    </a:cubicBezTo>
                    <a:cubicBezTo>
                      <a:pt x="116" y="48"/>
                      <a:pt x="116" y="48"/>
                      <a:pt x="116" y="48"/>
                    </a:cubicBezTo>
                    <a:cubicBezTo>
                      <a:pt x="124" y="48"/>
                      <a:pt x="124" y="48"/>
                      <a:pt x="124" y="48"/>
                    </a:cubicBezTo>
                    <a:cubicBezTo>
                      <a:pt x="124" y="60"/>
                      <a:pt x="124" y="60"/>
                      <a:pt x="124" y="60"/>
                    </a:cubicBezTo>
                    <a:cubicBezTo>
                      <a:pt x="124" y="64"/>
                      <a:pt x="120" y="68"/>
                      <a:pt x="116" y="68"/>
                    </a:cubicBezTo>
                    <a:lnTo>
                      <a:pt x="11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95" name="Rectangle 20"/>
              <p:cNvSpPr>
                <a:spLocks noChangeArrowheads="1"/>
              </p:cNvSpPr>
              <p:nvPr/>
            </p:nvSpPr>
            <p:spPr bwMode="auto">
              <a:xfrm>
                <a:off x="-352" y="633"/>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96" name="Freeform 21"/>
              <p:cNvSpPr>
                <a:spLocks noEditPoints="1"/>
              </p:cNvSpPr>
              <p:nvPr/>
            </p:nvSpPr>
            <p:spPr bwMode="auto">
              <a:xfrm>
                <a:off x="-256" y="575"/>
                <a:ext cx="231" cy="233"/>
              </a:xfrm>
              <a:custGeom>
                <a:avLst/>
                <a:gdLst>
                  <a:gd name="T0" fmla="*/ 20 w 96"/>
                  <a:gd name="T1" fmla="*/ 97 h 97"/>
                  <a:gd name="T2" fmla="*/ 17 w 96"/>
                  <a:gd name="T3" fmla="*/ 97 h 97"/>
                  <a:gd name="T4" fmla="*/ 12 w 96"/>
                  <a:gd name="T5" fmla="*/ 89 h 97"/>
                  <a:gd name="T6" fmla="*/ 12 w 96"/>
                  <a:gd name="T7" fmla="*/ 76 h 97"/>
                  <a:gd name="T8" fmla="*/ 8 w 96"/>
                  <a:gd name="T9" fmla="*/ 76 h 97"/>
                  <a:gd name="T10" fmla="*/ 0 w 96"/>
                  <a:gd name="T11" fmla="*/ 68 h 97"/>
                  <a:gd name="T12" fmla="*/ 0 w 96"/>
                  <a:gd name="T13" fmla="*/ 8 h 97"/>
                  <a:gd name="T14" fmla="*/ 8 w 96"/>
                  <a:gd name="T15" fmla="*/ 0 h 97"/>
                  <a:gd name="T16" fmla="*/ 88 w 96"/>
                  <a:gd name="T17" fmla="*/ 0 h 97"/>
                  <a:gd name="T18" fmla="*/ 96 w 96"/>
                  <a:gd name="T19" fmla="*/ 8 h 97"/>
                  <a:gd name="T20" fmla="*/ 96 w 96"/>
                  <a:gd name="T21" fmla="*/ 68 h 97"/>
                  <a:gd name="T22" fmla="*/ 88 w 96"/>
                  <a:gd name="T23" fmla="*/ 76 h 97"/>
                  <a:gd name="T24" fmla="*/ 42 w 96"/>
                  <a:gd name="T25" fmla="*/ 76 h 97"/>
                  <a:gd name="T26" fmla="*/ 26 w 96"/>
                  <a:gd name="T27" fmla="*/ 94 h 97"/>
                  <a:gd name="T28" fmla="*/ 20 w 96"/>
                  <a:gd name="T29" fmla="*/ 97 h 97"/>
                  <a:gd name="T30" fmla="*/ 8 w 96"/>
                  <a:gd name="T31" fmla="*/ 8 h 97"/>
                  <a:gd name="T32" fmla="*/ 8 w 96"/>
                  <a:gd name="T33" fmla="*/ 68 h 97"/>
                  <a:gd name="T34" fmla="*/ 16 w 96"/>
                  <a:gd name="T35" fmla="*/ 68 h 97"/>
                  <a:gd name="T36" fmla="*/ 20 w 96"/>
                  <a:gd name="T37" fmla="*/ 72 h 97"/>
                  <a:gd name="T38" fmla="*/ 20 w 96"/>
                  <a:gd name="T39" fmla="*/ 89 h 97"/>
                  <a:gd name="T40" fmla="*/ 37 w 96"/>
                  <a:gd name="T41" fmla="*/ 69 h 97"/>
                  <a:gd name="T42" fmla="*/ 40 w 96"/>
                  <a:gd name="T43" fmla="*/ 68 h 97"/>
                  <a:gd name="T44" fmla="*/ 88 w 96"/>
                  <a:gd name="T45" fmla="*/ 68 h 97"/>
                  <a:gd name="T46" fmla="*/ 88 w 96"/>
                  <a:gd name="T47" fmla="*/ 8 h 97"/>
                  <a:gd name="T48" fmla="*/ 8 w 96"/>
                  <a:gd name="T49"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97">
                    <a:moveTo>
                      <a:pt x="20" y="97"/>
                    </a:moveTo>
                    <a:cubicBezTo>
                      <a:pt x="19" y="97"/>
                      <a:pt x="18" y="97"/>
                      <a:pt x="17" y="97"/>
                    </a:cubicBezTo>
                    <a:cubicBezTo>
                      <a:pt x="14" y="96"/>
                      <a:pt x="12" y="93"/>
                      <a:pt x="12" y="89"/>
                    </a:cubicBezTo>
                    <a:cubicBezTo>
                      <a:pt x="12" y="76"/>
                      <a:pt x="12" y="76"/>
                      <a:pt x="12" y="76"/>
                    </a:cubicBezTo>
                    <a:cubicBezTo>
                      <a:pt x="8" y="76"/>
                      <a:pt x="8" y="76"/>
                      <a:pt x="8" y="76"/>
                    </a:cubicBezTo>
                    <a:cubicBezTo>
                      <a:pt x="4" y="76"/>
                      <a:pt x="0" y="72"/>
                      <a:pt x="0" y="68"/>
                    </a:cubicBezTo>
                    <a:cubicBezTo>
                      <a:pt x="0" y="8"/>
                      <a:pt x="0" y="8"/>
                      <a:pt x="0" y="8"/>
                    </a:cubicBezTo>
                    <a:cubicBezTo>
                      <a:pt x="0" y="4"/>
                      <a:pt x="4" y="0"/>
                      <a:pt x="8" y="0"/>
                    </a:cubicBezTo>
                    <a:cubicBezTo>
                      <a:pt x="88" y="0"/>
                      <a:pt x="88" y="0"/>
                      <a:pt x="88" y="0"/>
                    </a:cubicBezTo>
                    <a:cubicBezTo>
                      <a:pt x="92" y="0"/>
                      <a:pt x="96" y="4"/>
                      <a:pt x="96" y="8"/>
                    </a:cubicBezTo>
                    <a:cubicBezTo>
                      <a:pt x="96" y="68"/>
                      <a:pt x="96" y="68"/>
                      <a:pt x="96" y="68"/>
                    </a:cubicBezTo>
                    <a:cubicBezTo>
                      <a:pt x="96" y="72"/>
                      <a:pt x="92" y="76"/>
                      <a:pt x="88" y="76"/>
                    </a:cubicBezTo>
                    <a:cubicBezTo>
                      <a:pt x="42" y="76"/>
                      <a:pt x="42" y="76"/>
                      <a:pt x="42" y="76"/>
                    </a:cubicBezTo>
                    <a:cubicBezTo>
                      <a:pt x="26" y="94"/>
                      <a:pt x="26" y="94"/>
                      <a:pt x="26" y="94"/>
                    </a:cubicBezTo>
                    <a:cubicBezTo>
                      <a:pt x="25" y="96"/>
                      <a:pt x="22" y="97"/>
                      <a:pt x="20" y="97"/>
                    </a:cubicBezTo>
                    <a:close/>
                    <a:moveTo>
                      <a:pt x="8" y="8"/>
                    </a:moveTo>
                    <a:cubicBezTo>
                      <a:pt x="8" y="68"/>
                      <a:pt x="8" y="68"/>
                      <a:pt x="8" y="68"/>
                    </a:cubicBezTo>
                    <a:cubicBezTo>
                      <a:pt x="16" y="68"/>
                      <a:pt x="16" y="68"/>
                      <a:pt x="16" y="68"/>
                    </a:cubicBezTo>
                    <a:cubicBezTo>
                      <a:pt x="18" y="68"/>
                      <a:pt x="20" y="70"/>
                      <a:pt x="20" y="72"/>
                    </a:cubicBezTo>
                    <a:cubicBezTo>
                      <a:pt x="20" y="89"/>
                      <a:pt x="20" y="89"/>
                      <a:pt x="20" y="89"/>
                    </a:cubicBezTo>
                    <a:cubicBezTo>
                      <a:pt x="37" y="69"/>
                      <a:pt x="37" y="69"/>
                      <a:pt x="37" y="69"/>
                    </a:cubicBezTo>
                    <a:cubicBezTo>
                      <a:pt x="38" y="69"/>
                      <a:pt x="39" y="68"/>
                      <a:pt x="40" y="68"/>
                    </a:cubicBezTo>
                    <a:cubicBezTo>
                      <a:pt x="88" y="68"/>
                      <a:pt x="88" y="68"/>
                      <a:pt x="88" y="68"/>
                    </a:cubicBezTo>
                    <a:cubicBezTo>
                      <a:pt x="88" y="8"/>
                      <a:pt x="88" y="8"/>
                      <a:pt x="88" y="8"/>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97" name="Rectangle 22"/>
              <p:cNvSpPr>
                <a:spLocks noChangeArrowheads="1"/>
              </p:cNvSpPr>
              <p:nvPr/>
            </p:nvSpPr>
            <p:spPr bwMode="auto">
              <a:xfrm>
                <a:off x="-198" y="633"/>
                <a:ext cx="115"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98" name="Rectangle 23"/>
              <p:cNvSpPr>
                <a:spLocks noChangeArrowheads="1"/>
              </p:cNvSpPr>
              <p:nvPr/>
            </p:nvSpPr>
            <p:spPr bwMode="auto">
              <a:xfrm>
                <a:off x="-198" y="671"/>
                <a:ext cx="67"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grpSp>
      </p:grpSp>
      <p:grpSp>
        <p:nvGrpSpPr>
          <p:cNvPr id="99" name="Group 98"/>
          <p:cNvGrpSpPr/>
          <p:nvPr/>
        </p:nvGrpSpPr>
        <p:grpSpPr>
          <a:xfrm>
            <a:off x="6221181" y="526813"/>
            <a:ext cx="1283912" cy="890883"/>
            <a:chOff x="273321" y="254113"/>
            <a:chExt cx="1283912" cy="890883"/>
          </a:xfrm>
        </p:grpSpPr>
        <p:grpSp>
          <p:nvGrpSpPr>
            <p:cNvPr id="100" name="Group 60"/>
            <p:cNvGrpSpPr>
              <a:grpSpLocks noChangeAspect="1"/>
            </p:cNvGrpSpPr>
            <p:nvPr/>
          </p:nvGrpSpPr>
          <p:grpSpPr bwMode="auto">
            <a:xfrm>
              <a:off x="719033" y="254113"/>
              <a:ext cx="838200" cy="663575"/>
              <a:chOff x="3312" y="1742"/>
              <a:chExt cx="1056" cy="836"/>
            </a:xfrm>
            <a:solidFill>
              <a:srgbClr val="171F36"/>
            </a:solidFill>
          </p:grpSpPr>
          <p:sp>
            <p:nvSpPr>
              <p:cNvPr id="106" name="AutoShape 59"/>
              <p:cNvSpPr>
                <a:spLocks noChangeAspect="1" noChangeArrowheads="1" noTextEdit="1"/>
              </p:cNvSpPr>
              <p:nvPr/>
            </p:nvSpPr>
            <p:spPr bwMode="auto">
              <a:xfrm>
                <a:off x="3312" y="1742"/>
                <a:ext cx="1056" cy="83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61"/>
              <p:cNvSpPr>
                <a:spLocks noEditPoints="1"/>
              </p:cNvSpPr>
              <p:nvPr/>
            </p:nvSpPr>
            <p:spPr bwMode="auto">
              <a:xfrm>
                <a:off x="3750" y="2197"/>
                <a:ext cx="30" cy="31"/>
              </a:xfrm>
              <a:custGeom>
                <a:avLst/>
                <a:gdLst>
                  <a:gd name="T0" fmla="*/ 7 w 13"/>
                  <a:gd name="T1" fmla="*/ 13 h 13"/>
                  <a:gd name="T2" fmla="*/ 13 w 13"/>
                  <a:gd name="T3" fmla="*/ 7 h 13"/>
                  <a:gd name="T4" fmla="*/ 7 w 13"/>
                  <a:gd name="T5" fmla="*/ 0 h 13"/>
                  <a:gd name="T6" fmla="*/ 0 w 13"/>
                  <a:gd name="T7" fmla="*/ 7 h 13"/>
                  <a:gd name="T8" fmla="*/ 7 w 13"/>
                  <a:gd name="T9" fmla="*/ 13 h 13"/>
                  <a:gd name="T10" fmla="*/ 7 w 13"/>
                  <a:gd name="T11" fmla="*/ 3 h 13"/>
                  <a:gd name="T12" fmla="*/ 10 w 13"/>
                  <a:gd name="T13" fmla="*/ 7 h 13"/>
                  <a:gd name="T14" fmla="*/ 7 w 13"/>
                  <a:gd name="T15" fmla="*/ 10 h 13"/>
                  <a:gd name="T16" fmla="*/ 3 w 13"/>
                  <a:gd name="T17" fmla="*/ 7 h 13"/>
                  <a:gd name="T18" fmla="*/ 7 w 13"/>
                  <a:gd name="T1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3">
                    <a:moveTo>
                      <a:pt x="7" y="13"/>
                    </a:moveTo>
                    <a:cubicBezTo>
                      <a:pt x="10" y="13"/>
                      <a:pt x="13" y="10"/>
                      <a:pt x="13" y="7"/>
                    </a:cubicBezTo>
                    <a:cubicBezTo>
                      <a:pt x="13" y="3"/>
                      <a:pt x="10" y="0"/>
                      <a:pt x="7" y="0"/>
                    </a:cubicBezTo>
                    <a:cubicBezTo>
                      <a:pt x="3" y="0"/>
                      <a:pt x="0" y="3"/>
                      <a:pt x="0" y="7"/>
                    </a:cubicBezTo>
                    <a:cubicBezTo>
                      <a:pt x="0" y="10"/>
                      <a:pt x="3" y="13"/>
                      <a:pt x="7" y="13"/>
                    </a:cubicBezTo>
                    <a:close/>
                    <a:moveTo>
                      <a:pt x="7" y="3"/>
                    </a:moveTo>
                    <a:cubicBezTo>
                      <a:pt x="8" y="3"/>
                      <a:pt x="10" y="5"/>
                      <a:pt x="10" y="7"/>
                    </a:cubicBezTo>
                    <a:cubicBezTo>
                      <a:pt x="10" y="9"/>
                      <a:pt x="8" y="10"/>
                      <a:pt x="7" y="10"/>
                    </a:cubicBezTo>
                    <a:cubicBezTo>
                      <a:pt x="5" y="10"/>
                      <a:pt x="3" y="9"/>
                      <a:pt x="3" y="7"/>
                    </a:cubicBezTo>
                    <a:cubicBezTo>
                      <a:pt x="3" y="5"/>
                      <a:pt x="5" y="3"/>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62"/>
              <p:cNvSpPr>
                <a:spLocks noEditPoints="1"/>
              </p:cNvSpPr>
              <p:nvPr/>
            </p:nvSpPr>
            <p:spPr bwMode="auto">
              <a:xfrm>
                <a:off x="3840" y="2197"/>
                <a:ext cx="31" cy="31"/>
              </a:xfrm>
              <a:custGeom>
                <a:avLst/>
                <a:gdLst>
                  <a:gd name="T0" fmla="*/ 0 w 13"/>
                  <a:gd name="T1" fmla="*/ 7 h 13"/>
                  <a:gd name="T2" fmla="*/ 6 w 13"/>
                  <a:gd name="T3" fmla="*/ 13 h 13"/>
                  <a:gd name="T4" fmla="*/ 13 w 13"/>
                  <a:gd name="T5" fmla="*/ 7 h 13"/>
                  <a:gd name="T6" fmla="*/ 6 w 13"/>
                  <a:gd name="T7" fmla="*/ 0 h 13"/>
                  <a:gd name="T8" fmla="*/ 0 w 13"/>
                  <a:gd name="T9" fmla="*/ 7 h 13"/>
                  <a:gd name="T10" fmla="*/ 10 w 13"/>
                  <a:gd name="T11" fmla="*/ 7 h 13"/>
                  <a:gd name="T12" fmla="*/ 6 w 13"/>
                  <a:gd name="T13" fmla="*/ 10 h 13"/>
                  <a:gd name="T14" fmla="*/ 3 w 13"/>
                  <a:gd name="T15" fmla="*/ 7 h 13"/>
                  <a:gd name="T16" fmla="*/ 6 w 13"/>
                  <a:gd name="T17" fmla="*/ 3 h 13"/>
                  <a:gd name="T18" fmla="*/ 10 w 13"/>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3">
                    <a:moveTo>
                      <a:pt x="0" y="7"/>
                    </a:moveTo>
                    <a:cubicBezTo>
                      <a:pt x="0" y="10"/>
                      <a:pt x="3" y="13"/>
                      <a:pt x="6" y="13"/>
                    </a:cubicBezTo>
                    <a:cubicBezTo>
                      <a:pt x="10" y="13"/>
                      <a:pt x="13" y="10"/>
                      <a:pt x="13" y="7"/>
                    </a:cubicBezTo>
                    <a:cubicBezTo>
                      <a:pt x="13" y="3"/>
                      <a:pt x="10" y="0"/>
                      <a:pt x="6" y="0"/>
                    </a:cubicBezTo>
                    <a:cubicBezTo>
                      <a:pt x="3" y="0"/>
                      <a:pt x="0" y="3"/>
                      <a:pt x="0" y="7"/>
                    </a:cubicBezTo>
                    <a:close/>
                    <a:moveTo>
                      <a:pt x="10" y="7"/>
                    </a:moveTo>
                    <a:cubicBezTo>
                      <a:pt x="10" y="9"/>
                      <a:pt x="8" y="10"/>
                      <a:pt x="6" y="10"/>
                    </a:cubicBezTo>
                    <a:cubicBezTo>
                      <a:pt x="4" y="10"/>
                      <a:pt x="3" y="9"/>
                      <a:pt x="3" y="7"/>
                    </a:cubicBezTo>
                    <a:cubicBezTo>
                      <a:pt x="3" y="5"/>
                      <a:pt x="4" y="3"/>
                      <a:pt x="6" y="3"/>
                    </a:cubicBezTo>
                    <a:cubicBezTo>
                      <a:pt x="8" y="3"/>
                      <a:pt x="10" y="5"/>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63"/>
              <p:cNvSpPr>
                <a:spLocks noEditPoints="1"/>
              </p:cNvSpPr>
              <p:nvPr/>
            </p:nvSpPr>
            <p:spPr bwMode="auto">
              <a:xfrm>
                <a:off x="3928" y="2197"/>
                <a:ext cx="31" cy="31"/>
              </a:xfrm>
              <a:custGeom>
                <a:avLst/>
                <a:gdLst>
                  <a:gd name="T0" fmla="*/ 7 w 13"/>
                  <a:gd name="T1" fmla="*/ 13 h 13"/>
                  <a:gd name="T2" fmla="*/ 13 w 13"/>
                  <a:gd name="T3" fmla="*/ 7 h 13"/>
                  <a:gd name="T4" fmla="*/ 7 w 13"/>
                  <a:gd name="T5" fmla="*/ 0 h 13"/>
                  <a:gd name="T6" fmla="*/ 0 w 13"/>
                  <a:gd name="T7" fmla="*/ 7 h 13"/>
                  <a:gd name="T8" fmla="*/ 7 w 13"/>
                  <a:gd name="T9" fmla="*/ 13 h 13"/>
                  <a:gd name="T10" fmla="*/ 7 w 13"/>
                  <a:gd name="T11" fmla="*/ 3 h 13"/>
                  <a:gd name="T12" fmla="*/ 10 w 13"/>
                  <a:gd name="T13" fmla="*/ 7 h 13"/>
                  <a:gd name="T14" fmla="*/ 7 w 13"/>
                  <a:gd name="T15" fmla="*/ 10 h 13"/>
                  <a:gd name="T16" fmla="*/ 3 w 13"/>
                  <a:gd name="T17" fmla="*/ 7 h 13"/>
                  <a:gd name="T18" fmla="*/ 7 w 13"/>
                  <a:gd name="T1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3">
                    <a:moveTo>
                      <a:pt x="7" y="13"/>
                    </a:moveTo>
                    <a:cubicBezTo>
                      <a:pt x="10" y="13"/>
                      <a:pt x="13" y="10"/>
                      <a:pt x="13" y="7"/>
                    </a:cubicBezTo>
                    <a:cubicBezTo>
                      <a:pt x="13" y="3"/>
                      <a:pt x="10" y="0"/>
                      <a:pt x="7" y="0"/>
                    </a:cubicBezTo>
                    <a:cubicBezTo>
                      <a:pt x="3" y="0"/>
                      <a:pt x="0" y="3"/>
                      <a:pt x="0" y="7"/>
                    </a:cubicBezTo>
                    <a:cubicBezTo>
                      <a:pt x="0" y="10"/>
                      <a:pt x="3" y="13"/>
                      <a:pt x="7" y="13"/>
                    </a:cubicBezTo>
                    <a:close/>
                    <a:moveTo>
                      <a:pt x="7" y="3"/>
                    </a:moveTo>
                    <a:cubicBezTo>
                      <a:pt x="9" y="3"/>
                      <a:pt x="10" y="5"/>
                      <a:pt x="10" y="7"/>
                    </a:cubicBezTo>
                    <a:cubicBezTo>
                      <a:pt x="10" y="9"/>
                      <a:pt x="9" y="10"/>
                      <a:pt x="7" y="10"/>
                    </a:cubicBezTo>
                    <a:cubicBezTo>
                      <a:pt x="5" y="10"/>
                      <a:pt x="3" y="9"/>
                      <a:pt x="3" y="7"/>
                    </a:cubicBezTo>
                    <a:cubicBezTo>
                      <a:pt x="3" y="5"/>
                      <a:pt x="5" y="3"/>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64"/>
              <p:cNvSpPr>
                <a:spLocks noEditPoints="1"/>
              </p:cNvSpPr>
              <p:nvPr/>
            </p:nvSpPr>
            <p:spPr bwMode="auto">
              <a:xfrm>
                <a:off x="3835" y="2337"/>
                <a:ext cx="41" cy="41"/>
              </a:xfrm>
              <a:custGeom>
                <a:avLst/>
                <a:gdLst>
                  <a:gd name="T0" fmla="*/ 8 w 17"/>
                  <a:gd name="T1" fmla="*/ 0 h 17"/>
                  <a:gd name="T2" fmla="*/ 0 w 17"/>
                  <a:gd name="T3" fmla="*/ 9 h 17"/>
                  <a:gd name="T4" fmla="*/ 8 w 17"/>
                  <a:gd name="T5" fmla="*/ 17 h 17"/>
                  <a:gd name="T6" fmla="*/ 17 w 17"/>
                  <a:gd name="T7" fmla="*/ 9 h 17"/>
                  <a:gd name="T8" fmla="*/ 8 w 17"/>
                  <a:gd name="T9" fmla="*/ 0 h 17"/>
                  <a:gd name="T10" fmla="*/ 8 w 17"/>
                  <a:gd name="T11" fmla="*/ 10 h 17"/>
                  <a:gd name="T12" fmla="*/ 7 w 17"/>
                  <a:gd name="T13" fmla="*/ 9 h 17"/>
                  <a:gd name="T14" fmla="*/ 8 w 17"/>
                  <a:gd name="T15" fmla="*/ 7 h 17"/>
                  <a:gd name="T16" fmla="*/ 10 w 17"/>
                  <a:gd name="T17" fmla="*/ 9 h 17"/>
                  <a:gd name="T18" fmla="*/ 8 w 17"/>
                  <a:gd name="T19"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8" y="0"/>
                    </a:moveTo>
                    <a:cubicBezTo>
                      <a:pt x="3" y="0"/>
                      <a:pt x="0" y="4"/>
                      <a:pt x="0" y="9"/>
                    </a:cubicBezTo>
                    <a:cubicBezTo>
                      <a:pt x="0" y="14"/>
                      <a:pt x="3" y="17"/>
                      <a:pt x="8" y="17"/>
                    </a:cubicBezTo>
                    <a:cubicBezTo>
                      <a:pt x="13" y="17"/>
                      <a:pt x="17" y="14"/>
                      <a:pt x="17" y="9"/>
                    </a:cubicBezTo>
                    <a:cubicBezTo>
                      <a:pt x="17" y="4"/>
                      <a:pt x="13" y="0"/>
                      <a:pt x="8" y="0"/>
                    </a:cubicBezTo>
                    <a:close/>
                    <a:moveTo>
                      <a:pt x="8" y="10"/>
                    </a:moveTo>
                    <a:cubicBezTo>
                      <a:pt x="7" y="10"/>
                      <a:pt x="7" y="10"/>
                      <a:pt x="7" y="9"/>
                    </a:cubicBezTo>
                    <a:cubicBezTo>
                      <a:pt x="7" y="8"/>
                      <a:pt x="7" y="7"/>
                      <a:pt x="8" y="7"/>
                    </a:cubicBezTo>
                    <a:cubicBezTo>
                      <a:pt x="9" y="7"/>
                      <a:pt x="10" y="8"/>
                      <a:pt x="10" y="9"/>
                    </a:cubicBezTo>
                    <a:cubicBezTo>
                      <a:pt x="10" y="10"/>
                      <a:pt x="9" y="10"/>
                      <a:pt x="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65"/>
              <p:cNvSpPr>
                <a:spLocks/>
              </p:cNvSpPr>
              <p:nvPr/>
            </p:nvSpPr>
            <p:spPr bwMode="auto">
              <a:xfrm>
                <a:off x="3419" y="2294"/>
                <a:ext cx="870" cy="24"/>
              </a:xfrm>
              <a:custGeom>
                <a:avLst/>
                <a:gdLst>
                  <a:gd name="T0" fmla="*/ 361 w 366"/>
                  <a:gd name="T1" fmla="*/ 0 h 10"/>
                  <a:gd name="T2" fmla="*/ 5 w 366"/>
                  <a:gd name="T3" fmla="*/ 0 h 10"/>
                  <a:gd name="T4" fmla="*/ 0 w 366"/>
                  <a:gd name="T5" fmla="*/ 5 h 10"/>
                  <a:gd name="T6" fmla="*/ 5 w 366"/>
                  <a:gd name="T7" fmla="*/ 10 h 10"/>
                  <a:gd name="T8" fmla="*/ 361 w 366"/>
                  <a:gd name="T9" fmla="*/ 10 h 10"/>
                  <a:gd name="T10" fmla="*/ 366 w 366"/>
                  <a:gd name="T11" fmla="*/ 5 h 10"/>
                  <a:gd name="T12" fmla="*/ 361 w 36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6" h="10">
                    <a:moveTo>
                      <a:pt x="361" y="0"/>
                    </a:moveTo>
                    <a:cubicBezTo>
                      <a:pt x="5" y="0"/>
                      <a:pt x="5" y="0"/>
                      <a:pt x="5" y="0"/>
                    </a:cubicBezTo>
                    <a:cubicBezTo>
                      <a:pt x="2" y="0"/>
                      <a:pt x="0" y="2"/>
                      <a:pt x="0" y="5"/>
                    </a:cubicBezTo>
                    <a:cubicBezTo>
                      <a:pt x="0" y="8"/>
                      <a:pt x="2" y="10"/>
                      <a:pt x="5" y="10"/>
                    </a:cubicBezTo>
                    <a:cubicBezTo>
                      <a:pt x="361" y="10"/>
                      <a:pt x="361" y="10"/>
                      <a:pt x="361" y="10"/>
                    </a:cubicBezTo>
                    <a:cubicBezTo>
                      <a:pt x="364" y="10"/>
                      <a:pt x="366" y="8"/>
                      <a:pt x="366" y="5"/>
                    </a:cubicBezTo>
                    <a:cubicBezTo>
                      <a:pt x="366" y="2"/>
                      <a:pt x="364" y="0"/>
                      <a:pt x="36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66"/>
              <p:cNvSpPr>
                <a:spLocks noEditPoints="1"/>
              </p:cNvSpPr>
              <p:nvPr/>
            </p:nvSpPr>
            <p:spPr bwMode="auto">
              <a:xfrm>
                <a:off x="3310" y="1742"/>
                <a:ext cx="1056" cy="838"/>
              </a:xfrm>
              <a:custGeom>
                <a:avLst/>
                <a:gdLst>
                  <a:gd name="T0" fmla="*/ 415 w 444"/>
                  <a:gd name="T1" fmla="*/ 0 h 352"/>
                  <a:gd name="T2" fmla="*/ 28 w 444"/>
                  <a:gd name="T3" fmla="*/ 0 h 352"/>
                  <a:gd name="T4" fmla="*/ 0 w 444"/>
                  <a:gd name="T5" fmla="*/ 28 h 352"/>
                  <a:gd name="T6" fmla="*/ 0 w 444"/>
                  <a:gd name="T7" fmla="*/ 257 h 352"/>
                  <a:gd name="T8" fmla="*/ 28 w 444"/>
                  <a:gd name="T9" fmla="*/ 285 h 352"/>
                  <a:gd name="T10" fmla="*/ 163 w 444"/>
                  <a:gd name="T11" fmla="*/ 285 h 352"/>
                  <a:gd name="T12" fmla="*/ 161 w 444"/>
                  <a:gd name="T13" fmla="*/ 311 h 352"/>
                  <a:gd name="T14" fmla="*/ 140 w 444"/>
                  <a:gd name="T15" fmla="*/ 336 h 352"/>
                  <a:gd name="T16" fmla="*/ 136 w 444"/>
                  <a:gd name="T17" fmla="*/ 345 h 352"/>
                  <a:gd name="T18" fmla="*/ 145 w 444"/>
                  <a:gd name="T19" fmla="*/ 352 h 352"/>
                  <a:gd name="T20" fmla="*/ 314 w 444"/>
                  <a:gd name="T21" fmla="*/ 352 h 352"/>
                  <a:gd name="T22" fmla="*/ 323 w 444"/>
                  <a:gd name="T23" fmla="*/ 345 h 352"/>
                  <a:gd name="T24" fmla="*/ 318 w 444"/>
                  <a:gd name="T25" fmla="*/ 336 h 352"/>
                  <a:gd name="T26" fmla="*/ 297 w 444"/>
                  <a:gd name="T27" fmla="*/ 311 h 352"/>
                  <a:gd name="T28" fmla="*/ 295 w 444"/>
                  <a:gd name="T29" fmla="*/ 285 h 352"/>
                  <a:gd name="T30" fmla="*/ 415 w 444"/>
                  <a:gd name="T31" fmla="*/ 285 h 352"/>
                  <a:gd name="T32" fmla="*/ 444 w 444"/>
                  <a:gd name="T33" fmla="*/ 257 h 352"/>
                  <a:gd name="T34" fmla="*/ 444 w 444"/>
                  <a:gd name="T35" fmla="*/ 28 h 352"/>
                  <a:gd name="T36" fmla="*/ 415 w 444"/>
                  <a:gd name="T37" fmla="*/ 0 h 352"/>
                  <a:gd name="T38" fmla="*/ 287 w 444"/>
                  <a:gd name="T39" fmla="*/ 312 h 352"/>
                  <a:gd name="T40" fmla="*/ 308 w 444"/>
                  <a:gd name="T41" fmla="*/ 342 h 352"/>
                  <a:gd name="T42" fmla="*/ 150 w 444"/>
                  <a:gd name="T43" fmla="*/ 341 h 352"/>
                  <a:gd name="T44" fmla="*/ 171 w 444"/>
                  <a:gd name="T45" fmla="*/ 312 h 352"/>
                  <a:gd name="T46" fmla="*/ 173 w 444"/>
                  <a:gd name="T47" fmla="*/ 285 h 352"/>
                  <a:gd name="T48" fmla="*/ 285 w 444"/>
                  <a:gd name="T49" fmla="*/ 285 h 352"/>
                  <a:gd name="T50" fmla="*/ 287 w 444"/>
                  <a:gd name="T51" fmla="*/ 312 h 352"/>
                  <a:gd name="T52" fmla="*/ 434 w 444"/>
                  <a:gd name="T53" fmla="*/ 257 h 352"/>
                  <a:gd name="T54" fmla="*/ 415 w 444"/>
                  <a:gd name="T55" fmla="*/ 275 h 352"/>
                  <a:gd name="T56" fmla="*/ 296 w 444"/>
                  <a:gd name="T57" fmla="*/ 275 h 352"/>
                  <a:gd name="T58" fmla="*/ 162 w 444"/>
                  <a:gd name="T59" fmla="*/ 275 h 352"/>
                  <a:gd name="T60" fmla="*/ 28 w 444"/>
                  <a:gd name="T61" fmla="*/ 275 h 352"/>
                  <a:gd name="T62" fmla="*/ 10 w 444"/>
                  <a:gd name="T63" fmla="*/ 257 h 352"/>
                  <a:gd name="T64" fmla="*/ 10 w 444"/>
                  <a:gd name="T65" fmla="*/ 28 h 352"/>
                  <a:gd name="T66" fmla="*/ 28 w 444"/>
                  <a:gd name="T67" fmla="*/ 10 h 352"/>
                  <a:gd name="T68" fmla="*/ 415 w 444"/>
                  <a:gd name="T69" fmla="*/ 10 h 352"/>
                  <a:gd name="T70" fmla="*/ 434 w 444"/>
                  <a:gd name="T71" fmla="*/ 28 h 352"/>
                  <a:gd name="T72" fmla="*/ 434 w 444"/>
                  <a:gd name="T73" fmla="*/ 25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4" h="352">
                    <a:moveTo>
                      <a:pt x="415" y="0"/>
                    </a:moveTo>
                    <a:cubicBezTo>
                      <a:pt x="28" y="0"/>
                      <a:pt x="28" y="0"/>
                      <a:pt x="28" y="0"/>
                    </a:cubicBezTo>
                    <a:cubicBezTo>
                      <a:pt x="12" y="0"/>
                      <a:pt x="0" y="12"/>
                      <a:pt x="0" y="28"/>
                    </a:cubicBezTo>
                    <a:cubicBezTo>
                      <a:pt x="0" y="257"/>
                      <a:pt x="0" y="257"/>
                      <a:pt x="0" y="257"/>
                    </a:cubicBezTo>
                    <a:cubicBezTo>
                      <a:pt x="0" y="273"/>
                      <a:pt x="12" y="285"/>
                      <a:pt x="28" y="285"/>
                    </a:cubicBezTo>
                    <a:cubicBezTo>
                      <a:pt x="163" y="285"/>
                      <a:pt x="163" y="285"/>
                      <a:pt x="163" y="285"/>
                    </a:cubicBezTo>
                    <a:cubicBezTo>
                      <a:pt x="163" y="291"/>
                      <a:pt x="163" y="301"/>
                      <a:pt x="161" y="311"/>
                    </a:cubicBezTo>
                    <a:cubicBezTo>
                      <a:pt x="159" y="321"/>
                      <a:pt x="151" y="330"/>
                      <a:pt x="140" y="336"/>
                    </a:cubicBezTo>
                    <a:cubicBezTo>
                      <a:pt x="136" y="338"/>
                      <a:pt x="135" y="341"/>
                      <a:pt x="136" y="345"/>
                    </a:cubicBezTo>
                    <a:cubicBezTo>
                      <a:pt x="136" y="349"/>
                      <a:pt x="140" y="352"/>
                      <a:pt x="145" y="352"/>
                    </a:cubicBezTo>
                    <a:cubicBezTo>
                      <a:pt x="314" y="352"/>
                      <a:pt x="314" y="352"/>
                      <a:pt x="314" y="352"/>
                    </a:cubicBezTo>
                    <a:cubicBezTo>
                      <a:pt x="318" y="352"/>
                      <a:pt x="322" y="349"/>
                      <a:pt x="323" y="345"/>
                    </a:cubicBezTo>
                    <a:cubicBezTo>
                      <a:pt x="324" y="341"/>
                      <a:pt x="322" y="338"/>
                      <a:pt x="318" y="336"/>
                    </a:cubicBezTo>
                    <a:cubicBezTo>
                      <a:pt x="307" y="330"/>
                      <a:pt x="299" y="321"/>
                      <a:pt x="297" y="311"/>
                    </a:cubicBezTo>
                    <a:cubicBezTo>
                      <a:pt x="295" y="301"/>
                      <a:pt x="295" y="291"/>
                      <a:pt x="295" y="285"/>
                    </a:cubicBezTo>
                    <a:cubicBezTo>
                      <a:pt x="415" y="285"/>
                      <a:pt x="415" y="285"/>
                      <a:pt x="415" y="285"/>
                    </a:cubicBezTo>
                    <a:cubicBezTo>
                      <a:pt x="431" y="285"/>
                      <a:pt x="444" y="273"/>
                      <a:pt x="444" y="257"/>
                    </a:cubicBezTo>
                    <a:cubicBezTo>
                      <a:pt x="444" y="28"/>
                      <a:pt x="444" y="28"/>
                      <a:pt x="444" y="28"/>
                    </a:cubicBezTo>
                    <a:cubicBezTo>
                      <a:pt x="444" y="12"/>
                      <a:pt x="431" y="0"/>
                      <a:pt x="415" y="0"/>
                    </a:cubicBezTo>
                    <a:close/>
                    <a:moveTo>
                      <a:pt x="287" y="312"/>
                    </a:moveTo>
                    <a:cubicBezTo>
                      <a:pt x="289" y="324"/>
                      <a:pt x="297" y="334"/>
                      <a:pt x="308" y="342"/>
                    </a:cubicBezTo>
                    <a:cubicBezTo>
                      <a:pt x="150" y="341"/>
                      <a:pt x="150" y="341"/>
                      <a:pt x="150" y="341"/>
                    </a:cubicBezTo>
                    <a:cubicBezTo>
                      <a:pt x="161" y="334"/>
                      <a:pt x="169" y="324"/>
                      <a:pt x="171" y="312"/>
                    </a:cubicBezTo>
                    <a:cubicBezTo>
                      <a:pt x="173" y="302"/>
                      <a:pt x="173" y="292"/>
                      <a:pt x="173" y="285"/>
                    </a:cubicBezTo>
                    <a:cubicBezTo>
                      <a:pt x="285" y="285"/>
                      <a:pt x="285" y="285"/>
                      <a:pt x="285" y="285"/>
                    </a:cubicBezTo>
                    <a:cubicBezTo>
                      <a:pt x="285" y="292"/>
                      <a:pt x="285" y="302"/>
                      <a:pt x="287" y="312"/>
                    </a:cubicBezTo>
                    <a:close/>
                    <a:moveTo>
                      <a:pt x="434" y="257"/>
                    </a:moveTo>
                    <a:cubicBezTo>
                      <a:pt x="434" y="267"/>
                      <a:pt x="425" y="275"/>
                      <a:pt x="415" y="275"/>
                    </a:cubicBezTo>
                    <a:cubicBezTo>
                      <a:pt x="296" y="275"/>
                      <a:pt x="296" y="275"/>
                      <a:pt x="296" y="275"/>
                    </a:cubicBezTo>
                    <a:cubicBezTo>
                      <a:pt x="162" y="275"/>
                      <a:pt x="162" y="275"/>
                      <a:pt x="162" y="275"/>
                    </a:cubicBezTo>
                    <a:cubicBezTo>
                      <a:pt x="28" y="275"/>
                      <a:pt x="28" y="275"/>
                      <a:pt x="28" y="275"/>
                    </a:cubicBezTo>
                    <a:cubicBezTo>
                      <a:pt x="18" y="275"/>
                      <a:pt x="10" y="267"/>
                      <a:pt x="10" y="257"/>
                    </a:cubicBezTo>
                    <a:cubicBezTo>
                      <a:pt x="10" y="28"/>
                      <a:pt x="10" y="28"/>
                      <a:pt x="10" y="28"/>
                    </a:cubicBezTo>
                    <a:cubicBezTo>
                      <a:pt x="10" y="18"/>
                      <a:pt x="18" y="10"/>
                      <a:pt x="28" y="10"/>
                    </a:cubicBezTo>
                    <a:cubicBezTo>
                      <a:pt x="415" y="10"/>
                      <a:pt x="415" y="10"/>
                      <a:pt x="415" y="10"/>
                    </a:cubicBezTo>
                    <a:cubicBezTo>
                      <a:pt x="425" y="10"/>
                      <a:pt x="434" y="18"/>
                      <a:pt x="434" y="28"/>
                    </a:cubicBezTo>
                    <a:lnTo>
                      <a:pt x="434" y="2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67"/>
              <p:cNvSpPr>
                <a:spLocks noEditPoints="1"/>
              </p:cNvSpPr>
              <p:nvPr/>
            </p:nvSpPr>
            <p:spPr bwMode="auto">
              <a:xfrm>
                <a:off x="3438" y="1854"/>
                <a:ext cx="116" cy="117"/>
              </a:xfrm>
              <a:custGeom>
                <a:avLst/>
                <a:gdLst>
                  <a:gd name="T0" fmla="*/ 11 w 49"/>
                  <a:gd name="T1" fmla="*/ 49 h 49"/>
                  <a:gd name="T2" fmla="*/ 38 w 49"/>
                  <a:gd name="T3" fmla="*/ 49 h 49"/>
                  <a:gd name="T4" fmla="*/ 49 w 49"/>
                  <a:gd name="T5" fmla="*/ 38 h 49"/>
                  <a:gd name="T6" fmla="*/ 49 w 49"/>
                  <a:gd name="T7" fmla="*/ 11 h 49"/>
                  <a:gd name="T8" fmla="*/ 38 w 49"/>
                  <a:gd name="T9" fmla="*/ 0 h 49"/>
                  <a:gd name="T10" fmla="*/ 11 w 49"/>
                  <a:gd name="T11" fmla="*/ 0 h 49"/>
                  <a:gd name="T12" fmla="*/ 0 w 49"/>
                  <a:gd name="T13" fmla="*/ 11 h 49"/>
                  <a:gd name="T14" fmla="*/ 0 w 49"/>
                  <a:gd name="T15" fmla="*/ 38 h 49"/>
                  <a:gd name="T16" fmla="*/ 11 w 49"/>
                  <a:gd name="T17" fmla="*/ 49 h 49"/>
                  <a:gd name="T18" fmla="*/ 10 w 49"/>
                  <a:gd name="T19" fmla="*/ 11 h 49"/>
                  <a:gd name="T20" fmla="*/ 11 w 49"/>
                  <a:gd name="T21" fmla="*/ 10 h 49"/>
                  <a:gd name="T22" fmla="*/ 38 w 49"/>
                  <a:gd name="T23" fmla="*/ 10 h 49"/>
                  <a:gd name="T24" fmla="*/ 39 w 49"/>
                  <a:gd name="T25" fmla="*/ 11 h 49"/>
                  <a:gd name="T26" fmla="*/ 39 w 49"/>
                  <a:gd name="T27" fmla="*/ 38 h 49"/>
                  <a:gd name="T28" fmla="*/ 38 w 49"/>
                  <a:gd name="T29" fmla="*/ 39 h 49"/>
                  <a:gd name="T30" fmla="*/ 11 w 49"/>
                  <a:gd name="T31" fmla="*/ 39 h 49"/>
                  <a:gd name="T32" fmla="*/ 10 w 49"/>
                  <a:gd name="T33" fmla="*/ 38 h 49"/>
                  <a:gd name="T34" fmla="*/ 10 w 49"/>
                  <a:gd name="T35"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49">
                    <a:moveTo>
                      <a:pt x="11" y="49"/>
                    </a:moveTo>
                    <a:cubicBezTo>
                      <a:pt x="38" y="49"/>
                      <a:pt x="38" y="49"/>
                      <a:pt x="38" y="49"/>
                    </a:cubicBezTo>
                    <a:cubicBezTo>
                      <a:pt x="44" y="49"/>
                      <a:pt x="49" y="44"/>
                      <a:pt x="49" y="38"/>
                    </a:cubicBezTo>
                    <a:cubicBezTo>
                      <a:pt x="49" y="11"/>
                      <a:pt x="49" y="11"/>
                      <a:pt x="49" y="11"/>
                    </a:cubicBezTo>
                    <a:cubicBezTo>
                      <a:pt x="49" y="5"/>
                      <a:pt x="44" y="0"/>
                      <a:pt x="38" y="0"/>
                    </a:cubicBezTo>
                    <a:cubicBezTo>
                      <a:pt x="11" y="0"/>
                      <a:pt x="11" y="0"/>
                      <a:pt x="11" y="0"/>
                    </a:cubicBezTo>
                    <a:cubicBezTo>
                      <a:pt x="5" y="0"/>
                      <a:pt x="0" y="5"/>
                      <a:pt x="0" y="11"/>
                    </a:cubicBezTo>
                    <a:cubicBezTo>
                      <a:pt x="0" y="38"/>
                      <a:pt x="0" y="38"/>
                      <a:pt x="0" y="38"/>
                    </a:cubicBezTo>
                    <a:cubicBezTo>
                      <a:pt x="0" y="44"/>
                      <a:pt x="5" y="49"/>
                      <a:pt x="11" y="49"/>
                    </a:cubicBezTo>
                    <a:close/>
                    <a:moveTo>
                      <a:pt x="10" y="11"/>
                    </a:moveTo>
                    <a:cubicBezTo>
                      <a:pt x="10" y="11"/>
                      <a:pt x="11" y="10"/>
                      <a:pt x="11" y="10"/>
                    </a:cubicBezTo>
                    <a:cubicBezTo>
                      <a:pt x="38" y="10"/>
                      <a:pt x="38" y="10"/>
                      <a:pt x="38" y="10"/>
                    </a:cubicBezTo>
                    <a:cubicBezTo>
                      <a:pt x="38" y="10"/>
                      <a:pt x="39" y="11"/>
                      <a:pt x="39" y="11"/>
                    </a:cubicBezTo>
                    <a:cubicBezTo>
                      <a:pt x="39" y="38"/>
                      <a:pt x="39" y="38"/>
                      <a:pt x="39" y="38"/>
                    </a:cubicBezTo>
                    <a:cubicBezTo>
                      <a:pt x="39" y="38"/>
                      <a:pt x="38" y="39"/>
                      <a:pt x="38" y="39"/>
                    </a:cubicBezTo>
                    <a:cubicBezTo>
                      <a:pt x="11" y="39"/>
                      <a:pt x="11" y="39"/>
                      <a:pt x="11" y="39"/>
                    </a:cubicBezTo>
                    <a:cubicBezTo>
                      <a:pt x="11" y="39"/>
                      <a:pt x="10" y="38"/>
                      <a:pt x="10" y="38"/>
                    </a:cubicBezTo>
                    <a:lnTo>
                      <a:pt x="1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68"/>
              <p:cNvSpPr>
                <a:spLocks noEditPoints="1"/>
              </p:cNvSpPr>
              <p:nvPr/>
            </p:nvSpPr>
            <p:spPr bwMode="auto">
              <a:xfrm>
                <a:off x="3616" y="1854"/>
                <a:ext cx="117" cy="117"/>
              </a:xfrm>
              <a:custGeom>
                <a:avLst/>
                <a:gdLst>
                  <a:gd name="T0" fmla="*/ 11 w 49"/>
                  <a:gd name="T1" fmla="*/ 49 h 49"/>
                  <a:gd name="T2" fmla="*/ 39 w 49"/>
                  <a:gd name="T3" fmla="*/ 49 h 49"/>
                  <a:gd name="T4" fmla="*/ 49 w 49"/>
                  <a:gd name="T5" fmla="*/ 39 h 49"/>
                  <a:gd name="T6" fmla="*/ 49 w 49"/>
                  <a:gd name="T7" fmla="*/ 10 h 49"/>
                  <a:gd name="T8" fmla="*/ 39 w 49"/>
                  <a:gd name="T9" fmla="*/ 0 h 49"/>
                  <a:gd name="T10" fmla="*/ 11 w 49"/>
                  <a:gd name="T11" fmla="*/ 0 h 49"/>
                  <a:gd name="T12" fmla="*/ 0 w 49"/>
                  <a:gd name="T13" fmla="*/ 10 h 49"/>
                  <a:gd name="T14" fmla="*/ 0 w 49"/>
                  <a:gd name="T15" fmla="*/ 39 h 49"/>
                  <a:gd name="T16" fmla="*/ 11 w 49"/>
                  <a:gd name="T17" fmla="*/ 49 h 49"/>
                  <a:gd name="T18" fmla="*/ 11 w 49"/>
                  <a:gd name="T19" fmla="*/ 10 h 49"/>
                  <a:gd name="T20" fmla="*/ 39 w 49"/>
                  <a:gd name="T21" fmla="*/ 10 h 49"/>
                  <a:gd name="T22" fmla="*/ 39 w 49"/>
                  <a:gd name="T23" fmla="*/ 10 h 49"/>
                  <a:gd name="T24" fmla="*/ 39 w 49"/>
                  <a:gd name="T25" fmla="*/ 39 h 49"/>
                  <a:gd name="T26" fmla="*/ 10 w 49"/>
                  <a:gd name="T27" fmla="*/ 39 h 49"/>
                  <a:gd name="T28" fmla="*/ 11 w 49"/>
                  <a:gd name="T29" fmla="*/ 1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9">
                    <a:moveTo>
                      <a:pt x="11" y="49"/>
                    </a:moveTo>
                    <a:cubicBezTo>
                      <a:pt x="39" y="49"/>
                      <a:pt x="39" y="49"/>
                      <a:pt x="39" y="49"/>
                    </a:cubicBezTo>
                    <a:cubicBezTo>
                      <a:pt x="45" y="49"/>
                      <a:pt x="49" y="44"/>
                      <a:pt x="49" y="39"/>
                    </a:cubicBezTo>
                    <a:cubicBezTo>
                      <a:pt x="49" y="10"/>
                      <a:pt x="49" y="10"/>
                      <a:pt x="49" y="10"/>
                    </a:cubicBezTo>
                    <a:cubicBezTo>
                      <a:pt x="49" y="5"/>
                      <a:pt x="45" y="0"/>
                      <a:pt x="39" y="0"/>
                    </a:cubicBezTo>
                    <a:cubicBezTo>
                      <a:pt x="11" y="0"/>
                      <a:pt x="11" y="0"/>
                      <a:pt x="11" y="0"/>
                    </a:cubicBezTo>
                    <a:cubicBezTo>
                      <a:pt x="5" y="0"/>
                      <a:pt x="0" y="5"/>
                      <a:pt x="0" y="10"/>
                    </a:cubicBezTo>
                    <a:cubicBezTo>
                      <a:pt x="0" y="39"/>
                      <a:pt x="0" y="39"/>
                      <a:pt x="0" y="39"/>
                    </a:cubicBezTo>
                    <a:cubicBezTo>
                      <a:pt x="0" y="44"/>
                      <a:pt x="5" y="49"/>
                      <a:pt x="11" y="49"/>
                    </a:cubicBezTo>
                    <a:close/>
                    <a:moveTo>
                      <a:pt x="11" y="10"/>
                    </a:moveTo>
                    <a:cubicBezTo>
                      <a:pt x="39" y="10"/>
                      <a:pt x="39" y="10"/>
                      <a:pt x="39" y="10"/>
                    </a:cubicBezTo>
                    <a:cubicBezTo>
                      <a:pt x="39" y="10"/>
                      <a:pt x="39" y="10"/>
                      <a:pt x="39" y="10"/>
                    </a:cubicBezTo>
                    <a:cubicBezTo>
                      <a:pt x="39" y="39"/>
                      <a:pt x="39" y="39"/>
                      <a:pt x="39" y="39"/>
                    </a:cubicBezTo>
                    <a:cubicBezTo>
                      <a:pt x="10" y="39"/>
                      <a:pt x="10" y="39"/>
                      <a:pt x="10" y="39"/>
                    </a:cubicBezTo>
                    <a:lnTo>
                      <a:pt x="1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69"/>
              <p:cNvSpPr>
                <a:spLocks noEditPoints="1"/>
              </p:cNvSpPr>
              <p:nvPr/>
            </p:nvSpPr>
            <p:spPr bwMode="auto">
              <a:xfrm>
                <a:off x="3797" y="1854"/>
                <a:ext cx="114" cy="117"/>
              </a:xfrm>
              <a:custGeom>
                <a:avLst/>
                <a:gdLst>
                  <a:gd name="T0" fmla="*/ 10 w 48"/>
                  <a:gd name="T1" fmla="*/ 49 h 49"/>
                  <a:gd name="T2" fmla="*/ 38 w 48"/>
                  <a:gd name="T3" fmla="*/ 49 h 49"/>
                  <a:gd name="T4" fmla="*/ 48 w 48"/>
                  <a:gd name="T5" fmla="*/ 39 h 49"/>
                  <a:gd name="T6" fmla="*/ 48 w 48"/>
                  <a:gd name="T7" fmla="*/ 10 h 49"/>
                  <a:gd name="T8" fmla="*/ 38 w 48"/>
                  <a:gd name="T9" fmla="*/ 0 h 49"/>
                  <a:gd name="T10" fmla="*/ 10 w 48"/>
                  <a:gd name="T11" fmla="*/ 0 h 49"/>
                  <a:gd name="T12" fmla="*/ 0 w 48"/>
                  <a:gd name="T13" fmla="*/ 10 h 49"/>
                  <a:gd name="T14" fmla="*/ 0 w 48"/>
                  <a:gd name="T15" fmla="*/ 39 h 49"/>
                  <a:gd name="T16" fmla="*/ 10 w 48"/>
                  <a:gd name="T17" fmla="*/ 49 h 49"/>
                  <a:gd name="T18" fmla="*/ 10 w 48"/>
                  <a:gd name="T19" fmla="*/ 10 h 49"/>
                  <a:gd name="T20" fmla="*/ 38 w 48"/>
                  <a:gd name="T21" fmla="*/ 10 h 49"/>
                  <a:gd name="T22" fmla="*/ 38 w 48"/>
                  <a:gd name="T23" fmla="*/ 10 h 49"/>
                  <a:gd name="T24" fmla="*/ 38 w 48"/>
                  <a:gd name="T25" fmla="*/ 39 h 49"/>
                  <a:gd name="T26" fmla="*/ 10 w 48"/>
                  <a:gd name="T27" fmla="*/ 39 h 49"/>
                  <a:gd name="T28" fmla="*/ 10 w 48"/>
                  <a:gd name="T29" fmla="*/ 1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49">
                    <a:moveTo>
                      <a:pt x="10" y="49"/>
                    </a:moveTo>
                    <a:cubicBezTo>
                      <a:pt x="38" y="49"/>
                      <a:pt x="38" y="49"/>
                      <a:pt x="38" y="49"/>
                    </a:cubicBezTo>
                    <a:cubicBezTo>
                      <a:pt x="44" y="49"/>
                      <a:pt x="48" y="44"/>
                      <a:pt x="48" y="39"/>
                    </a:cubicBezTo>
                    <a:cubicBezTo>
                      <a:pt x="48" y="10"/>
                      <a:pt x="48" y="10"/>
                      <a:pt x="48" y="10"/>
                    </a:cubicBezTo>
                    <a:cubicBezTo>
                      <a:pt x="48" y="5"/>
                      <a:pt x="44" y="0"/>
                      <a:pt x="38" y="0"/>
                    </a:cubicBezTo>
                    <a:cubicBezTo>
                      <a:pt x="10" y="0"/>
                      <a:pt x="10" y="0"/>
                      <a:pt x="10" y="0"/>
                    </a:cubicBezTo>
                    <a:cubicBezTo>
                      <a:pt x="4" y="0"/>
                      <a:pt x="0" y="5"/>
                      <a:pt x="0" y="10"/>
                    </a:cubicBezTo>
                    <a:cubicBezTo>
                      <a:pt x="0" y="39"/>
                      <a:pt x="0" y="39"/>
                      <a:pt x="0" y="39"/>
                    </a:cubicBezTo>
                    <a:cubicBezTo>
                      <a:pt x="0" y="44"/>
                      <a:pt x="4" y="49"/>
                      <a:pt x="10" y="49"/>
                    </a:cubicBezTo>
                    <a:close/>
                    <a:moveTo>
                      <a:pt x="10" y="10"/>
                    </a:moveTo>
                    <a:cubicBezTo>
                      <a:pt x="38" y="10"/>
                      <a:pt x="38" y="10"/>
                      <a:pt x="38" y="10"/>
                    </a:cubicBezTo>
                    <a:cubicBezTo>
                      <a:pt x="38" y="10"/>
                      <a:pt x="38" y="10"/>
                      <a:pt x="38" y="10"/>
                    </a:cubicBezTo>
                    <a:cubicBezTo>
                      <a:pt x="38" y="39"/>
                      <a:pt x="38" y="39"/>
                      <a:pt x="38" y="39"/>
                    </a:cubicBezTo>
                    <a:cubicBezTo>
                      <a:pt x="10" y="39"/>
                      <a:pt x="10" y="39"/>
                      <a:pt x="10" y="39"/>
                    </a:cubicBez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0"/>
              <p:cNvSpPr>
                <a:spLocks noEditPoints="1"/>
              </p:cNvSpPr>
              <p:nvPr/>
            </p:nvSpPr>
            <p:spPr bwMode="auto">
              <a:xfrm>
                <a:off x="3975" y="1854"/>
                <a:ext cx="117" cy="117"/>
              </a:xfrm>
              <a:custGeom>
                <a:avLst/>
                <a:gdLst>
                  <a:gd name="T0" fmla="*/ 10 w 49"/>
                  <a:gd name="T1" fmla="*/ 49 h 49"/>
                  <a:gd name="T2" fmla="*/ 39 w 49"/>
                  <a:gd name="T3" fmla="*/ 49 h 49"/>
                  <a:gd name="T4" fmla="*/ 49 w 49"/>
                  <a:gd name="T5" fmla="*/ 39 h 49"/>
                  <a:gd name="T6" fmla="*/ 49 w 49"/>
                  <a:gd name="T7" fmla="*/ 10 h 49"/>
                  <a:gd name="T8" fmla="*/ 39 w 49"/>
                  <a:gd name="T9" fmla="*/ 0 h 49"/>
                  <a:gd name="T10" fmla="*/ 10 w 49"/>
                  <a:gd name="T11" fmla="*/ 0 h 49"/>
                  <a:gd name="T12" fmla="*/ 0 w 49"/>
                  <a:gd name="T13" fmla="*/ 10 h 49"/>
                  <a:gd name="T14" fmla="*/ 0 w 49"/>
                  <a:gd name="T15" fmla="*/ 39 h 49"/>
                  <a:gd name="T16" fmla="*/ 10 w 49"/>
                  <a:gd name="T17" fmla="*/ 49 h 49"/>
                  <a:gd name="T18" fmla="*/ 10 w 49"/>
                  <a:gd name="T19" fmla="*/ 10 h 49"/>
                  <a:gd name="T20" fmla="*/ 39 w 49"/>
                  <a:gd name="T21" fmla="*/ 10 h 49"/>
                  <a:gd name="T22" fmla="*/ 39 w 49"/>
                  <a:gd name="T23" fmla="*/ 10 h 49"/>
                  <a:gd name="T24" fmla="*/ 39 w 49"/>
                  <a:gd name="T25" fmla="*/ 39 h 49"/>
                  <a:gd name="T26" fmla="*/ 10 w 49"/>
                  <a:gd name="T27" fmla="*/ 39 h 49"/>
                  <a:gd name="T28" fmla="*/ 10 w 49"/>
                  <a:gd name="T29" fmla="*/ 1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9">
                    <a:moveTo>
                      <a:pt x="10" y="49"/>
                    </a:moveTo>
                    <a:cubicBezTo>
                      <a:pt x="39" y="49"/>
                      <a:pt x="39" y="49"/>
                      <a:pt x="39" y="49"/>
                    </a:cubicBezTo>
                    <a:cubicBezTo>
                      <a:pt x="44" y="49"/>
                      <a:pt x="49" y="44"/>
                      <a:pt x="49" y="39"/>
                    </a:cubicBezTo>
                    <a:cubicBezTo>
                      <a:pt x="49" y="10"/>
                      <a:pt x="49" y="10"/>
                      <a:pt x="49" y="10"/>
                    </a:cubicBezTo>
                    <a:cubicBezTo>
                      <a:pt x="49" y="5"/>
                      <a:pt x="44" y="0"/>
                      <a:pt x="39" y="0"/>
                    </a:cubicBezTo>
                    <a:cubicBezTo>
                      <a:pt x="10" y="0"/>
                      <a:pt x="10" y="0"/>
                      <a:pt x="10" y="0"/>
                    </a:cubicBezTo>
                    <a:cubicBezTo>
                      <a:pt x="5" y="0"/>
                      <a:pt x="0" y="5"/>
                      <a:pt x="0" y="10"/>
                    </a:cubicBezTo>
                    <a:cubicBezTo>
                      <a:pt x="0" y="39"/>
                      <a:pt x="0" y="39"/>
                      <a:pt x="0" y="39"/>
                    </a:cubicBezTo>
                    <a:cubicBezTo>
                      <a:pt x="0" y="44"/>
                      <a:pt x="5" y="49"/>
                      <a:pt x="10" y="49"/>
                    </a:cubicBezTo>
                    <a:close/>
                    <a:moveTo>
                      <a:pt x="10" y="10"/>
                    </a:moveTo>
                    <a:cubicBezTo>
                      <a:pt x="39" y="10"/>
                      <a:pt x="39" y="10"/>
                      <a:pt x="39" y="10"/>
                    </a:cubicBezTo>
                    <a:cubicBezTo>
                      <a:pt x="39" y="10"/>
                      <a:pt x="39" y="10"/>
                      <a:pt x="39" y="10"/>
                    </a:cubicBezTo>
                    <a:cubicBezTo>
                      <a:pt x="39" y="39"/>
                      <a:pt x="39" y="39"/>
                      <a:pt x="39" y="39"/>
                    </a:cubicBezTo>
                    <a:cubicBezTo>
                      <a:pt x="10" y="39"/>
                      <a:pt x="10" y="39"/>
                      <a:pt x="10" y="39"/>
                    </a:cubicBez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1"/>
              <p:cNvSpPr>
                <a:spLocks noEditPoints="1"/>
              </p:cNvSpPr>
              <p:nvPr/>
            </p:nvSpPr>
            <p:spPr bwMode="auto">
              <a:xfrm>
                <a:off x="4154" y="1854"/>
                <a:ext cx="116" cy="117"/>
              </a:xfrm>
              <a:custGeom>
                <a:avLst/>
                <a:gdLst>
                  <a:gd name="T0" fmla="*/ 12 w 49"/>
                  <a:gd name="T1" fmla="*/ 49 h 49"/>
                  <a:gd name="T2" fmla="*/ 38 w 49"/>
                  <a:gd name="T3" fmla="*/ 49 h 49"/>
                  <a:gd name="T4" fmla="*/ 49 w 49"/>
                  <a:gd name="T5" fmla="*/ 38 h 49"/>
                  <a:gd name="T6" fmla="*/ 49 w 49"/>
                  <a:gd name="T7" fmla="*/ 11 h 49"/>
                  <a:gd name="T8" fmla="*/ 38 w 49"/>
                  <a:gd name="T9" fmla="*/ 0 h 49"/>
                  <a:gd name="T10" fmla="*/ 12 w 49"/>
                  <a:gd name="T11" fmla="*/ 0 h 49"/>
                  <a:gd name="T12" fmla="*/ 0 w 49"/>
                  <a:gd name="T13" fmla="*/ 11 h 49"/>
                  <a:gd name="T14" fmla="*/ 0 w 49"/>
                  <a:gd name="T15" fmla="*/ 38 h 49"/>
                  <a:gd name="T16" fmla="*/ 12 w 49"/>
                  <a:gd name="T17" fmla="*/ 49 h 49"/>
                  <a:gd name="T18" fmla="*/ 10 w 49"/>
                  <a:gd name="T19" fmla="*/ 11 h 49"/>
                  <a:gd name="T20" fmla="*/ 12 w 49"/>
                  <a:gd name="T21" fmla="*/ 10 h 49"/>
                  <a:gd name="T22" fmla="*/ 38 w 49"/>
                  <a:gd name="T23" fmla="*/ 10 h 49"/>
                  <a:gd name="T24" fmla="*/ 39 w 49"/>
                  <a:gd name="T25" fmla="*/ 11 h 49"/>
                  <a:gd name="T26" fmla="*/ 39 w 49"/>
                  <a:gd name="T27" fmla="*/ 38 h 49"/>
                  <a:gd name="T28" fmla="*/ 38 w 49"/>
                  <a:gd name="T29" fmla="*/ 39 h 49"/>
                  <a:gd name="T30" fmla="*/ 12 w 49"/>
                  <a:gd name="T31" fmla="*/ 39 h 49"/>
                  <a:gd name="T32" fmla="*/ 10 w 49"/>
                  <a:gd name="T33" fmla="*/ 38 h 49"/>
                  <a:gd name="T34" fmla="*/ 10 w 49"/>
                  <a:gd name="T35"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49">
                    <a:moveTo>
                      <a:pt x="12" y="49"/>
                    </a:moveTo>
                    <a:cubicBezTo>
                      <a:pt x="38" y="49"/>
                      <a:pt x="38" y="49"/>
                      <a:pt x="38" y="49"/>
                    </a:cubicBezTo>
                    <a:cubicBezTo>
                      <a:pt x="44" y="49"/>
                      <a:pt x="49" y="44"/>
                      <a:pt x="49" y="38"/>
                    </a:cubicBezTo>
                    <a:cubicBezTo>
                      <a:pt x="49" y="11"/>
                      <a:pt x="49" y="11"/>
                      <a:pt x="49" y="11"/>
                    </a:cubicBezTo>
                    <a:cubicBezTo>
                      <a:pt x="49" y="5"/>
                      <a:pt x="44" y="0"/>
                      <a:pt x="38" y="0"/>
                    </a:cubicBezTo>
                    <a:cubicBezTo>
                      <a:pt x="12" y="0"/>
                      <a:pt x="12" y="0"/>
                      <a:pt x="12" y="0"/>
                    </a:cubicBezTo>
                    <a:cubicBezTo>
                      <a:pt x="5" y="0"/>
                      <a:pt x="0" y="5"/>
                      <a:pt x="0" y="11"/>
                    </a:cubicBezTo>
                    <a:cubicBezTo>
                      <a:pt x="0" y="38"/>
                      <a:pt x="0" y="38"/>
                      <a:pt x="0" y="38"/>
                    </a:cubicBezTo>
                    <a:cubicBezTo>
                      <a:pt x="0" y="44"/>
                      <a:pt x="5" y="49"/>
                      <a:pt x="12" y="49"/>
                    </a:cubicBezTo>
                    <a:close/>
                    <a:moveTo>
                      <a:pt x="10" y="11"/>
                    </a:moveTo>
                    <a:cubicBezTo>
                      <a:pt x="10" y="11"/>
                      <a:pt x="11" y="10"/>
                      <a:pt x="12" y="10"/>
                    </a:cubicBezTo>
                    <a:cubicBezTo>
                      <a:pt x="38" y="10"/>
                      <a:pt x="38" y="10"/>
                      <a:pt x="38" y="10"/>
                    </a:cubicBezTo>
                    <a:cubicBezTo>
                      <a:pt x="38" y="10"/>
                      <a:pt x="39" y="11"/>
                      <a:pt x="39" y="11"/>
                    </a:cubicBezTo>
                    <a:cubicBezTo>
                      <a:pt x="39" y="38"/>
                      <a:pt x="39" y="38"/>
                      <a:pt x="39" y="38"/>
                    </a:cubicBezTo>
                    <a:cubicBezTo>
                      <a:pt x="39" y="38"/>
                      <a:pt x="38" y="39"/>
                      <a:pt x="38" y="39"/>
                    </a:cubicBezTo>
                    <a:cubicBezTo>
                      <a:pt x="12" y="39"/>
                      <a:pt x="12" y="39"/>
                      <a:pt x="12" y="39"/>
                    </a:cubicBezTo>
                    <a:cubicBezTo>
                      <a:pt x="11" y="39"/>
                      <a:pt x="10" y="38"/>
                      <a:pt x="10" y="38"/>
                    </a:cubicBezTo>
                    <a:lnTo>
                      <a:pt x="1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
              <p:cNvSpPr>
                <a:spLocks noEditPoints="1"/>
              </p:cNvSpPr>
              <p:nvPr/>
            </p:nvSpPr>
            <p:spPr bwMode="auto">
              <a:xfrm>
                <a:off x="3438" y="2016"/>
                <a:ext cx="116" cy="116"/>
              </a:xfrm>
              <a:custGeom>
                <a:avLst/>
                <a:gdLst>
                  <a:gd name="T0" fmla="*/ 11 w 49"/>
                  <a:gd name="T1" fmla="*/ 49 h 49"/>
                  <a:gd name="T2" fmla="*/ 38 w 49"/>
                  <a:gd name="T3" fmla="*/ 49 h 49"/>
                  <a:gd name="T4" fmla="*/ 49 w 49"/>
                  <a:gd name="T5" fmla="*/ 37 h 49"/>
                  <a:gd name="T6" fmla="*/ 49 w 49"/>
                  <a:gd name="T7" fmla="*/ 11 h 49"/>
                  <a:gd name="T8" fmla="*/ 38 w 49"/>
                  <a:gd name="T9" fmla="*/ 0 h 49"/>
                  <a:gd name="T10" fmla="*/ 11 w 49"/>
                  <a:gd name="T11" fmla="*/ 0 h 49"/>
                  <a:gd name="T12" fmla="*/ 0 w 49"/>
                  <a:gd name="T13" fmla="*/ 11 h 49"/>
                  <a:gd name="T14" fmla="*/ 0 w 49"/>
                  <a:gd name="T15" fmla="*/ 37 h 49"/>
                  <a:gd name="T16" fmla="*/ 11 w 49"/>
                  <a:gd name="T17" fmla="*/ 49 h 49"/>
                  <a:gd name="T18" fmla="*/ 10 w 49"/>
                  <a:gd name="T19" fmla="*/ 11 h 49"/>
                  <a:gd name="T20" fmla="*/ 11 w 49"/>
                  <a:gd name="T21" fmla="*/ 10 h 49"/>
                  <a:gd name="T22" fmla="*/ 38 w 49"/>
                  <a:gd name="T23" fmla="*/ 10 h 49"/>
                  <a:gd name="T24" fmla="*/ 39 w 49"/>
                  <a:gd name="T25" fmla="*/ 11 h 49"/>
                  <a:gd name="T26" fmla="*/ 39 w 49"/>
                  <a:gd name="T27" fmla="*/ 37 h 49"/>
                  <a:gd name="T28" fmla="*/ 38 w 49"/>
                  <a:gd name="T29" fmla="*/ 39 h 49"/>
                  <a:gd name="T30" fmla="*/ 11 w 49"/>
                  <a:gd name="T31" fmla="*/ 39 h 49"/>
                  <a:gd name="T32" fmla="*/ 10 w 49"/>
                  <a:gd name="T33" fmla="*/ 37 h 49"/>
                  <a:gd name="T34" fmla="*/ 10 w 49"/>
                  <a:gd name="T35"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49">
                    <a:moveTo>
                      <a:pt x="11" y="49"/>
                    </a:moveTo>
                    <a:cubicBezTo>
                      <a:pt x="38" y="49"/>
                      <a:pt x="38" y="49"/>
                      <a:pt x="38" y="49"/>
                    </a:cubicBezTo>
                    <a:cubicBezTo>
                      <a:pt x="44" y="49"/>
                      <a:pt x="49" y="44"/>
                      <a:pt x="49" y="37"/>
                    </a:cubicBezTo>
                    <a:cubicBezTo>
                      <a:pt x="49" y="11"/>
                      <a:pt x="49" y="11"/>
                      <a:pt x="49" y="11"/>
                    </a:cubicBezTo>
                    <a:cubicBezTo>
                      <a:pt x="49" y="5"/>
                      <a:pt x="44" y="0"/>
                      <a:pt x="38" y="0"/>
                    </a:cubicBezTo>
                    <a:cubicBezTo>
                      <a:pt x="11" y="0"/>
                      <a:pt x="11" y="0"/>
                      <a:pt x="11" y="0"/>
                    </a:cubicBezTo>
                    <a:cubicBezTo>
                      <a:pt x="5" y="0"/>
                      <a:pt x="0" y="5"/>
                      <a:pt x="0" y="11"/>
                    </a:cubicBezTo>
                    <a:cubicBezTo>
                      <a:pt x="0" y="37"/>
                      <a:pt x="0" y="37"/>
                      <a:pt x="0" y="37"/>
                    </a:cubicBezTo>
                    <a:cubicBezTo>
                      <a:pt x="0" y="44"/>
                      <a:pt x="5" y="49"/>
                      <a:pt x="11" y="49"/>
                    </a:cubicBezTo>
                    <a:close/>
                    <a:moveTo>
                      <a:pt x="10" y="11"/>
                    </a:moveTo>
                    <a:cubicBezTo>
                      <a:pt x="10" y="11"/>
                      <a:pt x="11" y="10"/>
                      <a:pt x="11" y="10"/>
                    </a:cubicBezTo>
                    <a:cubicBezTo>
                      <a:pt x="38" y="10"/>
                      <a:pt x="38" y="10"/>
                      <a:pt x="38" y="10"/>
                    </a:cubicBezTo>
                    <a:cubicBezTo>
                      <a:pt x="38" y="10"/>
                      <a:pt x="39" y="11"/>
                      <a:pt x="39" y="11"/>
                    </a:cubicBezTo>
                    <a:cubicBezTo>
                      <a:pt x="39" y="37"/>
                      <a:pt x="39" y="37"/>
                      <a:pt x="39" y="37"/>
                    </a:cubicBezTo>
                    <a:cubicBezTo>
                      <a:pt x="39" y="38"/>
                      <a:pt x="38" y="39"/>
                      <a:pt x="38" y="39"/>
                    </a:cubicBezTo>
                    <a:cubicBezTo>
                      <a:pt x="11" y="39"/>
                      <a:pt x="11" y="39"/>
                      <a:pt x="11" y="39"/>
                    </a:cubicBezTo>
                    <a:cubicBezTo>
                      <a:pt x="11" y="39"/>
                      <a:pt x="10" y="38"/>
                      <a:pt x="10" y="37"/>
                    </a:cubicBezTo>
                    <a:lnTo>
                      <a:pt x="1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3"/>
              <p:cNvSpPr>
                <a:spLocks noEditPoints="1"/>
              </p:cNvSpPr>
              <p:nvPr/>
            </p:nvSpPr>
            <p:spPr bwMode="auto">
              <a:xfrm>
                <a:off x="3616" y="2016"/>
                <a:ext cx="117" cy="116"/>
              </a:xfrm>
              <a:custGeom>
                <a:avLst/>
                <a:gdLst>
                  <a:gd name="T0" fmla="*/ 11 w 49"/>
                  <a:gd name="T1" fmla="*/ 49 h 49"/>
                  <a:gd name="T2" fmla="*/ 39 w 49"/>
                  <a:gd name="T3" fmla="*/ 49 h 49"/>
                  <a:gd name="T4" fmla="*/ 49 w 49"/>
                  <a:gd name="T5" fmla="*/ 38 h 49"/>
                  <a:gd name="T6" fmla="*/ 49 w 49"/>
                  <a:gd name="T7" fmla="*/ 10 h 49"/>
                  <a:gd name="T8" fmla="*/ 39 w 49"/>
                  <a:gd name="T9" fmla="*/ 0 h 49"/>
                  <a:gd name="T10" fmla="*/ 11 w 49"/>
                  <a:gd name="T11" fmla="*/ 0 h 49"/>
                  <a:gd name="T12" fmla="*/ 0 w 49"/>
                  <a:gd name="T13" fmla="*/ 10 h 49"/>
                  <a:gd name="T14" fmla="*/ 0 w 49"/>
                  <a:gd name="T15" fmla="*/ 38 h 49"/>
                  <a:gd name="T16" fmla="*/ 11 w 49"/>
                  <a:gd name="T17" fmla="*/ 49 h 49"/>
                  <a:gd name="T18" fmla="*/ 11 w 49"/>
                  <a:gd name="T19" fmla="*/ 10 h 49"/>
                  <a:gd name="T20" fmla="*/ 39 w 49"/>
                  <a:gd name="T21" fmla="*/ 10 h 49"/>
                  <a:gd name="T22" fmla="*/ 39 w 49"/>
                  <a:gd name="T23" fmla="*/ 10 h 49"/>
                  <a:gd name="T24" fmla="*/ 39 w 49"/>
                  <a:gd name="T25" fmla="*/ 39 h 49"/>
                  <a:gd name="T26" fmla="*/ 10 w 49"/>
                  <a:gd name="T27" fmla="*/ 38 h 49"/>
                  <a:gd name="T28" fmla="*/ 11 w 49"/>
                  <a:gd name="T29" fmla="*/ 1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9">
                    <a:moveTo>
                      <a:pt x="11" y="49"/>
                    </a:moveTo>
                    <a:cubicBezTo>
                      <a:pt x="39" y="49"/>
                      <a:pt x="39" y="49"/>
                      <a:pt x="39" y="49"/>
                    </a:cubicBezTo>
                    <a:cubicBezTo>
                      <a:pt x="45" y="49"/>
                      <a:pt x="49" y="44"/>
                      <a:pt x="49" y="38"/>
                    </a:cubicBezTo>
                    <a:cubicBezTo>
                      <a:pt x="49" y="10"/>
                      <a:pt x="49" y="10"/>
                      <a:pt x="49" y="10"/>
                    </a:cubicBezTo>
                    <a:cubicBezTo>
                      <a:pt x="49" y="5"/>
                      <a:pt x="45" y="0"/>
                      <a:pt x="39" y="0"/>
                    </a:cubicBezTo>
                    <a:cubicBezTo>
                      <a:pt x="11" y="0"/>
                      <a:pt x="11" y="0"/>
                      <a:pt x="11" y="0"/>
                    </a:cubicBezTo>
                    <a:cubicBezTo>
                      <a:pt x="5" y="0"/>
                      <a:pt x="0" y="5"/>
                      <a:pt x="0" y="10"/>
                    </a:cubicBezTo>
                    <a:cubicBezTo>
                      <a:pt x="0" y="38"/>
                      <a:pt x="0" y="38"/>
                      <a:pt x="0" y="38"/>
                    </a:cubicBezTo>
                    <a:cubicBezTo>
                      <a:pt x="0" y="44"/>
                      <a:pt x="5" y="49"/>
                      <a:pt x="11" y="49"/>
                    </a:cubicBezTo>
                    <a:close/>
                    <a:moveTo>
                      <a:pt x="11" y="10"/>
                    </a:moveTo>
                    <a:cubicBezTo>
                      <a:pt x="39" y="10"/>
                      <a:pt x="39" y="10"/>
                      <a:pt x="39" y="10"/>
                    </a:cubicBezTo>
                    <a:cubicBezTo>
                      <a:pt x="39" y="10"/>
                      <a:pt x="39" y="10"/>
                      <a:pt x="39" y="10"/>
                    </a:cubicBezTo>
                    <a:cubicBezTo>
                      <a:pt x="39" y="39"/>
                      <a:pt x="39" y="39"/>
                      <a:pt x="39" y="39"/>
                    </a:cubicBezTo>
                    <a:cubicBezTo>
                      <a:pt x="10" y="38"/>
                      <a:pt x="10" y="38"/>
                      <a:pt x="10" y="38"/>
                    </a:cubicBezTo>
                    <a:lnTo>
                      <a:pt x="1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4"/>
              <p:cNvSpPr>
                <a:spLocks noEditPoints="1"/>
              </p:cNvSpPr>
              <p:nvPr/>
            </p:nvSpPr>
            <p:spPr bwMode="auto">
              <a:xfrm>
                <a:off x="3797" y="2016"/>
                <a:ext cx="114" cy="116"/>
              </a:xfrm>
              <a:custGeom>
                <a:avLst/>
                <a:gdLst>
                  <a:gd name="T0" fmla="*/ 10 w 48"/>
                  <a:gd name="T1" fmla="*/ 49 h 49"/>
                  <a:gd name="T2" fmla="*/ 38 w 48"/>
                  <a:gd name="T3" fmla="*/ 49 h 49"/>
                  <a:gd name="T4" fmla="*/ 48 w 48"/>
                  <a:gd name="T5" fmla="*/ 38 h 49"/>
                  <a:gd name="T6" fmla="*/ 48 w 48"/>
                  <a:gd name="T7" fmla="*/ 10 h 49"/>
                  <a:gd name="T8" fmla="*/ 38 w 48"/>
                  <a:gd name="T9" fmla="*/ 0 h 49"/>
                  <a:gd name="T10" fmla="*/ 10 w 48"/>
                  <a:gd name="T11" fmla="*/ 0 h 49"/>
                  <a:gd name="T12" fmla="*/ 0 w 48"/>
                  <a:gd name="T13" fmla="*/ 10 h 49"/>
                  <a:gd name="T14" fmla="*/ 0 w 48"/>
                  <a:gd name="T15" fmla="*/ 38 h 49"/>
                  <a:gd name="T16" fmla="*/ 10 w 48"/>
                  <a:gd name="T17" fmla="*/ 49 h 49"/>
                  <a:gd name="T18" fmla="*/ 10 w 48"/>
                  <a:gd name="T19" fmla="*/ 10 h 49"/>
                  <a:gd name="T20" fmla="*/ 38 w 48"/>
                  <a:gd name="T21" fmla="*/ 10 h 49"/>
                  <a:gd name="T22" fmla="*/ 38 w 48"/>
                  <a:gd name="T23" fmla="*/ 10 h 49"/>
                  <a:gd name="T24" fmla="*/ 38 w 48"/>
                  <a:gd name="T25" fmla="*/ 39 h 49"/>
                  <a:gd name="T26" fmla="*/ 10 w 48"/>
                  <a:gd name="T27" fmla="*/ 38 h 49"/>
                  <a:gd name="T28" fmla="*/ 10 w 48"/>
                  <a:gd name="T29" fmla="*/ 1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49">
                    <a:moveTo>
                      <a:pt x="10" y="49"/>
                    </a:moveTo>
                    <a:cubicBezTo>
                      <a:pt x="38" y="49"/>
                      <a:pt x="38" y="49"/>
                      <a:pt x="38" y="49"/>
                    </a:cubicBezTo>
                    <a:cubicBezTo>
                      <a:pt x="44" y="49"/>
                      <a:pt x="48" y="44"/>
                      <a:pt x="48" y="38"/>
                    </a:cubicBezTo>
                    <a:cubicBezTo>
                      <a:pt x="48" y="10"/>
                      <a:pt x="48" y="10"/>
                      <a:pt x="48" y="10"/>
                    </a:cubicBezTo>
                    <a:cubicBezTo>
                      <a:pt x="48" y="5"/>
                      <a:pt x="44" y="0"/>
                      <a:pt x="38" y="0"/>
                    </a:cubicBezTo>
                    <a:cubicBezTo>
                      <a:pt x="10" y="0"/>
                      <a:pt x="10" y="0"/>
                      <a:pt x="10" y="0"/>
                    </a:cubicBezTo>
                    <a:cubicBezTo>
                      <a:pt x="4" y="0"/>
                      <a:pt x="0" y="5"/>
                      <a:pt x="0" y="10"/>
                    </a:cubicBezTo>
                    <a:cubicBezTo>
                      <a:pt x="0" y="38"/>
                      <a:pt x="0" y="38"/>
                      <a:pt x="0" y="38"/>
                    </a:cubicBezTo>
                    <a:cubicBezTo>
                      <a:pt x="0" y="44"/>
                      <a:pt x="4" y="49"/>
                      <a:pt x="10" y="49"/>
                    </a:cubicBezTo>
                    <a:close/>
                    <a:moveTo>
                      <a:pt x="10" y="10"/>
                    </a:moveTo>
                    <a:cubicBezTo>
                      <a:pt x="38" y="10"/>
                      <a:pt x="38" y="10"/>
                      <a:pt x="38" y="10"/>
                    </a:cubicBezTo>
                    <a:cubicBezTo>
                      <a:pt x="38" y="10"/>
                      <a:pt x="38" y="10"/>
                      <a:pt x="38" y="10"/>
                    </a:cubicBezTo>
                    <a:cubicBezTo>
                      <a:pt x="38" y="39"/>
                      <a:pt x="38" y="39"/>
                      <a:pt x="38" y="39"/>
                    </a:cubicBezTo>
                    <a:cubicBezTo>
                      <a:pt x="10" y="38"/>
                      <a:pt x="10" y="38"/>
                      <a:pt x="10" y="38"/>
                    </a:cubicBez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5"/>
              <p:cNvSpPr>
                <a:spLocks noEditPoints="1"/>
              </p:cNvSpPr>
              <p:nvPr/>
            </p:nvSpPr>
            <p:spPr bwMode="auto">
              <a:xfrm>
                <a:off x="3975" y="2016"/>
                <a:ext cx="117" cy="116"/>
              </a:xfrm>
              <a:custGeom>
                <a:avLst/>
                <a:gdLst>
                  <a:gd name="T0" fmla="*/ 10 w 49"/>
                  <a:gd name="T1" fmla="*/ 49 h 49"/>
                  <a:gd name="T2" fmla="*/ 39 w 49"/>
                  <a:gd name="T3" fmla="*/ 49 h 49"/>
                  <a:gd name="T4" fmla="*/ 49 w 49"/>
                  <a:gd name="T5" fmla="*/ 38 h 49"/>
                  <a:gd name="T6" fmla="*/ 49 w 49"/>
                  <a:gd name="T7" fmla="*/ 10 h 49"/>
                  <a:gd name="T8" fmla="*/ 39 w 49"/>
                  <a:gd name="T9" fmla="*/ 0 h 49"/>
                  <a:gd name="T10" fmla="*/ 10 w 49"/>
                  <a:gd name="T11" fmla="*/ 0 h 49"/>
                  <a:gd name="T12" fmla="*/ 0 w 49"/>
                  <a:gd name="T13" fmla="*/ 10 h 49"/>
                  <a:gd name="T14" fmla="*/ 0 w 49"/>
                  <a:gd name="T15" fmla="*/ 38 h 49"/>
                  <a:gd name="T16" fmla="*/ 10 w 49"/>
                  <a:gd name="T17" fmla="*/ 49 h 49"/>
                  <a:gd name="T18" fmla="*/ 10 w 49"/>
                  <a:gd name="T19" fmla="*/ 10 h 49"/>
                  <a:gd name="T20" fmla="*/ 39 w 49"/>
                  <a:gd name="T21" fmla="*/ 10 h 49"/>
                  <a:gd name="T22" fmla="*/ 39 w 49"/>
                  <a:gd name="T23" fmla="*/ 10 h 49"/>
                  <a:gd name="T24" fmla="*/ 39 w 49"/>
                  <a:gd name="T25" fmla="*/ 39 h 49"/>
                  <a:gd name="T26" fmla="*/ 10 w 49"/>
                  <a:gd name="T27" fmla="*/ 38 h 49"/>
                  <a:gd name="T28" fmla="*/ 10 w 49"/>
                  <a:gd name="T29" fmla="*/ 1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9">
                    <a:moveTo>
                      <a:pt x="10" y="49"/>
                    </a:moveTo>
                    <a:cubicBezTo>
                      <a:pt x="39" y="49"/>
                      <a:pt x="39" y="49"/>
                      <a:pt x="39" y="49"/>
                    </a:cubicBezTo>
                    <a:cubicBezTo>
                      <a:pt x="44" y="49"/>
                      <a:pt x="49" y="44"/>
                      <a:pt x="49" y="38"/>
                    </a:cubicBezTo>
                    <a:cubicBezTo>
                      <a:pt x="49" y="10"/>
                      <a:pt x="49" y="10"/>
                      <a:pt x="49" y="10"/>
                    </a:cubicBezTo>
                    <a:cubicBezTo>
                      <a:pt x="49" y="5"/>
                      <a:pt x="44" y="0"/>
                      <a:pt x="39" y="0"/>
                    </a:cubicBezTo>
                    <a:cubicBezTo>
                      <a:pt x="10" y="0"/>
                      <a:pt x="10" y="0"/>
                      <a:pt x="10" y="0"/>
                    </a:cubicBezTo>
                    <a:cubicBezTo>
                      <a:pt x="5" y="0"/>
                      <a:pt x="0" y="5"/>
                      <a:pt x="0" y="10"/>
                    </a:cubicBezTo>
                    <a:cubicBezTo>
                      <a:pt x="0" y="38"/>
                      <a:pt x="0" y="38"/>
                      <a:pt x="0" y="38"/>
                    </a:cubicBezTo>
                    <a:cubicBezTo>
                      <a:pt x="0" y="44"/>
                      <a:pt x="5" y="49"/>
                      <a:pt x="10" y="49"/>
                    </a:cubicBezTo>
                    <a:close/>
                    <a:moveTo>
                      <a:pt x="10" y="10"/>
                    </a:moveTo>
                    <a:cubicBezTo>
                      <a:pt x="39" y="10"/>
                      <a:pt x="39" y="10"/>
                      <a:pt x="39" y="10"/>
                    </a:cubicBezTo>
                    <a:cubicBezTo>
                      <a:pt x="39" y="10"/>
                      <a:pt x="39" y="10"/>
                      <a:pt x="39" y="10"/>
                    </a:cubicBezTo>
                    <a:cubicBezTo>
                      <a:pt x="39" y="39"/>
                      <a:pt x="39" y="39"/>
                      <a:pt x="39" y="39"/>
                    </a:cubicBezTo>
                    <a:cubicBezTo>
                      <a:pt x="10" y="38"/>
                      <a:pt x="10" y="38"/>
                      <a:pt x="10" y="38"/>
                    </a:cubicBez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6"/>
              <p:cNvSpPr>
                <a:spLocks noEditPoints="1"/>
              </p:cNvSpPr>
              <p:nvPr/>
            </p:nvSpPr>
            <p:spPr bwMode="auto">
              <a:xfrm>
                <a:off x="4154" y="2016"/>
                <a:ext cx="116" cy="116"/>
              </a:xfrm>
              <a:custGeom>
                <a:avLst/>
                <a:gdLst>
                  <a:gd name="T0" fmla="*/ 12 w 49"/>
                  <a:gd name="T1" fmla="*/ 49 h 49"/>
                  <a:gd name="T2" fmla="*/ 38 w 49"/>
                  <a:gd name="T3" fmla="*/ 49 h 49"/>
                  <a:gd name="T4" fmla="*/ 49 w 49"/>
                  <a:gd name="T5" fmla="*/ 37 h 49"/>
                  <a:gd name="T6" fmla="*/ 49 w 49"/>
                  <a:gd name="T7" fmla="*/ 11 h 49"/>
                  <a:gd name="T8" fmla="*/ 38 w 49"/>
                  <a:gd name="T9" fmla="*/ 0 h 49"/>
                  <a:gd name="T10" fmla="*/ 12 w 49"/>
                  <a:gd name="T11" fmla="*/ 0 h 49"/>
                  <a:gd name="T12" fmla="*/ 0 w 49"/>
                  <a:gd name="T13" fmla="*/ 11 h 49"/>
                  <a:gd name="T14" fmla="*/ 0 w 49"/>
                  <a:gd name="T15" fmla="*/ 37 h 49"/>
                  <a:gd name="T16" fmla="*/ 12 w 49"/>
                  <a:gd name="T17" fmla="*/ 49 h 49"/>
                  <a:gd name="T18" fmla="*/ 10 w 49"/>
                  <a:gd name="T19" fmla="*/ 11 h 49"/>
                  <a:gd name="T20" fmla="*/ 12 w 49"/>
                  <a:gd name="T21" fmla="*/ 10 h 49"/>
                  <a:gd name="T22" fmla="*/ 38 w 49"/>
                  <a:gd name="T23" fmla="*/ 10 h 49"/>
                  <a:gd name="T24" fmla="*/ 39 w 49"/>
                  <a:gd name="T25" fmla="*/ 11 h 49"/>
                  <a:gd name="T26" fmla="*/ 39 w 49"/>
                  <a:gd name="T27" fmla="*/ 37 h 49"/>
                  <a:gd name="T28" fmla="*/ 38 w 49"/>
                  <a:gd name="T29" fmla="*/ 39 h 49"/>
                  <a:gd name="T30" fmla="*/ 12 w 49"/>
                  <a:gd name="T31" fmla="*/ 39 h 49"/>
                  <a:gd name="T32" fmla="*/ 10 w 49"/>
                  <a:gd name="T33" fmla="*/ 37 h 49"/>
                  <a:gd name="T34" fmla="*/ 10 w 49"/>
                  <a:gd name="T35"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49">
                    <a:moveTo>
                      <a:pt x="12" y="49"/>
                    </a:moveTo>
                    <a:cubicBezTo>
                      <a:pt x="38" y="49"/>
                      <a:pt x="38" y="49"/>
                      <a:pt x="38" y="49"/>
                    </a:cubicBezTo>
                    <a:cubicBezTo>
                      <a:pt x="44" y="49"/>
                      <a:pt x="49" y="44"/>
                      <a:pt x="49" y="37"/>
                    </a:cubicBezTo>
                    <a:cubicBezTo>
                      <a:pt x="49" y="11"/>
                      <a:pt x="49" y="11"/>
                      <a:pt x="49" y="11"/>
                    </a:cubicBezTo>
                    <a:cubicBezTo>
                      <a:pt x="49" y="5"/>
                      <a:pt x="44" y="0"/>
                      <a:pt x="38" y="0"/>
                    </a:cubicBezTo>
                    <a:cubicBezTo>
                      <a:pt x="12" y="0"/>
                      <a:pt x="12" y="0"/>
                      <a:pt x="12" y="0"/>
                    </a:cubicBezTo>
                    <a:cubicBezTo>
                      <a:pt x="5" y="0"/>
                      <a:pt x="0" y="5"/>
                      <a:pt x="0" y="11"/>
                    </a:cubicBezTo>
                    <a:cubicBezTo>
                      <a:pt x="0" y="37"/>
                      <a:pt x="0" y="37"/>
                      <a:pt x="0" y="37"/>
                    </a:cubicBezTo>
                    <a:cubicBezTo>
                      <a:pt x="0" y="44"/>
                      <a:pt x="5" y="49"/>
                      <a:pt x="12" y="49"/>
                    </a:cubicBezTo>
                    <a:close/>
                    <a:moveTo>
                      <a:pt x="10" y="11"/>
                    </a:moveTo>
                    <a:cubicBezTo>
                      <a:pt x="10" y="11"/>
                      <a:pt x="11" y="10"/>
                      <a:pt x="12" y="10"/>
                    </a:cubicBezTo>
                    <a:cubicBezTo>
                      <a:pt x="38" y="10"/>
                      <a:pt x="38" y="10"/>
                      <a:pt x="38" y="10"/>
                    </a:cubicBezTo>
                    <a:cubicBezTo>
                      <a:pt x="38" y="10"/>
                      <a:pt x="39" y="11"/>
                      <a:pt x="39" y="11"/>
                    </a:cubicBezTo>
                    <a:cubicBezTo>
                      <a:pt x="39" y="37"/>
                      <a:pt x="39" y="37"/>
                      <a:pt x="39" y="37"/>
                    </a:cubicBezTo>
                    <a:cubicBezTo>
                      <a:pt x="39" y="38"/>
                      <a:pt x="38" y="39"/>
                      <a:pt x="38" y="39"/>
                    </a:cubicBezTo>
                    <a:cubicBezTo>
                      <a:pt x="12" y="39"/>
                      <a:pt x="12" y="39"/>
                      <a:pt x="12" y="39"/>
                    </a:cubicBezTo>
                    <a:cubicBezTo>
                      <a:pt x="11" y="39"/>
                      <a:pt x="10" y="38"/>
                      <a:pt x="10" y="37"/>
                    </a:cubicBezTo>
                    <a:lnTo>
                      <a:pt x="1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1" name="Group 79"/>
            <p:cNvGrpSpPr>
              <a:grpSpLocks noChangeAspect="1"/>
            </p:cNvGrpSpPr>
            <p:nvPr/>
          </p:nvGrpSpPr>
          <p:grpSpPr bwMode="auto">
            <a:xfrm>
              <a:off x="273321" y="466448"/>
              <a:ext cx="531329" cy="678548"/>
              <a:chOff x="3443" y="1653"/>
              <a:chExt cx="794" cy="1014"/>
            </a:xfrm>
            <a:solidFill>
              <a:srgbClr val="171F36"/>
            </a:solidFill>
          </p:grpSpPr>
          <p:sp>
            <p:nvSpPr>
              <p:cNvPr id="102" name="AutoShape 78"/>
              <p:cNvSpPr>
                <a:spLocks noChangeAspect="1" noChangeArrowheads="1" noTextEdit="1"/>
              </p:cNvSpPr>
              <p:nvPr/>
            </p:nvSpPr>
            <p:spPr bwMode="auto">
              <a:xfrm>
                <a:off x="3443" y="1653"/>
                <a:ext cx="794" cy="101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80"/>
              <p:cNvSpPr>
                <a:spLocks noEditPoints="1"/>
              </p:cNvSpPr>
              <p:nvPr/>
            </p:nvSpPr>
            <p:spPr bwMode="auto">
              <a:xfrm>
                <a:off x="3741" y="2251"/>
                <a:ext cx="195" cy="418"/>
              </a:xfrm>
              <a:custGeom>
                <a:avLst/>
                <a:gdLst>
                  <a:gd name="T0" fmla="*/ 69 w 82"/>
                  <a:gd name="T1" fmla="*/ 9 h 176"/>
                  <a:gd name="T2" fmla="*/ 69 w 82"/>
                  <a:gd name="T3" fmla="*/ 2 h 176"/>
                  <a:gd name="T4" fmla="*/ 62 w 82"/>
                  <a:gd name="T5" fmla="*/ 2 h 176"/>
                  <a:gd name="T6" fmla="*/ 41 w 82"/>
                  <a:gd name="T7" fmla="*/ 22 h 176"/>
                  <a:gd name="T8" fmla="*/ 21 w 82"/>
                  <a:gd name="T9" fmla="*/ 2 h 176"/>
                  <a:gd name="T10" fmla="*/ 14 w 82"/>
                  <a:gd name="T11" fmla="*/ 2 h 176"/>
                  <a:gd name="T12" fmla="*/ 14 w 82"/>
                  <a:gd name="T13" fmla="*/ 9 h 176"/>
                  <a:gd name="T14" fmla="*/ 24 w 82"/>
                  <a:gd name="T15" fmla="*/ 19 h 176"/>
                  <a:gd name="T16" fmla="*/ 0 w 82"/>
                  <a:gd name="T17" fmla="*/ 137 h 176"/>
                  <a:gd name="T18" fmla="*/ 38 w 82"/>
                  <a:gd name="T19" fmla="*/ 175 h 176"/>
                  <a:gd name="T20" fmla="*/ 38 w 82"/>
                  <a:gd name="T21" fmla="*/ 175 h 176"/>
                  <a:gd name="T22" fmla="*/ 38 w 82"/>
                  <a:gd name="T23" fmla="*/ 175 h 176"/>
                  <a:gd name="T24" fmla="*/ 39 w 82"/>
                  <a:gd name="T25" fmla="*/ 175 h 176"/>
                  <a:gd name="T26" fmla="*/ 39 w 82"/>
                  <a:gd name="T27" fmla="*/ 176 h 176"/>
                  <a:gd name="T28" fmla="*/ 41 w 82"/>
                  <a:gd name="T29" fmla="*/ 176 h 176"/>
                  <a:gd name="T30" fmla="*/ 43 w 82"/>
                  <a:gd name="T31" fmla="*/ 176 h 176"/>
                  <a:gd name="T32" fmla="*/ 44 w 82"/>
                  <a:gd name="T33" fmla="*/ 175 h 176"/>
                  <a:gd name="T34" fmla="*/ 45 w 82"/>
                  <a:gd name="T35" fmla="*/ 175 h 176"/>
                  <a:gd name="T36" fmla="*/ 45 w 82"/>
                  <a:gd name="T37" fmla="*/ 175 h 176"/>
                  <a:gd name="T38" fmla="*/ 45 w 82"/>
                  <a:gd name="T39" fmla="*/ 175 h 176"/>
                  <a:gd name="T40" fmla="*/ 82 w 82"/>
                  <a:gd name="T41" fmla="*/ 137 h 176"/>
                  <a:gd name="T42" fmla="*/ 59 w 82"/>
                  <a:gd name="T43" fmla="*/ 19 h 176"/>
                  <a:gd name="T44" fmla="*/ 69 w 82"/>
                  <a:gd name="T45" fmla="*/ 9 h 176"/>
                  <a:gd name="T46" fmla="*/ 72 w 82"/>
                  <a:gd name="T47" fmla="*/ 134 h 176"/>
                  <a:gd name="T48" fmla="*/ 41 w 82"/>
                  <a:gd name="T49" fmla="*/ 164 h 176"/>
                  <a:gd name="T50" fmla="*/ 11 w 82"/>
                  <a:gd name="T51" fmla="*/ 134 h 176"/>
                  <a:gd name="T52" fmla="*/ 33 w 82"/>
                  <a:gd name="T53" fmla="*/ 27 h 176"/>
                  <a:gd name="T54" fmla="*/ 41 w 82"/>
                  <a:gd name="T55" fmla="*/ 36 h 176"/>
                  <a:gd name="T56" fmla="*/ 50 w 82"/>
                  <a:gd name="T57" fmla="*/ 27 h 176"/>
                  <a:gd name="T58" fmla="*/ 72 w 82"/>
                  <a:gd name="T59" fmla="*/ 13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2" h="176">
                    <a:moveTo>
                      <a:pt x="69" y="9"/>
                    </a:moveTo>
                    <a:cubicBezTo>
                      <a:pt x="71" y="7"/>
                      <a:pt x="71" y="4"/>
                      <a:pt x="69" y="2"/>
                    </a:cubicBezTo>
                    <a:cubicBezTo>
                      <a:pt x="67" y="0"/>
                      <a:pt x="64" y="0"/>
                      <a:pt x="62" y="2"/>
                    </a:cubicBezTo>
                    <a:cubicBezTo>
                      <a:pt x="41" y="22"/>
                      <a:pt x="41" y="22"/>
                      <a:pt x="41" y="22"/>
                    </a:cubicBezTo>
                    <a:cubicBezTo>
                      <a:pt x="21" y="2"/>
                      <a:pt x="21" y="2"/>
                      <a:pt x="21" y="2"/>
                    </a:cubicBezTo>
                    <a:cubicBezTo>
                      <a:pt x="19" y="0"/>
                      <a:pt x="16" y="0"/>
                      <a:pt x="14" y="2"/>
                    </a:cubicBezTo>
                    <a:cubicBezTo>
                      <a:pt x="12" y="4"/>
                      <a:pt x="12" y="7"/>
                      <a:pt x="14" y="9"/>
                    </a:cubicBezTo>
                    <a:cubicBezTo>
                      <a:pt x="24" y="19"/>
                      <a:pt x="24" y="19"/>
                      <a:pt x="24" y="19"/>
                    </a:cubicBezTo>
                    <a:cubicBezTo>
                      <a:pt x="0" y="137"/>
                      <a:pt x="0" y="137"/>
                      <a:pt x="0" y="137"/>
                    </a:cubicBezTo>
                    <a:cubicBezTo>
                      <a:pt x="38" y="175"/>
                      <a:pt x="38" y="175"/>
                      <a:pt x="38" y="175"/>
                    </a:cubicBezTo>
                    <a:cubicBezTo>
                      <a:pt x="38" y="175"/>
                      <a:pt x="38" y="175"/>
                      <a:pt x="38" y="175"/>
                    </a:cubicBezTo>
                    <a:cubicBezTo>
                      <a:pt x="38" y="175"/>
                      <a:pt x="38" y="175"/>
                      <a:pt x="38" y="175"/>
                    </a:cubicBezTo>
                    <a:cubicBezTo>
                      <a:pt x="38" y="175"/>
                      <a:pt x="39" y="175"/>
                      <a:pt x="39" y="175"/>
                    </a:cubicBezTo>
                    <a:cubicBezTo>
                      <a:pt x="39" y="176"/>
                      <a:pt x="39" y="176"/>
                      <a:pt x="39" y="176"/>
                    </a:cubicBezTo>
                    <a:cubicBezTo>
                      <a:pt x="40" y="176"/>
                      <a:pt x="41" y="176"/>
                      <a:pt x="41" y="176"/>
                    </a:cubicBezTo>
                    <a:cubicBezTo>
                      <a:pt x="42" y="176"/>
                      <a:pt x="43" y="176"/>
                      <a:pt x="43" y="176"/>
                    </a:cubicBezTo>
                    <a:cubicBezTo>
                      <a:pt x="43" y="176"/>
                      <a:pt x="44" y="176"/>
                      <a:pt x="44" y="175"/>
                    </a:cubicBezTo>
                    <a:cubicBezTo>
                      <a:pt x="44" y="175"/>
                      <a:pt x="45" y="175"/>
                      <a:pt x="45" y="175"/>
                    </a:cubicBezTo>
                    <a:cubicBezTo>
                      <a:pt x="45" y="175"/>
                      <a:pt x="45" y="175"/>
                      <a:pt x="45" y="175"/>
                    </a:cubicBezTo>
                    <a:cubicBezTo>
                      <a:pt x="45" y="175"/>
                      <a:pt x="45" y="175"/>
                      <a:pt x="45" y="175"/>
                    </a:cubicBezTo>
                    <a:cubicBezTo>
                      <a:pt x="82" y="137"/>
                      <a:pt x="82" y="137"/>
                      <a:pt x="82" y="137"/>
                    </a:cubicBezTo>
                    <a:cubicBezTo>
                      <a:pt x="59" y="19"/>
                      <a:pt x="59" y="19"/>
                      <a:pt x="59" y="19"/>
                    </a:cubicBezTo>
                    <a:lnTo>
                      <a:pt x="69" y="9"/>
                    </a:lnTo>
                    <a:close/>
                    <a:moveTo>
                      <a:pt x="72" y="134"/>
                    </a:moveTo>
                    <a:cubicBezTo>
                      <a:pt x="41" y="164"/>
                      <a:pt x="41" y="164"/>
                      <a:pt x="41" y="164"/>
                    </a:cubicBezTo>
                    <a:cubicBezTo>
                      <a:pt x="11" y="134"/>
                      <a:pt x="11" y="134"/>
                      <a:pt x="11" y="134"/>
                    </a:cubicBezTo>
                    <a:cubicBezTo>
                      <a:pt x="33" y="27"/>
                      <a:pt x="33" y="27"/>
                      <a:pt x="33" y="27"/>
                    </a:cubicBezTo>
                    <a:cubicBezTo>
                      <a:pt x="41" y="36"/>
                      <a:pt x="41" y="36"/>
                      <a:pt x="41" y="36"/>
                    </a:cubicBezTo>
                    <a:cubicBezTo>
                      <a:pt x="50" y="27"/>
                      <a:pt x="50" y="27"/>
                      <a:pt x="50" y="27"/>
                    </a:cubicBezTo>
                    <a:lnTo>
                      <a:pt x="7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1"/>
              <p:cNvSpPr>
                <a:spLocks noEditPoints="1"/>
              </p:cNvSpPr>
              <p:nvPr/>
            </p:nvSpPr>
            <p:spPr bwMode="auto">
              <a:xfrm>
                <a:off x="3443" y="1656"/>
                <a:ext cx="791" cy="885"/>
              </a:xfrm>
              <a:custGeom>
                <a:avLst/>
                <a:gdLst>
                  <a:gd name="T0" fmla="*/ 296 w 332"/>
                  <a:gd name="T1" fmla="*/ 245 h 372"/>
                  <a:gd name="T2" fmla="*/ 220 w 332"/>
                  <a:gd name="T3" fmla="*/ 218 h 372"/>
                  <a:gd name="T4" fmla="*/ 215 w 332"/>
                  <a:gd name="T5" fmla="*/ 213 h 372"/>
                  <a:gd name="T6" fmla="*/ 243 w 332"/>
                  <a:gd name="T7" fmla="*/ 147 h 372"/>
                  <a:gd name="T8" fmla="*/ 247 w 332"/>
                  <a:gd name="T9" fmla="*/ 90 h 372"/>
                  <a:gd name="T10" fmla="*/ 166 w 332"/>
                  <a:gd name="T11" fmla="*/ 0 h 372"/>
                  <a:gd name="T12" fmla="*/ 86 w 332"/>
                  <a:gd name="T13" fmla="*/ 90 h 372"/>
                  <a:gd name="T14" fmla="*/ 89 w 332"/>
                  <a:gd name="T15" fmla="*/ 147 h 372"/>
                  <a:gd name="T16" fmla="*/ 117 w 332"/>
                  <a:gd name="T17" fmla="*/ 213 h 372"/>
                  <a:gd name="T18" fmla="*/ 113 w 332"/>
                  <a:gd name="T19" fmla="*/ 218 h 372"/>
                  <a:gd name="T20" fmla="*/ 37 w 332"/>
                  <a:gd name="T21" fmla="*/ 246 h 372"/>
                  <a:gd name="T22" fmla="*/ 0 w 332"/>
                  <a:gd name="T23" fmla="*/ 351 h 372"/>
                  <a:gd name="T24" fmla="*/ 91 w 332"/>
                  <a:gd name="T25" fmla="*/ 370 h 372"/>
                  <a:gd name="T26" fmla="*/ 92 w 332"/>
                  <a:gd name="T27" fmla="*/ 360 h 372"/>
                  <a:gd name="T28" fmla="*/ 24 w 332"/>
                  <a:gd name="T29" fmla="*/ 286 h 372"/>
                  <a:gd name="T30" fmla="*/ 62 w 332"/>
                  <a:gd name="T31" fmla="*/ 243 h 372"/>
                  <a:gd name="T32" fmla="*/ 120 w 332"/>
                  <a:gd name="T33" fmla="*/ 226 h 372"/>
                  <a:gd name="T34" fmla="*/ 166 w 332"/>
                  <a:gd name="T35" fmla="*/ 254 h 372"/>
                  <a:gd name="T36" fmla="*/ 213 w 332"/>
                  <a:gd name="T37" fmla="*/ 226 h 372"/>
                  <a:gd name="T38" fmla="*/ 271 w 332"/>
                  <a:gd name="T39" fmla="*/ 243 h 372"/>
                  <a:gd name="T40" fmla="*/ 309 w 332"/>
                  <a:gd name="T41" fmla="*/ 286 h 372"/>
                  <a:gd name="T42" fmla="*/ 231 w 332"/>
                  <a:gd name="T43" fmla="*/ 362 h 372"/>
                  <a:gd name="T44" fmla="*/ 232 w 332"/>
                  <a:gd name="T45" fmla="*/ 372 h 372"/>
                  <a:gd name="T46" fmla="*/ 332 w 332"/>
                  <a:gd name="T47" fmla="*/ 351 h 372"/>
                  <a:gd name="T48" fmla="*/ 227 w 332"/>
                  <a:gd name="T49" fmla="*/ 92 h 372"/>
                  <a:gd name="T50" fmla="*/ 186 w 332"/>
                  <a:gd name="T51" fmla="*/ 85 h 372"/>
                  <a:gd name="T52" fmla="*/ 157 w 332"/>
                  <a:gd name="T53" fmla="*/ 95 h 372"/>
                  <a:gd name="T54" fmla="*/ 115 w 332"/>
                  <a:gd name="T55" fmla="*/ 85 h 372"/>
                  <a:gd name="T56" fmla="*/ 96 w 332"/>
                  <a:gd name="T57" fmla="*/ 87 h 372"/>
                  <a:gd name="T58" fmla="*/ 114 w 332"/>
                  <a:gd name="T59" fmla="*/ 47 h 372"/>
                  <a:gd name="T60" fmla="*/ 153 w 332"/>
                  <a:gd name="T61" fmla="*/ 55 h 372"/>
                  <a:gd name="T62" fmla="*/ 202 w 332"/>
                  <a:gd name="T63" fmla="*/ 68 h 372"/>
                  <a:gd name="T64" fmla="*/ 236 w 332"/>
                  <a:gd name="T65" fmla="*/ 87 h 372"/>
                  <a:gd name="T66" fmla="*/ 186 w 332"/>
                  <a:gd name="T67" fmla="*/ 95 h 372"/>
                  <a:gd name="T68" fmla="*/ 218 w 332"/>
                  <a:gd name="T69" fmla="*/ 112 h 372"/>
                  <a:gd name="T70" fmla="*/ 186 w 332"/>
                  <a:gd name="T71" fmla="*/ 112 h 372"/>
                  <a:gd name="T72" fmla="*/ 115 w 332"/>
                  <a:gd name="T73" fmla="*/ 95 h 372"/>
                  <a:gd name="T74" fmla="*/ 147 w 332"/>
                  <a:gd name="T75" fmla="*/ 112 h 372"/>
                  <a:gd name="T76" fmla="*/ 115 w 332"/>
                  <a:gd name="T77" fmla="*/ 112 h 372"/>
                  <a:gd name="T78" fmla="*/ 166 w 332"/>
                  <a:gd name="T79" fmla="*/ 10 h 372"/>
                  <a:gd name="T80" fmla="*/ 230 w 332"/>
                  <a:gd name="T81" fmla="*/ 53 h 372"/>
                  <a:gd name="T82" fmla="*/ 157 w 332"/>
                  <a:gd name="T83" fmla="*/ 46 h 372"/>
                  <a:gd name="T84" fmla="*/ 111 w 332"/>
                  <a:gd name="T85" fmla="*/ 37 h 372"/>
                  <a:gd name="T86" fmla="*/ 166 w 332"/>
                  <a:gd name="T87" fmla="*/ 10 h 372"/>
                  <a:gd name="T88" fmla="*/ 130 w 332"/>
                  <a:gd name="T89" fmla="*/ 190 h 372"/>
                  <a:gd name="T90" fmla="*/ 98 w 332"/>
                  <a:gd name="T91" fmla="*/ 141 h 372"/>
                  <a:gd name="T92" fmla="*/ 94 w 332"/>
                  <a:gd name="T93" fmla="*/ 138 h 372"/>
                  <a:gd name="T94" fmla="*/ 92 w 332"/>
                  <a:gd name="T95" fmla="*/ 98 h 372"/>
                  <a:gd name="T96" fmla="*/ 93 w 332"/>
                  <a:gd name="T97" fmla="*/ 98 h 372"/>
                  <a:gd name="T98" fmla="*/ 105 w 332"/>
                  <a:gd name="T99" fmla="*/ 102 h 372"/>
                  <a:gd name="T100" fmla="*/ 115 w 332"/>
                  <a:gd name="T101" fmla="*/ 122 h 372"/>
                  <a:gd name="T102" fmla="*/ 157 w 332"/>
                  <a:gd name="T103" fmla="*/ 112 h 372"/>
                  <a:gd name="T104" fmla="*/ 176 w 332"/>
                  <a:gd name="T105" fmla="*/ 105 h 372"/>
                  <a:gd name="T106" fmla="*/ 186 w 332"/>
                  <a:gd name="T107" fmla="*/ 122 h 372"/>
                  <a:gd name="T108" fmla="*/ 228 w 332"/>
                  <a:gd name="T109" fmla="*/ 112 h 372"/>
                  <a:gd name="T110" fmla="*/ 238 w 332"/>
                  <a:gd name="T111" fmla="*/ 97 h 372"/>
                  <a:gd name="T112" fmla="*/ 240 w 332"/>
                  <a:gd name="T113" fmla="*/ 98 h 372"/>
                  <a:gd name="T114" fmla="*/ 251 w 332"/>
                  <a:gd name="T115" fmla="*/ 118 h 372"/>
                  <a:gd name="T116" fmla="*/ 235 w 332"/>
                  <a:gd name="T117" fmla="*/ 138 h 372"/>
                  <a:gd name="T118" fmla="*/ 205 w 332"/>
                  <a:gd name="T119" fmla="*/ 188 h 372"/>
                  <a:gd name="T120" fmla="*/ 205 w 332"/>
                  <a:gd name="T121" fmla="*/ 206 h 372"/>
                  <a:gd name="T122" fmla="*/ 128 w 332"/>
                  <a:gd name="T123" fmla="*/ 20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2" h="372">
                    <a:moveTo>
                      <a:pt x="319" y="284"/>
                    </a:moveTo>
                    <a:cubicBezTo>
                      <a:pt x="316" y="269"/>
                      <a:pt x="308" y="255"/>
                      <a:pt x="296" y="245"/>
                    </a:cubicBezTo>
                    <a:cubicBezTo>
                      <a:pt x="289" y="239"/>
                      <a:pt x="281" y="235"/>
                      <a:pt x="274" y="234"/>
                    </a:cubicBezTo>
                    <a:cubicBezTo>
                      <a:pt x="220" y="218"/>
                      <a:pt x="220" y="218"/>
                      <a:pt x="220" y="218"/>
                    </a:cubicBezTo>
                    <a:cubicBezTo>
                      <a:pt x="220" y="218"/>
                      <a:pt x="219" y="218"/>
                      <a:pt x="218" y="217"/>
                    </a:cubicBezTo>
                    <a:cubicBezTo>
                      <a:pt x="217" y="216"/>
                      <a:pt x="216" y="214"/>
                      <a:pt x="215" y="213"/>
                    </a:cubicBezTo>
                    <a:cubicBezTo>
                      <a:pt x="213" y="194"/>
                      <a:pt x="213" y="194"/>
                      <a:pt x="213" y="194"/>
                    </a:cubicBezTo>
                    <a:cubicBezTo>
                      <a:pt x="227" y="183"/>
                      <a:pt x="238" y="166"/>
                      <a:pt x="243" y="147"/>
                    </a:cubicBezTo>
                    <a:cubicBezTo>
                      <a:pt x="254" y="144"/>
                      <a:pt x="261" y="132"/>
                      <a:pt x="261" y="118"/>
                    </a:cubicBezTo>
                    <a:cubicBezTo>
                      <a:pt x="261" y="105"/>
                      <a:pt x="255" y="94"/>
                      <a:pt x="247" y="90"/>
                    </a:cubicBezTo>
                    <a:cubicBezTo>
                      <a:pt x="246" y="79"/>
                      <a:pt x="244" y="45"/>
                      <a:pt x="222" y="22"/>
                    </a:cubicBezTo>
                    <a:cubicBezTo>
                      <a:pt x="209" y="7"/>
                      <a:pt x="190" y="0"/>
                      <a:pt x="166" y="0"/>
                    </a:cubicBezTo>
                    <a:cubicBezTo>
                      <a:pt x="143" y="0"/>
                      <a:pt x="124" y="7"/>
                      <a:pt x="110" y="22"/>
                    </a:cubicBezTo>
                    <a:cubicBezTo>
                      <a:pt x="88" y="45"/>
                      <a:pt x="86" y="79"/>
                      <a:pt x="86" y="90"/>
                    </a:cubicBezTo>
                    <a:cubicBezTo>
                      <a:pt x="77" y="95"/>
                      <a:pt x="71" y="105"/>
                      <a:pt x="71" y="118"/>
                    </a:cubicBezTo>
                    <a:cubicBezTo>
                      <a:pt x="71" y="132"/>
                      <a:pt x="79" y="144"/>
                      <a:pt x="89" y="147"/>
                    </a:cubicBezTo>
                    <a:cubicBezTo>
                      <a:pt x="95" y="166"/>
                      <a:pt x="105" y="183"/>
                      <a:pt x="119" y="194"/>
                    </a:cubicBezTo>
                    <a:cubicBezTo>
                      <a:pt x="117" y="213"/>
                      <a:pt x="117" y="213"/>
                      <a:pt x="117" y="213"/>
                    </a:cubicBezTo>
                    <a:cubicBezTo>
                      <a:pt x="117" y="214"/>
                      <a:pt x="116" y="216"/>
                      <a:pt x="114" y="217"/>
                    </a:cubicBezTo>
                    <a:cubicBezTo>
                      <a:pt x="114" y="218"/>
                      <a:pt x="113" y="218"/>
                      <a:pt x="113" y="218"/>
                    </a:cubicBezTo>
                    <a:cubicBezTo>
                      <a:pt x="60" y="234"/>
                      <a:pt x="60" y="234"/>
                      <a:pt x="60" y="234"/>
                    </a:cubicBezTo>
                    <a:cubicBezTo>
                      <a:pt x="52" y="235"/>
                      <a:pt x="44" y="239"/>
                      <a:pt x="37" y="246"/>
                    </a:cubicBezTo>
                    <a:cubicBezTo>
                      <a:pt x="25" y="255"/>
                      <a:pt x="17" y="269"/>
                      <a:pt x="14" y="284"/>
                    </a:cubicBezTo>
                    <a:cubicBezTo>
                      <a:pt x="0" y="351"/>
                      <a:pt x="0" y="351"/>
                      <a:pt x="0" y="351"/>
                    </a:cubicBezTo>
                    <a:cubicBezTo>
                      <a:pt x="90" y="370"/>
                      <a:pt x="90" y="370"/>
                      <a:pt x="90" y="370"/>
                    </a:cubicBezTo>
                    <a:cubicBezTo>
                      <a:pt x="90" y="370"/>
                      <a:pt x="90" y="370"/>
                      <a:pt x="91" y="370"/>
                    </a:cubicBezTo>
                    <a:cubicBezTo>
                      <a:pt x="93" y="370"/>
                      <a:pt x="95" y="368"/>
                      <a:pt x="96" y="366"/>
                    </a:cubicBezTo>
                    <a:cubicBezTo>
                      <a:pt x="96" y="363"/>
                      <a:pt x="94" y="360"/>
                      <a:pt x="92" y="360"/>
                    </a:cubicBezTo>
                    <a:cubicBezTo>
                      <a:pt x="12" y="343"/>
                      <a:pt x="12" y="343"/>
                      <a:pt x="12" y="343"/>
                    </a:cubicBezTo>
                    <a:cubicBezTo>
                      <a:pt x="24" y="286"/>
                      <a:pt x="24" y="286"/>
                      <a:pt x="24" y="286"/>
                    </a:cubicBezTo>
                    <a:cubicBezTo>
                      <a:pt x="26" y="273"/>
                      <a:pt x="33" y="261"/>
                      <a:pt x="43" y="253"/>
                    </a:cubicBezTo>
                    <a:cubicBezTo>
                      <a:pt x="49" y="248"/>
                      <a:pt x="56" y="245"/>
                      <a:pt x="62" y="243"/>
                    </a:cubicBezTo>
                    <a:cubicBezTo>
                      <a:pt x="115" y="228"/>
                      <a:pt x="115" y="228"/>
                      <a:pt x="115" y="228"/>
                    </a:cubicBezTo>
                    <a:cubicBezTo>
                      <a:pt x="117" y="227"/>
                      <a:pt x="119" y="227"/>
                      <a:pt x="120" y="226"/>
                    </a:cubicBezTo>
                    <a:cubicBezTo>
                      <a:pt x="123" y="224"/>
                      <a:pt x="125" y="221"/>
                      <a:pt x="126" y="218"/>
                    </a:cubicBezTo>
                    <a:cubicBezTo>
                      <a:pt x="166" y="254"/>
                      <a:pt x="166" y="254"/>
                      <a:pt x="166" y="254"/>
                    </a:cubicBezTo>
                    <a:cubicBezTo>
                      <a:pt x="207" y="218"/>
                      <a:pt x="207" y="218"/>
                      <a:pt x="207" y="218"/>
                    </a:cubicBezTo>
                    <a:cubicBezTo>
                      <a:pt x="208" y="221"/>
                      <a:pt x="210" y="224"/>
                      <a:pt x="213" y="226"/>
                    </a:cubicBezTo>
                    <a:cubicBezTo>
                      <a:pt x="214" y="227"/>
                      <a:pt x="216" y="227"/>
                      <a:pt x="217" y="228"/>
                    </a:cubicBezTo>
                    <a:cubicBezTo>
                      <a:pt x="271" y="243"/>
                      <a:pt x="271" y="243"/>
                      <a:pt x="271" y="243"/>
                    </a:cubicBezTo>
                    <a:cubicBezTo>
                      <a:pt x="277" y="245"/>
                      <a:pt x="283" y="248"/>
                      <a:pt x="290" y="253"/>
                    </a:cubicBezTo>
                    <a:cubicBezTo>
                      <a:pt x="300" y="261"/>
                      <a:pt x="307" y="273"/>
                      <a:pt x="309" y="286"/>
                    </a:cubicBezTo>
                    <a:cubicBezTo>
                      <a:pt x="321" y="343"/>
                      <a:pt x="321" y="343"/>
                      <a:pt x="321" y="343"/>
                    </a:cubicBezTo>
                    <a:cubicBezTo>
                      <a:pt x="231" y="362"/>
                      <a:pt x="231" y="362"/>
                      <a:pt x="231" y="362"/>
                    </a:cubicBezTo>
                    <a:cubicBezTo>
                      <a:pt x="228" y="363"/>
                      <a:pt x="227" y="365"/>
                      <a:pt x="227" y="368"/>
                    </a:cubicBezTo>
                    <a:cubicBezTo>
                      <a:pt x="228" y="370"/>
                      <a:pt x="230" y="372"/>
                      <a:pt x="232" y="372"/>
                    </a:cubicBezTo>
                    <a:cubicBezTo>
                      <a:pt x="232" y="372"/>
                      <a:pt x="233" y="372"/>
                      <a:pt x="233" y="372"/>
                    </a:cubicBezTo>
                    <a:cubicBezTo>
                      <a:pt x="332" y="351"/>
                      <a:pt x="332" y="351"/>
                      <a:pt x="332" y="351"/>
                    </a:cubicBezTo>
                    <a:lnTo>
                      <a:pt x="319" y="284"/>
                    </a:lnTo>
                    <a:close/>
                    <a:moveTo>
                      <a:pt x="227" y="92"/>
                    </a:moveTo>
                    <a:cubicBezTo>
                      <a:pt x="225" y="88"/>
                      <a:pt x="222" y="85"/>
                      <a:pt x="217" y="85"/>
                    </a:cubicBezTo>
                    <a:cubicBezTo>
                      <a:pt x="186" y="85"/>
                      <a:pt x="186" y="85"/>
                      <a:pt x="186" y="85"/>
                    </a:cubicBezTo>
                    <a:cubicBezTo>
                      <a:pt x="180" y="85"/>
                      <a:pt x="176" y="90"/>
                      <a:pt x="176" y="95"/>
                    </a:cubicBezTo>
                    <a:cubicBezTo>
                      <a:pt x="157" y="95"/>
                      <a:pt x="157" y="95"/>
                      <a:pt x="157" y="95"/>
                    </a:cubicBezTo>
                    <a:cubicBezTo>
                      <a:pt x="157" y="90"/>
                      <a:pt x="153" y="85"/>
                      <a:pt x="147" y="85"/>
                    </a:cubicBezTo>
                    <a:cubicBezTo>
                      <a:pt x="115" y="85"/>
                      <a:pt x="115" y="85"/>
                      <a:pt x="115" y="85"/>
                    </a:cubicBezTo>
                    <a:cubicBezTo>
                      <a:pt x="111" y="85"/>
                      <a:pt x="107" y="88"/>
                      <a:pt x="106" y="92"/>
                    </a:cubicBezTo>
                    <a:cubicBezTo>
                      <a:pt x="96" y="87"/>
                      <a:pt x="96" y="87"/>
                      <a:pt x="96" y="87"/>
                    </a:cubicBezTo>
                    <a:cubicBezTo>
                      <a:pt x="96" y="81"/>
                      <a:pt x="97" y="69"/>
                      <a:pt x="101" y="57"/>
                    </a:cubicBezTo>
                    <a:cubicBezTo>
                      <a:pt x="104" y="53"/>
                      <a:pt x="108" y="49"/>
                      <a:pt x="114" y="47"/>
                    </a:cubicBezTo>
                    <a:cubicBezTo>
                      <a:pt x="122" y="44"/>
                      <a:pt x="132" y="45"/>
                      <a:pt x="143" y="50"/>
                    </a:cubicBezTo>
                    <a:cubicBezTo>
                      <a:pt x="147" y="52"/>
                      <a:pt x="150" y="53"/>
                      <a:pt x="153" y="55"/>
                    </a:cubicBezTo>
                    <a:cubicBezTo>
                      <a:pt x="164" y="60"/>
                      <a:pt x="176" y="66"/>
                      <a:pt x="190" y="68"/>
                    </a:cubicBezTo>
                    <a:cubicBezTo>
                      <a:pt x="194" y="68"/>
                      <a:pt x="198" y="68"/>
                      <a:pt x="202" y="68"/>
                    </a:cubicBezTo>
                    <a:cubicBezTo>
                      <a:pt x="213" y="68"/>
                      <a:pt x="223" y="66"/>
                      <a:pt x="233" y="62"/>
                    </a:cubicBezTo>
                    <a:cubicBezTo>
                      <a:pt x="235" y="72"/>
                      <a:pt x="236" y="82"/>
                      <a:pt x="236" y="87"/>
                    </a:cubicBezTo>
                    <a:lnTo>
                      <a:pt x="227" y="92"/>
                    </a:lnTo>
                    <a:close/>
                    <a:moveTo>
                      <a:pt x="186" y="95"/>
                    </a:moveTo>
                    <a:cubicBezTo>
                      <a:pt x="218" y="96"/>
                      <a:pt x="218" y="96"/>
                      <a:pt x="218" y="96"/>
                    </a:cubicBezTo>
                    <a:cubicBezTo>
                      <a:pt x="218" y="112"/>
                      <a:pt x="218" y="112"/>
                      <a:pt x="218" y="112"/>
                    </a:cubicBezTo>
                    <a:cubicBezTo>
                      <a:pt x="218" y="112"/>
                      <a:pt x="218" y="112"/>
                      <a:pt x="217" y="112"/>
                    </a:cubicBezTo>
                    <a:cubicBezTo>
                      <a:pt x="186" y="112"/>
                      <a:pt x="186" y="112"/>
                      <a:pt x="186" y="112"/>
                    </a:cubicBezTo>
                    <a:lnTo>
                      <a:pt x="186" y="95"/>
                    </a:lnTo>
                    <a:close/>
                    <a:moveTo>
                      <a:pt x="115" y="95"/>
                    </a:moveTo>
                    <a:cubicBezTo>
                      <a:pt x="147" y="96"/>
                      <a:pt x="147" y="96"/>
                      <a:pt x="147" y="96"/>
                    </a:cubicBezTo>
                    <a:cubicBezTo>
                      <a:pt x="147" y="112"/>
                      <a:pt x="147" y="112"/>
                      <a:pt x="147" y="112"/>
                    </a:cubicBezTo>
                    <a:cubicBezTo>
                      <a:pt x="147" y="112"/>
                      <a:pt x="147" y="112"/>
                      <a:pt x="147" y="112"/>
                    </a:cubicBezTo>
                    <a:cubicBezTo>
                      <a:pt x="115" y="112"/>
                      <a:pt x="115" y="112"/>
                      <a:pt x="115" y="112"/>
                    </a:cubicBezTo>
                    <a:lnTo>
                      <a:pt x="115" y="95"/>
                    </a:lnTo>
                    <a:close/>
                    <a:moveTo>
                      <a:pt x="166" y="10"/>
                    </a:moveTo>
                    <a:cubicBezTo>
                      <a:pt x="187" y="10"/>
                      <a:pt x="203" y="16"/>
                      <a:pt x="215" y="28"/>
                    </a:cubicBezTo>
                    <a:cubicBezTo>
                      <a:pt x="222" y="36"/>
                      <a:pt x="227" y="44"/>
                      <a:pt x="230" y="53"/>
                    </a:cubicBezTo>
                    <a:cubicBezTo>
                      <a:pt x="218" y="58"/>
                      <a:pt x="206" y="59"/>
                      <a:pt x="191" y="58"/>
                    </a:cubicBezTo>
                    <a:cubicBezTo>
                      <a:pt x="179" y="56"/>
                      <a:pt x="168" y="51"/>
                      <a:pt x="157" y="46"/>
                    </a:cubicBezTo>
                    <a:cubicBezTo>
                      <a:pt x="154" y="44"/>
                      <a:pt x="151" y="43"/>
                      <a:pt x="148" y="41"/>
                    </a:cubicBezTo>
                    <a:cubicBezTo>
                      <a:pt x="133" y="35"/>
                      <a:pt x="121" y="33"/>
                      <a:pt x="111" y="37"/>
                    </a:cubicBezTo>
                    <a:cubicBezTo>
                      <a:pt x="113" y="34"/>
                      <a:pt x="115" y="31"/>
                      <a:pt x="118" y="28"/>
                    </a:cubicBezTo>
                    <a:cubicBezTo>
                      <a:pt x="129" y="16"/>
                      <a:pt x="146" y="10"/>
                      <a:pt x="166" y="10"/>
                    </a:cubicBezTo>
                    <a:close/>
                    <a:moveTo>
                      <a:pt x="128" y="206"/>
                    </a:moveTo>
                    <a:cubicBezTo>
                      <a:pt x="130" y="190"/>
                      <a:pt x="130" y="190"/>
                      <a:pt x="130" y="190"/>
                    </a:cubicBezTo>
                    <a:cubicBezTo>
                      <a:pt x="128" y="188"/>
                      <a:pt x="128" y="188"/>
                      <a:pt x="128" y="188"/>
                    </a:cubicBezTo>
                    <a:cubicBezTo>
                      <a:pt x="114" y="177"/>
                      <a:pt x="103" y="161"/>
                      <a:pt x="98" y="141"/>
                    </a:cubicBezTo>
                    <a:cubicBezTo>
                      <a:pt x="97" y="138"/>
                      <a:pt x="97" y="138"/>
                      <a:pt x="97" y="138"/>
                    </a:cubicBezTo>
                    <a:cubicBezTo>
                      <a:pt x="94" y="138"/>
                      <a:pt x="94" y="138"/>
                      <a:pt x="94" y="138"/>
                    </a:cubicBezTo>
                    <a:cubicBezTo>
                      <a:pt x="87" y="137"/>
                      <a:pt x="81" y="128"/>
                      <a:pt x="81" y="118"/>
                    </a:cubicBezTo>
                    <a:cubicBezTo>
                      <a:pt x="81" y="108"/>
                      <a:pt x="86" y="100"/>
                      <a:pt x="92" y="98"/>
                    </a:cubicBezTo>
                    <a:cubicBezTo>
                      <a:pt x="92" y="98"/>
                      <a:pt x="92" y="98"/>
                      <a:pt x="93" y="98"/>
                    </a:cubicBezTo>
                    <a:cubicBezTo>
                      <a:pt x="93" y="98"/>
                      <a:pt x="93" y="98"/>
                      <a:pt x="93" y="98"/>
                    </a:cubicBezTo>
                    <a:cubicBezTo>
                      <a:pt x="94" y="98"/>
                      <a:pt x="94" y="98"/>
                      <a:pt x="94" y="97"/>
                    </a:cubicBezTo>
                    <a:cubicBezTo>
                      <a:pt x="105" y="102"/>
                      <a:pt x="105" y="102"/>
                      <a:pt x="105" y="102"/>
                    </a:cubicBezTo>
                    <a:cubicBezTo>
                      <a:pt x="105" y="112"/>
                      <a:pt x="105" y="112"/>
                      <a:pt x="105" y="112"/>
                    </a:cubicBezTo>
                    <a:cubicBezTo>
                      <a:pt x="105" y="118"/>
                      <a:pt x="110" y="122"/>
                      <a:pt x="115" y="122"/>
                    </a:cubicBezTo>
                    <a:cubicBezTo>
                      <a:pt x="147" y="122"/>
                      <a:pt x="147" y="122"/>
                      <a:pt x="147" y="122"/>
                    </a:cubicBezTo>
                    <a:cubicBezTo>
                      <a:pt x="153" y="122"/>
                      <a:pt x="157" y="118"/>
                      <a:pt x="157" y="112"/>
                    </a:cubicBezTo>
                    <a:cubicBezTo>
                      <a:pt x="157" y="105"/>
                      <a:pt x="157" y="105"/>
                      <a:pt x="157" y="105"/>
                    </a:cubicBezTo>
                    <a:cubicBezTo>
                      <a:pt x="176" y="105"/>
                      <a:pt x="176" y="105"/>
                      <a:pt x="176" y="105"/>
                    </a:cubicBezTo>
                    <a:cubicBezTo>
                      <a:pt x="176" y="112"/>
                      <a:pt x="176" y="112"/>
                      <a:pt x="176" y="112"/>
                    </a:cubicBezTo>
                    <a:cubicBezTo>
                      <a:pt x="176" y="118"/>
                      <a:pt x="180" y="122"/>
                      <a:pt x="186" y="122"/>
                    </a:cubicBezTo>
                    <a:cubicBezTo>
                      <a:pt x="217" y="122"/>
                      <a:pt x="217" y="122"/>
                      <a:pt x="217" y="122"/>
                    </a:cubicBezTo>
                    <a:cubicBezTo>
                      <a:pt x="223" y="122"/>
                      <a:pt x="228" y="118"/>
                      <a:pt x="228" y="112"/>
                    </a:cubicBezTo>
                    <a:cubicBezTo>
                      <a:pt x="228" y="102"/>
                      <a:pt x="228" y="102"/>
                      <a:pt x="228" y="102"/>
                    </a:cubicBezTo>
                    <a:cubicBezTo>
                      <a:pt x="238" y="97"/>
                      <a:pt x="238" y="97"/>
                      <a:pt x="238" y="97"/>
                    </a:cubicBezTo>
                    <a:cubicBezTo>
                      <a:pt x="239" y="97"/>
                      <a:pt x="239" y="98"/>
                      <a:pt x="239" y="98"/>
                    </a:cubicBezTo>
                    <a:cubicBezTo>
                      <a:pt x="239" y="98"/>
                      <a:pt x="240" y="98"/>
                      <a:pt x="240" y="98"/>
                    </a:cubicBezTo>
                    <a:cubicBezTo>
                      <a:pt x="240" y="98"/>
                      <a:pt x="240" y="98"/>
                      <a:pt x="240" y="98"/>
                    </a:cubicBezTo>
                    <a:cubicBezTo>
                      <a:pt x="247" y="100"/>
                      <a:pt x="251" y="108"/>
                      <a:pt x="251" y="118"/>
                    </a:cubicBezTo>
                    <a:cubicBezTo>
                      <a:pt x="251" y="128"/>
                      <a:pt x="246" y="137"/>
                      <a:pt x="239" y="138"/>
                    </a:cubicBezTo>
                    <a:cubicBezTo>
                      <a:pt x="235" y="138"/>
                      <a:pt x="235" y="138"/>
                      <a:pt x="235" y="138"/>
                    </a:cubicBezTo>
                    <a:cubicBezTo>
                      <a:pt x="235" y="141"/>
                      <a:pt x="235" y="141"/>
                      <a:pt x="235" y="141"/>
                    </a:cubicBezTo>
                    <a:cubicBezTo>
                      <a:pt x="230" y="161"/>
                      <a:pt x="219" y="177"/>
                      <a:pt x="205" y="188"/>
                    </a:cubicBezTo>
                    <a:cubicBezTo>
                      <a:pt x="203" y="190"/>
                      <a:pt x="203" y="190"/>
                      <a:pt x="203" y="190"/>
                    </a:cubicBezTo>
                    <a:cubicBezTo>
                      <a:pt x="205" y="206"/>
                      <a:pt x="205" y="206"/>
                      <a:pt x="205" y="206"/>
                    </a:cubicBezTo>
                    <a:cubicBezTo>
                      <a:pt x="166" y="241"/>
                      <a:pt x="166" y="241"/>
                      <a:pt x="166" y="241"/>
                    </a:cubicBezTo>
                    <a:lnTo>
                      <a:pt x="128"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82"/>
              <p:cNvSpPr>
                <a:spLocks/>
              </p:cNvSpPr>
              <p:nvPr/>
            </p:nvSpPr>
            <p:spPr bwMode="auto">
              <a:xfrm>
                <a:off x="3994" y="2365"/>
                <a:ext cx="143" cy="47"/>
              </a:xfrm>
              <a:custGeom>
                <a:avLst/>
                <a:gdLst>
                  <a:gd name="T0" fmla="*/ 6 w 60"/>
                  <a:gd name="T1" fmla="*/ 20 h 20"/>
                  <a:gd name="T2" fmla="*/ 55 w 60"/>
                  <a:gd name="T3" fmla="*/ 11 h 20"/>
                  <a:gd name="T4" fmla="*/ 59 w 60"/>
                  <a:gd name="T5" fmla="*/ 5 h 20"/>
                  <a:gd name="T6" fmla="*/ 53 w 60"/>
                  <a:gd name="T7" fmla="*/ 1 h 20"/>
                  <a:gd name="T8" fmla="*/ 4 w 60"/>
                  <a:gd name="T9" fmla="*/ 10 h 20"/>
                  <a:gd name="T10" fmla="*/ 0 w 60"/>
                  <a:gd name="T11" fmla="*/ 16 h 20"/>
                  <a:gd name="T12" fmla="*/ 5 w 60"/>
                  <a:gd name="T13" fmla="*/ 20 h 20"/>
                  <a:gd name="T14" fmla="*/ 6 w 60"/>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0">
                    <a:moveTo>
                      <a:pt x="6" y="20"/>
                    </a:moveTo>
                    <a:cubicBezTo>
                      <a:pt x="55" y="11"/>
                      <a:pt x="55" y="11"/>
                      <a:pt x="55" y="11"/>
                    </a:cubicBezTo>
                    <a:cubicBezTo>
                      <a:pt x="58" y="10"/>
                      <a:pt x="60" y="8"/>
                      <a:pt x="59" y="5"/>
                    </a:cubicBezTo>
                    <a:cubicBezTo>
                      <a:pt x="59" y="2"/>
                      <a:pt x="56" y="0"/>
                      <a:pt x="53" y="1"/>
                    </a:cubicBezTo>
                    <a:cubicBezTo>
                      <a:pt x="4" y="10"/>
                      <a:pt x="4" y="10"/>
                      <a:pt x="4" y="10"/>
                    </a:cubicBezTo>
                    <a:cubicBezTo>
                      <a:pt x="1" y="11"/>
                      <a:pt x="0" y="13"/>
                      <a:pt x="0" y="16"/>
                    </a:cubicBezTo>
                    <a:cubicBezTo>
                      <a:pt x="1" y="18"/>
                      <a:pt x="3" y="20"/>
                      <a:pt x="5" y="20"/>
                    </a:cubicBezTo>
                    <a:cubicBezTo>
                      <a:pt x="5" y="20"/>
                      <a:pt x="6" y="20"/>
                      <a:pt x="6"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3" name="Group 122"/>
          <p:cNvGrpSpPr/>
          <p:nvPr/>
        </p:nvGrpSpPr>
        <p:grpSpPr>
          <a:xfrm>
            <a:off x="10140482" y="587419"/>
            <a:ext cx="972421" cy="792865"/>
            <a:chOff x="4192622" y="314719"/>
            <a:chExt cx="972421" cy="792865"/>
          </a:xfrm>
        </p:grpSpPr>
        <p:grpSp>
          <p:nvGrpSpPr>
            <p:cNvPr id="124" name="Group 85"/>
            <p:cNvGrpSpPr>
              <a:grpSpLocks noChangeAspect="1"/>
            </p:cNvGrpSpPr>
            <p:nvPr/>
          </p:nvGrpSpPr>
          <p:grpSpPr bwMode="auto">
            <a:xfrm>
              <a:off x="4192622" y="314719"/>
              <a:ext cx="374929" cy="491003"/>
              <a:chOff x="3475" y="1682"/>
              <a:chExt cx="730" cy="956"/>
            </a:xfrm>
            <a:solidFill>
              <a:srgbClr val="171F36"/>
            </a:solidFill>
          </p:grpSpPr>
          <p:sp>
            <p:nvSpPr>
              <p:cNvPr id="135" name="AutoShape 84"/>
              <p:cNvSpPr>
                <a:spLocks noChangeAspect="1" noChangeArrowheads="1" noTextEdit="1"/>
              </p:cNvSpPr>
              <p:nvPr/>
            </p:nvSpPr>
            <p:spPr bwMode="auto">
              <a:xfrm>
                <a:off x="3475" y="1682"/>
                <a:ext cx="730" cy="95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86"/>
              <p:cNvSpPr>
                <a:spLocks/>
              </p:cNvSpPr>
              <p:nvPr/>
            </p:nvSpPr>
            <p:spPr bwMode="auto">
              <a:xfrm>
                <a:off x="3759" y="1737"/>
                <a:ext cx="162" cy="23"/>
              </a:xfrm>
              <a:custGeom>
                <a:avLst/>
                <a:gdLst>
                  <a:gd name="T0" fmla="*/ 63 w 68"/>
                  <a:gd name="T1" fmla="*/ 10 h 10"/>
                  <a:gd name="T2" fmla="*/ 5 w 68"/>
                  <a:gd name="T3" fmla="*/ 10 h 10"/>
                  <a:gd name="T4" fmla="*/ 0 w 68"/>
                  <a:gd name="T5" fmla="*/ 5 h 10"/>
                  <a:gd name="T6" fmla="*/ 5 w 68"/>
                  <a:gd name="T7" fmla="*/ 0 h 10"/>
                  <a:gd name="T8" fmla="*/ 63 w 68"/>
                  <a:gd name="T9" fmla="*/ 0 h 10"/>
                  <a:gd name="T10" fmla="*/ 68 w 68"/>
                  <a:gd name="T11" fmla="*/ 5 h 10"/>
                  <a:gd name="T12" fmla="*/ 63 w 68"/>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8" h="10">
                    <a:moveTo>
                      <a:pt x="63" y="10"/>
                    </a:moveTo>
                    <a:cubicBezTo>
                      <a:pt x="5" y="10"/>
                      <a:pt x="5" y="10"/>
                      <a:pt x="5" y="10"/>
                    </a:cubicBezTo>
                    <a:cubicBezTo>
                      <a:pt x="2" y="10"/>
                      <a:pt x="0" y="7"/>
                      <a:pt x="0" y="5"/>
                    </a:cubicBezTo>
                    <a:cubicBezTo>
                      <a:pt x="0" y="2"/>
                      <a:pt x="2" y="0"/>
                      <a:pt x="5" y="0"/>
                    </a:cubicBezTo>
                    <a:cubicBezTo>
                      <a:pt x="63" y="0"/>
                      <a:pt x="63" y="0"/>
                      <a:pt x="63" y="0"/>
                    </a:cubicBezTo>
                    <a:cubicBezTo>
                      <a:pt x="66" y="0"/>
                      <a:pt x="68" y="2"/>
                      <a:pt x="68" y="5"/>
                    </a:cubicBezTo>
                    <a:cubicBezTo>
                      <a:pt x="68" y="7"/>
                      <a:pt x="66" y="10"/>
                      <a:pt x="6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87"/>
              <p:cNvSpPr>
                <a:spLocks noEditPoints="1"/>
              </p:cNvSpPr>
              <p:nvPr/>
            </p:nvSpPr>
            <p:spPr bwMode="auto">
              <a:xfrm>
                <a:off x="3478" y="1680"/>
                <a:ext cx="725" cy="956"/>
              </a:xfrm>
              <a:custGeom>
                <a:avLst/>
                <a:gdLst>
                  <a:gd name="T0" fmla="*/ 272 w 304"/>
                  <a:gd name="T1" fmla="*/ 402 h 402"/>
                  <a:gd name="T2" fmla="*/ 33 w 304"/>
                  <a:gd name="T3" fmla="*/ 402 h 402"/>
                  <a:gd name="T4" fmla="*/ 0 w 304"/>
                  <a:gd name="T5" fmla="*/ 369 h 402"/>
                  <a:gd name="T6" fmla="*/ 0 w 304"/>
                  <a:gd name="T7" fmla="*/ 33 h 402"/>
                  <a:gd name="T8" fmla="*/ 33 w 304"/>
                  <a:gd name="T9" fmla="*/ 0 h 402"/>
                  <a:gd name="T10" fmla="*/ 272 w 304"/>
                  <a:gd name="T11" fmla="*/ 0 h 402"/>
                  <a:gd name="T12" fmla="*/ 304 w 304"/>
                  <a:gd name="T13" fmla="*/ 33 h 402"/>
                  <a:gd name="T14" fmla="*/ 304 w 304"/>
                  <a:gd name="T15" fmla="*/ 369 h 402"/>
                  <a:gd name="T16" fmla="*/ 272 w 304"/>
                  <a:gd name="T17" fmla="*/ 402 h 402"/>
                  <a:gd name="T18" fmla="*/ 33 w 304"/>
                  <a:gd name="T19" fmla="*/ 10 h 402"/>
                  <a:gd name="T20" fmla="*/ 10 w 304"/>
                  <a:gd name="T21" fmla="*/ 33 h 402"/>
                  <a:gd name="T22" fmla="*/ 10 w 304"/>
                  <a:gd name="T23" fmla="*/ 369 h 402"/>
                  <a:gd name="T24" fmla="*/ 33 w 304"/>
                  <a:gd name="T25" fmla="*/ 392 h 402"/>
                  <a:gd name="T26" fmla="*/ 272 w 304"/>
                  <a:gd name="T27" fmla="*/ 392 h 402"/>
                  <a:gd name="T28" fmla="*/ 294 w 304"/>
                  <a:gd name="T29" fmla="*/ 369 h 402"/>
                  <a:gd name="T30" fmla="*/ 294 w 304"/>
                  <a:gd name="T31" fmla="*/ 33 h 402"/>
                  <a:gd name="T32" fmla="*/ 272 w 304"/>
                  <a:gd name="T33" fmla="*/ 10 h 402"/>
                  <a:gd name="T34" fmla="*/ 33 w 304"/>
                  <a:gd name="T35" fmla="*/ 1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4" h="402">
                    <a:moveTo>
                      <a:pt x="272" y="402"/>
                    </a:moveTo>
                    <a:cubicBezTo>
                      <a:pt x="33" y="402"/>
                      <a:pt x="33" y="402"/>
                      <a:pt x="33" y="402"/>
                    </a:cubicBezTo>
                    <a:cubicBezTo>
                      <a:pt x="15" y="402"/>
                      <a:pt x="0" y="387"/>
                      <a:pt x="0" y="369"/>
                    </a:cubicBezTo>
                    <a:cubicBezTo>
                      <a:pt x="0" y="33"/>
                      <a:pt x="0" y="33"/>
                      <a:pt x="0" y="33"/>
                    </a:cubicBezTo>
                    <a:cubicBezTo>
                      <a:pt x="0" y="15"/>
                      <a:pt x="15" y="0"/>
                      <a:pt x="33" y="0"/>
                    </a:cubicBezTo>
                    <a:cubicBezTo>
                      <a:pt x="272" y="0"/>
                      <a:pt x="272" y="0"/>
                      <a:pt x="272" y="0"/>
                    </a:cubicBezTo>
                    <a:cubicBezTo>
                      <a:pt x="290" y="0"/>
                      <a:pt x="304" y="15"/>
                      <a:pt x="304" y="33"/>
                    </a:cubicBezTo>
                    <a:cubicBezTo>
                      <a:pt x="304" y="369"/>
                      <a:pt x="304" y="369"/>
                      <a:pt x="304" y="369"/>
                    </a:cubicBezTo>
                    <a:cubicBezTo>
                      <a:pt x="304" y="387"/>
                      <a:pt x="290" y="402"/>
                      <a:pt x="272" y="402"/>
                    </a:cubicBezTo>
                    <a:close/>
                    <a:moveTo>
                      <a:pt x="33" y="10"/>
                    </a:moveTo>
                    <a:cubicBezTo>
                      <a:pt x="20" y="10"/>
                      <a:pt x="10" y="20"/>
                      <a:pt x="10" y="33"/>
                    </a:cubicBezTo>
                    <a:cubicBezTo>
                      <a:pt x="10" y="369"/>
                      <a:pt x="10" y="369"/>
                      <a:pt x="10" y="369"/>
                    </a:cubicBezTo>
                    <a:cubicBezTo>
                      <a:pt x="10" y="382"/>
                      <a:pt x="20" y="392"/>
                      <a:pt x="33" y="392"/>
                    </a:cubicBezTo>
                    <a:cubicBezTo>
                      <a:pt x="272" y="392"/>
                      <a:pt x="272" y="392"/>
                      <a:pt x="272" y="392"/>
                    </a:cubicBezTo>
                    <a:cubicBezTo>
                      <a:pt x="284" y="392"/>
                      <a:pt x="294" y="382"/>
                      <a:pt x="294" y="369"/>
                    </a:cubicBezTo>
                    <a:cubicBezTo>
                      <a:pt x="294" y="33"/>
                      <a:pt x="294" y="33"/>
                      <a:pt x="294" y="33"/>
                    </a:cubicBezTo>
                    <a:cubicBezTo>
                      <a:pt x="294" y="20"/>
                      <a:pt x="284" y="10"/>
                      <a:pt x="272" y="10"/>
                    </a:cubicBezTo>
                    <a:lnTo>
                      <a:pt x="3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88"/>
              <p:cNvSpPr>
                <a:spLocks/>
              </p:cNvSpPr>
              <p:nvPr/>
            </p:nvSpPr>
            <p:spPr bwMode="auto">
              <a:xfrm>
                <a:off x="3759" y="2555"/>
                <a:ext cx="162" cy="24"/>
              </a:xfrm>
              <a:custGeom>
                <a:avLst/>
                <a:gdLst>
                  <a:gd name="T0" fmla="*/ 63 w 68"/>
                  <a:gd name="T1" fmla="*/ 10 h 10"/>
                  <a:gd name="T2" fmla="*/ 5 w 68"/>
                  <a:gd name="T3" fmla="*/ 10 h 10"/>
                  <a:gd name="T4" fmla="*/ 0 w 68"/>
                  <a:gd name="T5" fmla="*/ 5 h 10"/>
                  <a:gd name="T6" fmla="*/ 5 w 68"/>
                  <a:gd name="T7" fmla="*/ 0 h 10"/>
                  <a:gd name="T8" fmla="*/ 63 w 68"/>
                  <a:gd name="T9" fmla="*/ 0 h 10"/>
                  <a:gd name="T10" fmla="*/ 68 w 68"/>
                  <a:gd name="T11" fmla="*/ 5 h 10"/>
                  <a:gd name="T12" fmla="*/ 63 w 68"/>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8" h="10">
                    <a:moveTo>
                      <a:pt x="63" y="10"/>
                    </a:moveTo>
                    <a:cubicBezTo>
                      <a:pt x="5" y="10"/>
                      <a:pt x="5" y="10"/>
                      <a:pt x="5" y="10"/>
                    </a:cubicBezTo>
                    <a:cubicBezTo>
                      <a:pt x="2" y="10"/>
                      <a:pt x="0" y="8"/>
                      <a:pt x="0" y="5"/>
                    </a:cubicBezTo>
                    <a:cubicBezTo>
                      <a:pt x="0" y="2"/>
                      <a:pt x="2" y="0"/>
                      <a:pt x="5" y="0"/>
                    </a:cubicBezTo>
                    <a:cubicBezTo>
                      <a:pt x="63" y="0"/>
                      <a:pt x="63" y="0"/>
                      <a:pt x="63" y="0"/>
                    </a:cubicBezTo>
                    <a:cubicBezTo>
                      <a:pt x="66" y="0"/>
                      <a:pt x="68" y="2"/>
                      <a:pt x="68" y="5"/>
                    </a:cubicBezTo>
                    <a:cubicBezTo>
                      <a:pt x="68" y="8"/>
                      <a:pt x="66" y="10"/>
                      <a:pt x="6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89"/>
              <p:cNvSpPr>
                <a:spLocks/>
              </p:cNvSpPr>
              <p:nvPr/>
            </p:nvSpPr>
            <p:spPr bwMode="auto">
              <a:xfrm>
                <a:off x="3478" y="1791"/>
                <a:ext cx="725" cy="24"/>
              </a:xfrm>
              <a:custGeom>
                <a:avLst/>
                <a:gdLst>
                  <a:gd name="T0" fmla="*/ 299 w 304"/>
                  <a:gd name="T1" fmla="*/ 10 h 10"/>
                  <a:gd name="T2" fmla="*/ 5 w 304"/>
                  <a:gd name="T3" fmla="*/ 10 h 10"/>
                  <a:gd name="T4" fmla="*/ 0 w 304"/>
                  <a:gd name="T5" fmla="*/ 5 h 10"/>
                  <a:gd name="T6" fmla="*/ 5 w 304"/>
                  <a:gd name="T7" fmla="*/ 0 h 10"/>
                  <a:gd name="T8" fmla="*/ 299 w 304"/>
                  <a:gd name="T9" fmla="*/ 0 h 10"/>
                  <a:gd name="T10" fmla="*/ 304 w 304"/>
                  <a:gd name="T11" fmla="*/ 5 h 10"/>
                  <a:gd name="T12" fmla="*/ 299 w 30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04" h="10">
                    <a:moveTo>
                      <a:pt x="299" y="10"/>
                    </a:moveTo>
                    <a:cubicBezTo>
                      <a:pt x="5" y="10"/>
                      <a:pt x="5" y="10"/>
                      <a:pt x="5" y="10"/>
                    </a:cubicBezTo>
                    <a:cubicBezTo>
                      <a:pt x="2" y="10"/>
                      <a:pt x="0" y="8"/>
                      <a:pt x="0" y="5"/>
                    </a:cubicBezTo>
                    <a:cubicBezTo>
                      <a:pt x="0" y="2"/>
                      <a:pt x="2" y="0"/>
                      <a:pt x="5" y="0"/>
                    </a:cubicBezTo>
                    <a:cubicBezTo>
                      <a:pt x="299" y="0"/>
                      <a:pt x="299" y="0"/>
                      <a:pt x="299" y="0"/>
                    </a:cubicBezTo>
                    <a:cubicBezTo>
                      <a:pt x="302" y="0"/>
                      <a:pt x="304" y="2"/>
                      <a:pt x="304" y="5"/>
                    </a:cubicBezTo>
                    <a:cubicBezTo>
                      <a:pt x="304" y="8"/>
                      <a:pt x="302" y="10"/>
                      <a:pt x="29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90"/>
              <p:cNvSpPr>
                <a:spLocks/>
              </p:cNvSpPr>
              <p:nvPr/>
            </p:nvSpPr>
            <p:spPr bwMode="auto">
              <a:xfrm>
                <a:off x="3478" y="2500"/>
                <a:ext cx="725" cy="24"/>
              </a:xfrm>
              <a:custGeom>
                <a:avLst/>
                <a:gdLst>
                  <a:gd name="T0" fmla="*/ 299 w 304"/>
                  <a:gd name="T1" fmla="*/ 10 h 10"/>
                  <a:gd name="T2" fmla="*/ 5 w 304"/>
                  <a:gd name="T3" fmla="*/ 10 h 10"/>
                  <a:gd name="T4" fmla="*/ 0 w 304"/>
                  <a:gd name="T5" fmla="*/ 5 h 10"/>
                  <a:gd name="T6" fmla="*/ 5 w 304"/>
                  <a:gd name="T7" fmla="*/ 0 h 10"/>
                  <a:gd name="T8" fmla="*/ 299 w 304"/>
                  <a:gd name="T9" fmla="*/ 0 h 10"/>
                  <a:gd name="T10" fmla="*/ 304 w 304"/>
                  <a:gd name="T11" fmla="*/ 5 h 10"/>
                  <a:gd name="T12" fmla="*/ 299 w 30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04" h="10">
                    <a:moveTo>
                      <a:pt x="299" y="10"/>
                    </a:moveTo>
                    <a:cubicBezTo>
                      <a:pt x="5" y="10"/>
                      <a:pt x="5" y="10"/>
                      <a:pt x="5" y="10"/>
                    </a:cubicBezTo>
                    <a:cubicBezTo>
                      <a:pt x="2" y="10"/>
                      <a:pt x="0" y="8"/>
                      <a:pt x="0" y="5"/>
                    </a:cubicBezTo>
                    <a:cubicBezTo>
                      <a:pt x="0" y="2"/>
                      <a:pt x="2" y="0"/>
                      <a:pt x="5" y="0"/>
                    </a:cubicBezTo>
                    <a:cubicBezTo>
                      <a:pt x="299" y="0"/>
                      <a:pt x="299" y="0"/>
                      <a:pt x="299" y="0"/>
                    </a:cubicBezTo>
                    <a:cubicBezTo>
                      <a:pt x="302" y="0"/>
                      <a:pt x="304" y="2"/>
                      <a:pt x="304" y="5"/>
                    </a:cubicBezTo>
                    <a:cubicBezTo>
                      <a:pt x="304" y="8"/>
                      <a:pt x="302" y="10"/>
                      <a:pt x="29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91"/>
              <p:cNvSpPr>
                <a:spLocks noEditPoints="1"/>
              </p:cNvSpPr>
              <p:nvPr/>
            </p:nvSpPr>
            <p:spPr bwMode="auto">
              <a:xfrm>
                <a:off x="3554" y="1867"/>
                <a:ext cx="119" cy="119"/>
              </a:xfrm>
              <a:custGeom>
                <a:avLst/>
                <a:gdLst>
                  <a:gd name="T0" fmla="*/ 33 w 50"/>
                  <a:gd name="T1" fmla="*/ 50 h 50"/>
                  <a:gd name="T2" fmla="*/ 18 w 50"/>
                  <a:gd name="T3" fmla="*/ 50 h 50"/>
                  <a:gd name="T4" fmla="*/ 0 w 50"/>
                  <a:gd name="T5" fmla="*/ 32 h 50"/>
                  <a:gd name="T6" fmla="*/ 0 w 50"/>
                  <a:gd name="T7" fmla="*/ 18 h 50"/>
                  <a:gd name="T8" fmla="*/ 18 w 50"/>
                  <a:gd name="T9" fmla="*/ 0 h 50"/>
                  <a:gd name="T10" fmla="*/ 33 w 50"/>
                  <a:gd name="T11" fmla="*/ 0 h 50"/>
                  <a:gd name="T12" fmla="*/ 50 w 50"/>
                  <a:gd name="T13" fmla="*/ 18 h 50"/>
                  <a:gd name="T14" fmla="*/ 50 w 50"/>
                  <a:gd name="T15" fmla="*/ 32 h 50"/>
                  <a:gd name="T16" fmla="*/ 33 w 50"/>
                  <a:gd name="T17" fmla="*/ 50 h 50"/>
                  <a:gd name="T18" fmla="*/ 18 w 50"/>
                  <a:gd name="T19" fmla="*/ 10 h 50"/>
                  <a:gd name="T20" fmla="*/ 10 w 50"/>
                  <a:gd name="T21" fmla="*/ 18 h 50"/>
                  <a:gd name="T22" fmla="*/ 10 w 50"/>
                  <a:gd name="T23" fmla="*/ 32 h 50"/>
                  <a:gd name="T24" fmla="*/ 18 w 50"/>
                  <a:gd name="T25" fmla="*/ 40 h 50"/>
                  <a:gd name="T26" fmla="*/ 33 w 50"/>
                  <a:gd name="T27" fmla="*/ 40 h 50"/>
                  <a:gd name="T28" fmla="*/ 40 w 50"/>
                  <a:gd name="T29" fmla="*/ 32 h 50"/>
                  <a:gd name="T30" fmla="*/ 40 w 50"/>
                  <a:gd name="T31" fmla="*/ 18 h 50"/>
                  <a:gd name="T32" fmla="*/ 33 w 50"/>
                  <a:gd name="T33" fmla="*/ 10 h 50"/>
                  <a:gd name="T34" fmla="*/ 18 w 50"/>
                  <a:gd name="T3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0">
                    <a:moveTo>
                      <a:pt x="33" y="50"/>
                    </a:moveTo>
                    <a:cubicBezTo>
                      <a:pt x="18" y="50"/>
                      <a:pt x="18" y="50"/>
                      <a:pt x="18" y="50"/>
                    </a:cubicBezTo>
                    <a:cubicBezTo>
                      <a:pt x="8" y="50"/>
                      <a:pt x="0" y="42"/>
                      <a:pt x="0" y="32"/>
                    </a:cubicBezTo>
                    <a:cubicBezTo>
                      <a:pt x="0" y="18"/>
                      <a:pt x="0" y="18"/>
                      <a:pt x="0" y="18"/>
                    </a:cubicBezTo>
                    <a:cubicBezTo>
                      <a:pt x="0" y="8"/>
                      <a:pt x="8" y="0"/>
                      <a:pt x="18" y="0"/>
                    </a:cubicBezTo>
                    <a:cubicBezTo>
                      <a:pt x="33" y="0"/>
                      <a:pt x="33" y="0"/>
                      <a:pt x="33" y="0"/>
                    </a:cubicBezTo>
                    <a:cubicBezTo>
                      <a:pt x="42" y="0"/>
                      <a:pt x="50" y="8"/>
                      <a:pt x="50" y="18"/>
                    </a:cubicBezTo>
                    <a:cubicBezTo>
                      <a:pt x="50" y="32"/>
                      <a:pt x="50" y="32"/>
                      <a:pt x="50" y="32"/>
                    </a:cubicBezTo>
                    <a:cubicBezTo>
                      <a:pt x="50" y="42"/>
                      <a:pt x="42" y="50"/>
                      <a:pt x="33" y="50"/>
                    </a:cubicBezTo>
                    <a:close/>
                    <a:moveTo>
                      <a:pt x="18" y="10"/>
                    </a:moveTo>
                    <a:cubicBezTo>
                      <a:pt x="14" y="10"/>
                      <a:pt x="10" y="14"/>
                      <a:pt x="10" y="18"/>
                    </a:cubicBezTo>
                    <a:cubicBezTo>
                      <a:pt x="10" y="32"/>
                      <a:pt x="10" y="32"/>
                      <a:pt x="10" y="32"/>
                    </a:cubicBezTo>
                    <a:cubicBezTo>
                      <a:pt x="10" y="37"/>
                      <a:pt x="14" y="40"/>
                      <a:pt x="18" y="40"/>
                    </a:cubicBezTo>
                    <a:cubicBezTo>
                      <a:pt x="33" y="40"/>
                      <a:pt x="33" y="40"/>
                      <a:pt x="33" y="40"/>
                    </a:cubicBezTo>
                    <a:cubicBezTo>
                      <a:pt x="37" y="40"/>
                      <a:pt x="40" y="37"/>
                      <a:pt x="40" y="32"/>
                    </a:cubicBezTo>
                    <a:cubicBezTo>
                      <a:pt x="40" y="18"/>
                      <a:pt x="40" y="18"/>
                      <a:pt x="40" y="18"/>
                    </a:cubicBezTo>
                    <a:cubicBezTo>
                      <a:pt x="40" y="14"/>
                      <a:pt x="37" y="10"/>
                      <a:pt x="33" y="10"/>
                    </a:cubicBezTo>
                    <a:lnTo>
                      <a:pt x="1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92"/>
              <p:cNvSpPr>
                <a:spLocks noEditPoints="1"/>
              </p:cNvSpPr>
              <p:nvPr/>
            </p:nvSpPr>
            <p:spPr bwMode="auto">
              <a:xfrm>
                <a:off x="3704" y="1867"/>
                <a:ext cx="119" cy="119"/>
              </a:xfrm>
              <a:custGeom>
                <a:avLst/>
                <a:gdLst>
                  <a:gd name="T0" fmla="*/ 32 w 50"/>
                  <a:gd name="T1" fmla="*/ 50 h 50"/>
                  <a:gd name="T2" fmla="*/ 17 w 50"/>
                  <a:gd name="T3" fmla="*/ 50 h 50"/>
                  <a:gd name="T4" fmla="*/ 0 w 50"/>
                  <a:gd name="T5" fmla="*/ 32 h 50"/>
                  <a:gd name="T6" fmla="*/ 0 w 50"/>
                  <a:gd name="T7" fmla="*/ 18 h 50"/>
                  <a:gd name="T8" fmla="*/ 17 w 50"/>
                  <a:gd name="T9" fmla="*/ 0 h 50"/>
                  <a:gd name="T10" fmla="*/ 32 w 50"/>
                  <a:gd name="T11" fmla="*/ 0 h 50"/>
                  <a:gd name="T12" fmla="*/ 50 w 50"/>
                  <a:gd name="T13" fmla="*/ 18 h 50"/>
                  <a:gd name="T14" fmla="*/ 50 w 50"/>
                  <a:gd name="T15" fmla="*/ 32 h 50"/>
                  <a:gd name="T16" fmla="*/ 32 w 50"/>
                  <a:gd name="T17" fmla="*/ 50 h 50"/>
                  <a:gd name="T18" fmla="*/ 17 w 50"/>
                  <a:gd name="T19" fmla="*/ 10 h 50"/>
                  <a:gd name="T20" fmla="*/ 10 w 50"/>
                  <a:gd name="T21" fmla="*/ 18 h 50"/>
                  <a:gd name="T22" fmla="*/ 10 w 50"/>
                  <a:gd name="T23" fmla="*/ 32 h 50"/>
                  <a:gd name="T24" fmla="*/ 17 w 50"/>
                  <a:gd name="T25" fmla="*/ 40 h 50"/>
                  <a:gd name="T26" fmla="*/ 32 w 50"/>
                  <a:gd name="T27" fmla="*/ 40 h 50"/>
                  <a:gd name="T28" fmla="*/ 40 w 50"/>
                  <a:gd name="T29" fmla="*/ 32 h 50"/>
                  <a:gd name="T30" fmla="*/ 40 w 50"/>
                  <a:gd name="T31" fmla="*/ 18 h 50"/>
                  <a:gd name="T32" fmla="*/ 32 w 50"/>
                  <a:gd name="T33" fmla="*/ 10 h 50"/>
                  <a:gd name="T34" fmla="*/ 17 w 50"/>
                  <a:gd name="T3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0">
                    <a:moveTo>
                      <a:pt x="32" y="50"/>
                    </a:moveTo>
                    <a:cubicBezTo>
                      <a:pt x="17" y="50"/>
                      <a:pt x="17" y="50"/>
                      <a:pt x="17" y="50"/>
                    </a:cubicBezTo>
                    <a:cubicBezTo>
                      <a:pt x="8" y="50"/>
                      <a:pt x="0" y="42"/>
                      <a:pt x="0" y="32"/>
                    </a:cubicBezTo>
                    <a:cubicBezTo>
                      <a:pt x="0" y="18"/>
                      <a:pt x="0" y="18"/>
                      <a:pt x="0" y="18"/>
                    </a:cubicBezTo>
                    <a:cubicBezTo>
                      <a:pt x="0" y="8"/>
                      <a:pt x="8" y="0"/>
                      <a:pt x="17" y="0"/>
                    </a:cubicBezTo>
                    <a:cubicBezTo>
                      <a:pt x="32" y="0"/>
                      <a:pt x="32" y="0"/>
                      <a:pt x="32" y="0"/>
                    </a:cubicBezTo>
                    <a:cubicBezTo>
                      <a:pt x="42" y="0"/>
                      <a:pt x="50" y="8"/>
                      <a:pt x="50" y="18"/>
                    </a:cubicBezTo>
                    <a:cubicBezTo>
                      <a:pt x="50" y="32"/>
                      <a:pt x="50" y="32"/>
                      <a:pt x="50" y="32"/>
                    </a:cubicBezTo>
                    <a:cubicBezTo>
                      <a:pt x="50" y="42"/>
                      <a:pt x="42" y="50"/>
                      <a:pt x="32" y="50"/>
                    </a:cubicBezTo>
                    <a:close/>
                    <a:moveTo>
                      <a:pt x="17" y="10"/>
                    </a:moveTo>
                    <a:cubicBezTo>
                      <a:pt x="13" y="10"/>
                      <a:pt x="10" y="14"/>
                      <a:pt x="10" y="18"/>
                    </a:cubicBezTo>
                    <a:cubicBezTo>
                      <a:pt x="10" y="32"/>
                      <a:pt x="10" y="32"/>
                      <a:pt x="10" y="32"/>
                    </a:cubicBezTo>
                    <a:cubicBezTo>
                      <a:pt x="10" y="37"/>
                      <a:pt x="13" y="40"/>
                      <a:pt x="17" y="40"/>
                    </a:cubicBezTo>
                    <a:cubicBezTo>
                      <a:pt x="32" y="40"/>
                      <a:pt x="32" y="40"/>
                      <a:pt x="32" y="40"/>
                    </a:cubicBezTo>
                    <a:cubicBezTo>
                      <a:pt x="36" y="40"/>
                      <a:pt x="40" y="37"/>
                      <a:pt x="40" y="32"/>
                    </a:cubicBezTo>
                    <a:cubicBezTo>
                      <a:pt x="40" y="18"/>
                      <a:pt x="40" y="18"/>
                      <a:pt x="40" y="18"/>
                    </a:cubicBezTo>
                    <a:cubicBezTo>
                      <a:pt x="40" y="14"/>
                      <a:pt x="36" y="10"/>
                      <a:pt x="32" y="10"/>
                    </a:cubicBezTo>
                    <a:lnTo>
                      <a:pt x="17"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93"/>
              <p:cNvSpPr>
                <a:spLocks noEditPoints="1"/>
              </p:cNvSpPr>
              <p:nvPr/>
            </p:nvSpPr>
            <p:spPr bwMode="auto">
              <a:xfrm>
                <a:off x="3852" y="1867"/>
                <a:ext cx="119" cy="119"/>
              </a:xfrm>
              <a:custGeom>
                <a:avLst/>
                <a:gdLst>
                  <a:gd name="T0" fmla="*/ 32 w 50"/>
                  <a:gd name="T1" fmla="*/ 50 h 50"/>
                  <a:gd name="T2" fmla="*/ 18 w 50"/>
                  <a:gd name="T3" fmla="*/ 50 h 50"/>
                  <a:gd name="T4" fmla="*/ 0 w 50"/>
                  <a:gd name="T5" fmla="*/ 32 h 50"/>
                  <a:gd name="T6" fmla="*/ 0 w 50"/>
                  <a:gd name="T7" fmla="*/ 18 h 50"/>
                  <a:gd name="T8" fmla="*/ 18 w 50"/>
                  <a:gd name="T9" fmla="*/ 0 h 50"/>
                  <a:gd name="T10" fmla="*/ 32 w 50"/>
                  <a:gd name="T11" fmla="*/ 0 h 50"/>
                  <a:gd name="T12" fmla="*/ 50 w 50"/>
                  <a:gd name="T13" fmla="*/ 18 h 50"/>
                  <a:gd name="T14" fmla="*/ 50 w 50"/>
                  <a:gd name="T15" fmla="*/ 32 h 50"/>
                  <a:gd name="T16" fmla="*/ 32 w 50"/>
                  <a:gd name="T17" fmla="*/ 50 h 50"/>
                  <a:gd name="T18" fmla="*/ 18 w 50"/>
                  <a:gd name="T19" fmla="*/ 10 h 50"/>
                  <a:gd name="T20" fmla="*/ 10 w 50"/>
                  <a:gd name="T21" fmla="*/ 18 h 50"/>
                  <a:gd name="T22" fmla="*/ 10 w 50"/>
                  <a:gd name="T23" fmla="*/ 32 h 50"/>
                  <a:gd name="T24" fmla="*/ 18 w 50"/>
                  <a:gd name="T25" fmla="*/ 40 h 50"/>
                  <a:gd name="T26" fmla="*/ 32 w 50"/>
                  <a:gd name="T27" fmla="*/ 40 h 50"/>
                  <a:gd name="T28" fmla="*/ 40 w 50"/>
                  <a:gd name="T29" fmla="*/ 32 h 50"/>
                  <a:gd name="T30" fmla="*/ 40 w 50"/>
                  <a:gd name="T31" fmla="*/ 18 h 50"/>
                  <a:gd name="T32" fmla="*/ 32 w 50"/>
                  <a:gd name="T33" fmla="*/ 10 h 50"/>
                  <a:gd name="T34" fmla="*/ 18 w 50"/>
                  <a:gd name="T3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0">
                    <a:moveTo>
                      <a:pt x="32" y="50"/>
                    </a:moveTo>
                    <a:cubicBezTo>
                      <a:pt x="18" y="50"/>
                      <a:pt x="18" y="50"/>
                      <a:pt x="18" y="50"/>
                    </a:cubicBezTo>
                    <a:cubicBezTo>
                      <a:pt x="8" y="50"/>
                      <a:pt x="0" y="42"/>
                      <a:pt x="0" y="32"/>
                    </a:cubicBezTo>
                    <a:cubicBezTo>
                      <a:pt x="0" y="18"/>
                      <a:pt x="0" y="18"/>
                      <a:pt x="0" y="18"/>
                    </a:cubicBezTo>
                    <a:cubicBezTo>
                      <a:pt x="0" y="8"/>
                      <a:pt x="8" y="0"/>
                      <a:pt x="18" y="0"/>
                    </a:cubicBezTo>
                    <a:cubicBezTo>
                      <a:pt x="32" y="0"/>
                      <a:pt x="32" y="0"/>
                      <a:pt x="32" y="0"/>
                    </a:cubicBezTo>
                    <a:cubicBezTo>
                      <a:pt x="42" y="0"/>
                      <a:pt x="50" y="8"/>
                      <a:pt x="50" y="18"/>
                    </a:cubicBezTo>
                    <a:cubicBezTo>
                      <a:pt x="50" y="32"/>
                      <a:pt x="50" y="32"/>
                      <a:pt x="50" y="32"/>
                    </a:cubicBezTo>
                    <a:cubicBezTo>
                      <a:pt x="50" y="42"/>
                      <a:pt x="42" y="50"/>
                      <a:pt x="32" y="50"/>
                    </a:cubicBezTo>
                    <a:close/>
                    <a:moveTo>
                      <a:pt x="18" y="10"/>
                    </a:moveTo>
                    <a:cubicBezTo>
                      <a:pt x="13" y="10"/>
                      <a:pt x="10" y="14"/>
                      <a:pt x="10" y="18"/>
                    </a:cubicBezTo>
                    <a:cubicBezTo>
                      <a:pt x="10" y="32"/>
                      <a:pt x="10" y="32"/>
                      <a:pt x="10" y="32"/>
                    </a:cubicBezTo>
                    <a:cubicBezTo>
                      <a:pt x="10" y="37"/>
                      <a:pt x="13" y="40"/>
                      <a:pt x="18" y="40"/>
                    </a:cubicBezTo>
                    <a:cubicBezTo>
                      <a:pt x="32" y="40"/>
                      <a:pt x="32" y="40"/>
                      <a:pt x="32" y="40"/>
                    </a:cubicBezTo>
                    <a:cubicBezTo>
                      <a:pt x="36" y="40"/>
                      <a:pt x="40" y="37"/>
                      <a:pt x="40" y="32"/>
                    </a:cubicBezTo>
                    <a:cubicBezTo>
                      <a:pt x="40" y="18"/>
                      <a:pt x="40" y="18"/>
                      <a:pt x="40" y="18"/>
                    </a:cubicBezTo>
                    <a:cubicBezTo>
                      <a:pt x="40" y="14"/>
                      <a:pt x="36" y="10"/>
                      <a:pt x="32" y="10"/>
                    </a:cubicBezTo>
                    <a:lnTo>
                      <a:pt x="1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94"/>
              <p:cNvSpPr>
                <a:spLocks noEditPoints="1"/>
              </p:cNvSpPr>
              <p:nvPr/>
            </p:nvSpPr>
            <p:spPr bwMode="auto">
              <a:xfrm>
                <a:off x="4000" y="1867"/>
                <a:ext cx="119" cy="119"/>
              </a:xfrm>
              <a:custGeom>
                <a:avLst/>
                <a:gdLst>
                  <a:gd name="T0" fmla="*/ 32 w 50"/>
                  <a:gd name="T1" fmla="*/ 50 h 50"/>
                  <a:gd name="T2" fmla="*/ 18 w 50"/>
                  <a:gd name="T3" fmla="*/ 50 h 50"/>
                  <a:gd name="T4" fmla="*/ 0 w 50"/>
                  <a:gd name="T5" fmla="*/ 32 h 50"/>
                  <a:gd name="T6" fmla="*/ 0 w 50"/>
                  <a:gd name="T7" fmla="*/ 18 h 50"/>
                  <a:gd name="T8" fmla="*/ 18 w 50"/>
                  <a:gd name="T9" fmla="*/ 0 h 50"/>
                  <a:gd name="T10" fmla="*/ 32 w 50"/>
                  <a:gd name="T11" fmla="*/ 0 h 50"/>
                  <a:gd name="T12" fmla="*/ 50 w 50"/>
                  <a:gd name="T13" fmla="*/ 18 h 50"/>
                  <a:gd name="T14" fmla="*/ 50 w 50"/>
                  <a:gd name="T15" fmla="*/ 32 h 50"/>
                  <a:gd name="T16" fmla="*/ 32 w 50"/>
                  <a:gd name="T17" fmla="*/ 50 h 50"/>
                  <a:gd name="T18" fmla="*/ 18 w 50"/>
                  <a:gd name="T19" fmla="*/ 10 h 50"/>
                  <a:gd name="T20" fmla="*/ 10 w 50"/>
                  <a:gd name="T21" fmla="*/ 18 h 50"/>
                  <a:gd name="T22" fmla="*/ 10 w 50"/>
                  <a:gd name="T23" fmla="*/ 32 h 50"/>
                  <a:gd name="T24" fmla="*/ 18 w 50"/>
                  <a:gd name="T25" fmla="*/ 40 h 50"/>
                  <a:gd name="T26" fmla="*/ 32 w 50"/>
                  <a:gd name="T27" fmla="*/ 40 h 50"/>
                  <a:gd name="T28" fmla="*/ 40 w 50"/>
                  <a:gd name="T29" fmla="*/ 32 h 50"/>
                  <a:gd name="T30" fmla="*/ 40 w 50"/>
                  <a:gd name="T31" fmla="*/ 18 h 50"/>
                  <a:gd name="T32" fmla="*/ 32 w 50"/>
                  <a:gd name="T33" fmla="*/ 10 h 50"/>
                  <a:gd name="T34" fmla="*/ 18 w 50"/>
                  <a:gd name="T3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0">
                    <a:moveTo>
                      <a:pt x="32" y="50"/>
                    </a:moveTo>
                    <a:cubicBezTo>
                      <a:pt x="18" y="50"/>
                      <a:pt x="18" y="50"/>
                      <a:pt x="18" y="50"/>
                    </a:cubicBezTo>
                    <a:cubicBezTo>
                      <a:pt x="8" y="50"/>
                      <a:pt x="0" y="42"/>
                      <a:pt x="0" y="32"/>
                    </a:cubicBezTo>
                    <a:cubicBezTo>
                      <a:pt x="0" y="18"/>
                      <a:pt x="0" y="18"/>
                      <a:pt x="0" y="18"/>
                    </a:cubicBezTo>
                    <a:cubicBezTo>
                      <a:pt x="0" y="8"/>
                      <a:pt x="8" y="0"/>
                      <a:pt x="18" y="0"/>
                    </a:cubicBezTo>
                    <a:cubicBezTo>
                      <a:pt x="32" y="0"/>
                      <a:pt x="32" y="0"/>
                      <a:pt x="32" y="0"/>
                    </a:cubicBezTo>
                    <a:cubicBezTo>
                      <a:pt x="42" y="0"/>
                      <a:pt x="50" y="8"/>
                      <a:pt x="50" y="18"/>
                    </a:cubicBezTo>
                    <a:cubicBezTo>
                      <a:pt x="50" y="32"/>
                      <a:pt x="50" y="32"/>
                      <a:pt x="50" y="32"/>
                    </a:cubicBezTo>
                    <a:cubicBezTo>
                      <a:pt x="50" y="42"/>
                      <a:pt x="42" y="50"/>
                      <a:pt x="32" y="50"/>
                    </a:cubicBezTo>
                    <a:close/>
                    <a:moveTo>
                      <a:pt x="18" y="10"/>
                    </a:moveTo>
                    <a:cubicBezTo>
                      <a:pt x="14" y="10"/>
                      <a:pt x="10" y="14"/>
                      <a:pt x="10" y="18"/>
                    </a:cubicBezTo>
                    <a:cubicBezTo>
                      <a:pt x="10" y="32"/>
                      <a:pt x="10" y="32"/>
                      <a:pt x="10" y="32"/>
                    </a:cubicBezTo>
                    <a:cubicBezTo>
                      <a:pt x="10" y="37"/>
                      <a:pt x="14" y="40"/>
                      <a:pt x="18" y="40"/>
                    </a:cubicBezTo>
                    <a:cubicBezTo>
                      <a:pt x="32" y="40"/>
                      <a:pt x="32" y="40"/>
                      <a:pt x="32" y="40"/>
                    </a:cubicBezTo>
                    <a:cubicBezTo>
                      <a:pt x="37" y="40"/>
                      <a:pt x="40" y="37"/>
                      <a:pt x="40" y="32"/>
                    </a:cubicBezTo>
                    <a:cubicBezTo>
                      <a:pt x="40" y="18"/>
                      <a:pt x="40" y="18"/>
                      <a:pt x="40" y="18"/>
                    </a:cubicBezTo>
                    <a:cubicBezTo>
                      <a:pt x="40" y="14"/>
                      <a:pt x="37" y="10"/>
                      <a:pt x="32" y="10"/>
                    </a:cubicBezTo>
                    <a:lnTo>
                      <a:pt x="1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95"/>
              <p:cNvSpPr>
                <a:spLocks noEditPoints="1"/>
              </p:cNvSpPr>
              <p:nvPr/>
            </p:nvSpPr>
            <p:spPr bwMode="auto">
              <a:xfrm>
                <a:off x="3554" y="2022"/>
                <a:ext cx="119" cy="119"/>
              </a:xfrm>
              <a:custGeom>
                <a:avLst/>
                <a:gdLst>
                  <a:gd name="T0" fmla="*/ 33 w 50"/>
                  <a:gd name="T1" fmla="*/ 50 h 50"/>
                  <a:gd name="T2" fmla="*/ 18 w 50"/>
                  <a:gd name="T3" fmla="*/ 50 h 50"/>
                  <a:gd name="T4" fmla="*/ 0 w 50"/>
                  <a:gd name="T5" fmla="*/ 32 h 50"/>
                  <a:gd name="T6" fmla="*/ 0 w 50"/>
                  <a:gd name="T7" fmla="*/ 18 h 50"/>
                  <a:gd name="T8" fmla="*/ 18 w 50"/>
                  <a:gd name="T9" fmla="*/ 0 h 50"/>
                  <a:gd name="T10" fmla="*/ 33 w 50"/>
                  <a:gd name="T11" fmla="*/ 0 h 50"/>
                  <a:gd name="T12" fmla="*/ 50 w 50"/>
                  <a:gd name="T13" fmla="*/ 18 h 50"/>
                  <a:gd name="T14" fmla="*/ 50 w 50"/>
                  <a:gd name="T15" fmla="*/ 32 h 50"/>
                  <a:gd name="T16" fmla="*/ 33 w 50"/>
                  <a:gd name="T17" fmla="*/ 50 h 50"/>
                  <a:gd name="T18" fmla="*/ 18 w 50"/>
                  <a:gd name="T19" fmla="*/ 10 h 50"/>
                  <a:gd name="T20" fmla="*/ 10 w 50"/>
                  <a:gd name="T21" fmla="*/ 18 h 50"/>
                  <a:gd name="T22" fmla="*/ 10 w 50"/>
                  <a:gd name="T23" fmla="*/ 32 h 50"/>
                  <a:gd name="T24" fmla="*/ 18 w 50"/>
                  <a:gd name="T25" fmla="*/ 40 h 50"/>
                  <a:gd name="T26" fmla="*/ 33 w 50"/>
                  <a:gd name="T27" fmla="*/ 40 h 50"/>
                  <a:gd name="T28" fmla="*/ 40 w 50"/>
                  <a:gd name="T29" fmla="*/ 32 h 50"/>
                  <a:gd name="T30" fmla="*/ 40 w 50"/>
                  <a:gd name="T31" fmla="*/ 18 h 50"/>
                  <a:gd name="T32" fmla="*/ 33 w 50"/>
                  <a:gd name="T33" fmla="*/ 10 h 50"/>
                  <a:gd name="T34" fmla="*/ 18 w 50"/>
                  <a:gd name="T3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0">
                    <a:moveTo>
                      <a:pt x="33" y="50"/>
                    </a:moveTo>
                    <a:cubicBezTo>
                      <a:pt x="18" y="50"/>
                      <a:pt x="18" y="50"/>
                      <a:pt x="18" y="50"/>
                    </a:cubicBezTo>
                    <a:cubicBezTo>
                      <a:pt x="8" y="50"/>
                      <a:pt x="0" y="42"/>
                      <a:pt x="0" y="32"/>
                    </a:cubicBezTo>
                    <a:cubicBezTo>
                      <a:pt x="0" y="18"/>
                      <a:pt x="0" y="18"/>
                      <a:pt x="0" y="18"/>
                    </a:cubicBezTo>
                    <a:cubicBezTo>
                      <a:pt x="0" y="8"/>
                      <a:pt x="8" y="0"/>
                      <a:pt x="18" y="0"/>
                    </a:cubicBezTo>
                    <a:cubicBezTo>
                      <a:pt x="33" y="0"/>
                      <a:pt x="33" y="0"/>
                      <a:pt x="33" y="0"/>
                    </a:cubicBezTo>
                    <a:cubicBezTo>
                      <a:pt x="42" y="0"/>
                      <a:pt x="50" y="8"/>
                      <a:pt x="50" y="18"/>
                    </a:cubicBezTo>
                    <a:cubicBezTo>
                      <a:pt x="50" y="32"/>
                      <a:pt x="50" y="32"/>
                      <a:pt x="50" y="32"/>
                    </a:cubicBezTo>
                    <a:cubicBezTo>
                      <a:pt x="50" y="42"/>
                      <a:pt x="42" y="50"/>
                      <a:pt x="33" y="50"/>
                    </a:cubicBezTo>
                    <a:close/>
                    <a:moveTo>
                      <a:pt x="18" y="10"/>
                    </a:moveTo>
                    <a:cubicBezTo>
                      <a:pt x="14" y="10"/>
                      <a:pt x="10" y="14"/>
                      <a:pt x="10" y="18"/>
                    </a:cubicBezTo>
                    <a:cubicBezTo>
                      <a:pt x="10" y="32"/>
                      <a:pt x="10" y="32"/>
                      <a:pt x="10" y="32"/>
                    </a:cubicBezTo>
                    <a:cubicBezTo>
                      <a:pt x="10" y="37"/>
                      <a:pt x="14" y="40"/>
                      <a:pt x="18" y="40"/>
                    </a:cubicBezTo>
                    <a:cubicBezTo>
                      <a:pt x="33" y="40"/>
                      <a:pt x="33" y="40"/>
                      <a:pt x="33" y="40"/>
                    </a:cubicBezTo>
                    <a:cubicBezTo>
                      <a:pt x="37" y="40"/>
                      <a:pt x="40" y="37"/>
                      <a:pt x="40" y="32"/>
                    </a:cubicBezTo>
                    <a:cubicBezTo>
                      <a:pt x="40" y="18"/>
                      <a:pt x="40" y="18"/>
                      <a:pt x="40" y="18"/>
                    </a:cubicBezTo>
                    <a:cubicBezTo>
                      <a:pt x="40" y="14"/>
                      <a:pt x="37" y="10"/>
                      <a:pt x="33" y="10"/>
                    </a:cubicBezTo>
                    <a:lnTo>
                      <a:pt x="1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96"/>
              <p:cNvSpPr>
                <a:spLocks noEditPoints="1"/>
              </p:cNvSpPr>
              <p:nvPr/>
            </p:nvSpPr>
            <p:spPr bwMode="auto">
              <a:xfrm>
                <a:off x="3704" y="2022"/>
                <a:ext cx="119" cy="119"/>
              </a:xfrm>
              <a:custGeom>
                <a:avLst/>
                <a:gdLst>
                  <a:gd name="T0" fmla="*/ 32 w 50"/>
                  <a:gd name="T1" fmla="*/ 50 h 50"/>
                  <a:gd name="T2" fmla="*/ 17 w 50"/>
                  <a:gd name="T3" fmla="*/ 50 h 50"/>
                  <a:gd name="T4" fmla="*/ 0 w 50"/>
                  <a:gd name="T5" fmla="*/ 32 h 50"/>
                  <a:gd name="T6" fmla="*/ 0 w 50"/>
                  <a:gd name="T7" fmla="*/ 18 h 50"/>
                  <a:gd name="T8" fmla="*/ 17 w 50"/>
                  <a:gd name="T9" fmla="*/ 0 h 50"/>
                  <a:gd name="T10" fmla="*/ 32 w 50"/>
                  <a:gd name="T11" fmla="*/ 0 h 50"/>
                  <a:gd name="T12" fmla="*/ 50 w 50"/>
                  <a:gd name="T13" fmla="*/ 18 h 50"/>
                  <a:gd name="T14" fmla="*/ 50 w 50"/>
                  <a:gd name="T15" fmla="*/ 32 h 50"/>
                  <a:gd name="T16" fmla="*/ 32 w 50"/>
                  <a:gd name="T17" fmla="*/ 50 h 50"/>
                  <a:gd name="T18" fmla="*/ 17 w 50"/>
                  <a:gd name="T19" fmla="*/ 10 h 50"/>
                  <a:gd name="T20" fmla="*/ 10 w 50"/>
                  <a:gd name="T21" fmla="*/ 18 h 50"/>
                  <a:gd name="T22" fmla="*/ 10 w 50"/>
                  <a:gd name="T23" fmla="*/ 32 h 50"/>
                  <a:gd name="T24" fmla="*/ 17 w 50"/>
                  <a:gd name="T25" fmla="*/ 40 h 50"/>
                  <a:gd name="T26" fmla="*/ 32 w 50"/>
                  <a:gd name="T27" fmla="*/ 40 h 50"/>
                  <a:gd name="T28" fmla="*/ 40 w 50"/>
                  <a:gd name="T29" fmla="*/ 32 h 50"/>
                  <a:gd name="T30" fmla="*/ 40 w 50"/>
                  <a:gd name="T31" fmla="*/ 18 h 50"/>
                  <a:gd name="T32" fmla="*/ 32 w 50"/>
                  <a:gd name="T33" fmla="*/ 10 h 50"/>
                  <a:gd name="T34" fmla="*/ 17 w 50"/>
                  <a:gd name="T3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0">
                    <a:moveTo>
                      <a:pt x="32" y="50"/>
                    </a:moveTo>
                    <a:cubicBezTo>
                      <a:pt x="17" y="50"/>
                      <a:pt x="17" y="50"/>
                      <a:pt x="17" y="50"/>
                    </a:cubicBezTo>
                    <a:cubicBezTo>
                      <a:pt x="8" y="50"/>
                      <a:pt x="0" y="42"/>
                      <a:pt x="0" y="32"/>
                    </a:cubicBezTo>
                    <a:cubicBezTo>
                      <a:pt x="0" y="18"/>
                      <a:pt x="0" y="18"/>
                      <a:pt x="0" y="18"/>
                    </a:cubicBezTo>
                    <a:cubicBezTo>
                      <a:pt x="0" y="8"/>
                      <a:pt x="8" y="0"/>
                      <a:pt x="17" y="0"/>
                    </a:cubicBezTo>
                    <a:cubicBezTo>
                      <a:pt x="32" y="0"/>
                      <a:pt x="32" y="0"/>
                      <a:pt x="32" y="0"/>
                    </a:cubicBezTo>
                    <a:cubicBezTo>
                      <a:pt x="42" y="0"/>
                      <a:pt x="50" y="8"/>
                      <a:pt x="50" y="18"/>
                    </a:cubicBezTo>
                    <a:cubicBezTo>
                      <a:pt x="50" y="32"/>
                      <a:pt x="50" y="32"/>
                      <a:pt x="50" y="32"/>
                    </a:cubicBezTo>
                    <a:cubicBezTo>
                      <a:pt x="50" y="42"/>
                      <a:pt x="42" y="50"/>
                      <a:pt x="32" y="50"/>
                    </a:cubicBezTo>
                    <a:close/>
                    <a:moveTo>
                      <a:pt x="17" y="10"/>
                    </a:moveTo>
                    <a:cubicBezTo>
                      <a:pt x="13" y="10"/>
                      <a:pt x="10" y="14"/>
                      <a:pt x="10" y="18"/>
                    </a:cubicBezTo>
                    <a:cubicBezTo>
                      <a:pt x="10" y="32"/>
                      <a:pt x="10" y="32"/>
                      <a:pt x="10" y="32"/>
                    </a:cubicBezTo>
                    <a:cubicBezTo>
                      <a:pt x="10" y="37"/>
                      <a:pt x="13" y="40"/>
                      <a:pt x="17" y="40"/>
                    </a:cubicBezTo>
                    <a:cubicBezTo>
                      <a:pt x="32" y="40"/>
                      <a:pt x="32" y="40"/>
                      <a:pt x="32" y="40"/>
                    </a:cubicBezTo>
                    <a:cubicBezTo>
                      <a:pt x="36" y="40"/>
                      <a:pt x="40" y="37"/>
                      <a:pt x="40" y="32"/>
                    </a:cubicBezTo>
                    <a:cubicBezTo>
                      <a:pt x="40" y="18"/>
                      <a:pt x="40" y="18"/>
                      <a:pt x="40" y="18"/>
                    </a:cubicBezTo>
                    <a:cubicBezTo>
                      <a:pt x="40" y="14"/>
                      <a:pt x="36" y="10"/>
                      <a:pt x="32" y="10"/>
                    </a:cubicBezTo>
                    <a:lnTo>
                      <a:pt x="17"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97"/>
              <p:cNvSpPr>
                <a:spLocks noEditPoints="1"/>
              </p:cNvSpPr>
              <p:nvPr/>
            </p:nvSpPr>
            <p:spPr bwMode="auto">
              <a:xfrm>
                <a:off x="3852" y="2022"/>
                <a:ext cx="119" cy="119"/>
              </a:xfrm>
              <a:custGeom>
                <a:avLst/>
                <a:gdLst>
                  <a:gd name="T0" fmla="*/ 32 w 50"/>
                  <a:gd name="T1" fmla="*/ 50 h 50"/>
                  <a:gd name="T2" fmla="*/ 18 w 50"/>
                  <a:gd name="T3" fmla="*/ 50 h 50"/>
                  <a:gd name="T4" fmla="*/ 0 w 50"/>
                  <a:gd name="T5" fmla="*/ 32 h 50"/>
                  <a:gd name="T6" fmla="*/ 0 w 50"/>
                  <a:gd name="T7" fmla="*/ 18 h 50"/>
                  <a:gd name="T8" fmla="*/ 18 w 50"/>
                  <a:gd name="T9" fmla="*/ 0 h 50"/>
                  <a:gd name="T10" fmla="*/ 32 w 50"/>
                  <a:gd name="T11" fmla="*/ 0 h 50"/>
                  <a:gd name="T12" fmla="*/ 50 w 50"/>
                  <a:gd name="T13" fmla="*/ 18 h 50"/>
                  <a:gd name="T14" fmla="*/ 50 w 50"/>
                  <a:gd name="T15" fmla="*/ 32 h 50"/>
                  <a:gd name="T16" fmla="*/ 32 w 50"/>
                  <a:gd name="T17" fmla="*/ 50 h 50"/>
                  <a:gd name="T18" fmla="*/ 18 w 50"/>
                  <a:gd name="T19" fmla="*/ 10 h 50"/>
                  <a:gd name="T20" fmla="*/ 10 w 50"/>
                  <a:gd name="T21" fmla="*/ 18 h 50"/>
                  <a:gd name="T22" fmla="*/ 10 w 50"/>
                  <a:gd name="T23" fmla="*/ 32 h 50"/>
                  <a:gd name="T24" fmla="*/ 18 w 50"/>
                  <a:gd name="T25" fmla="*/ 40 h 50"/>
                  <a:gd name="T26" fmla="*/ 32 w 50"/>
                  <a:gd name="T27" fmla="*/ 40 h 50"/>
                  <a:gd name="T28" fmla="*/ 40 w 50"/>
                  <a:gd name="T29" fmla="*/ 32 h 50"/>
                  <a:gd name="T30" fmla="*/ 40 w 50"/>
                  <a:gd name="T31" fmla="*/ 18 h 50"/>
                  <a:gd name="T32" fmla="*/ 32 w 50"/>
                  <a:gd name="T33" fmla="*/ 10 h 50"/>
                  <a:gd name="T34" fmla="*/ 18 w 50"/>
                  <a:gd name="T3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0">
                    <a:moveTo>
                      <a:pt x="32" y="50"/>
                    </a:moveTo>
                    <a:cubicBezTo>
                      <a:pt x="18" y="50"/>
                      <a:pt x="18" y="50"/>
                      <a:pt x="18" y="50"/>
                    </a:cubicBezTo>
                    <a:cubicBezTo>
                      <a:pt x="8" y="50"/>
                      <a:pt x="0" y="42"/>
                      <a:pt x="0" y="32"/>
                    </a:cubicBezTo>
                    <a:cubicBezTo>
                      <a:pt x="0" y="18"/>
                      <a:pt x="0" y="18"/>
                      <a:pt x="0" y="18"/>
                    </a:cubicBezTo>
                    <a:cubicBezTo>
                      <a:pt x="0" y="8"/>
                      <a:pt x="8" y="0"/>
                      <a:pt x="18" y="0"/>
                    </a:cubicBezTo>
                    <a:cubicBezTo>
                      <a:pt x="32" y="0"/>
                      <a:pt x="32" y="0"/>
                      <a:pt x="32" y="0"/>
                    </a:cubicBezTo>
                    <a:cubicBezTo>
                      <a:pt x="42" y="0"/>
                      <a:pt x="50" y="8"/>
                      <a:pt x="50" y="18"/>
                    </a:cubicBezTo>
                    <a:cubicBezTo>
                      <a:pt x="50" y="32"/>
                      <a:pt x="50" y="32"/>
                      <a:pt x="50" y="32"/>
                    </a:cubicBezTo>
                    <a:cubicBezTo>
                      <a:pt x="50" y="42"/>
                      <a:pt x="42" y="50"/>
                      <a:pt x="32" y="50"/>
                    </a:cubicBezTo>
                    <a:close/>
                    <a:moveTo>
                      <a:pt x="18" y="10"/>
                    </a:moveTo>
                    <a:cubicBezTo>
                      <a:pt x="13" y="10"/>
                      <a:pt x="10" y="14"/>
                      <a:pt x="10" y="18"/>
                    </a:cubicBezTo>
                    <a:cubicBezTo>
                      <a:pt x="10" y="32"/>
                      <a:pt x="10" y="32"/>
                      <a:pt x="10" y="32"/>
                    </a:cubicBezTo>
                    <a:cubicBezTo>
                      <a:pt x="10" y="37"/>
                      <a:pt x="13" y="40"/>
                      <a:pt x="18" y="40"/>
                    </a:cubicBezTo>
                    <a:cubicBezTo>
                      <a:pt x="32" y="40"/>
                      <a:pt x="32" y="40"/>
                      <a:pt x="32" y="40"/>
                    </a:cubicBezTo>
                    <a:cubicBezTo>
                      <a:pt x="36" y="40"/>
                      <a:pt x="40" y="37"/>
                      <a:pt x="40" y="32"/>
                    </a:cubicBezTo>
                    <a:cubicBezTo>
                      <a:pt x="40" y="18"/>
                      <a:pt x="40" y="18"/>
                      <a:pt x="40" y="18"/>
                    </a:cubicBezTo>
                    <a:cubicBezTo>
                      <a:pt x="40" y="14"/>
                      <a:pt x="36" y="10"/>
                      <a:pt x="32" y="10"/>
                    </a:cubicBezTo>
                    <a:lnTo>
                      <a:pt x="1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98"/>
              <p:cNvSpPr>
                <a:spLocks noEditPoints="1"/>
              </p:cNvSpPr>
              <p:nvPr/>
            </p:nvSpPr>
            <p:spPr bwMode="auto">
              <a:xfrm>
                <a:off x="4000" y="2022"/>
                <a:ext cx="119" cy="119"/>
              </a:xfrm>
              <a:custGeom>
                <a:avLst/>
                <a:gdLst>
                  <a:gd name="T0" fmla="*/ 32 w 50"/>
                  <a:gd name="T1" fmla="*/ 50 h 50"/>
                  <a:gd name="T2" fmla="*/ 18 w 50"/>
                  <a:gd name="T3" fmla="*/ 50 h 50"/>
                  <a:gd name="T4" fmla="*/ 0 w 50"/>
                  <a:gd name="T5" fmla="*/ 32 h 50"/>
                  <a:gd name="T6" fmla="*/ 0 w 50"/>
                  <a:gd name="T7" fmla="*/ 18 h 50"/>
                  <a:gd name="T8" fmla="*/ 18 w 50"/>
                  <a:gd name="T9" fmla="*/ 0 h 50"/>
                  <a:gd name="T10" fmla="*/ 32 w 50"/>
                  <a:gd name="T11" fmla="*/ 0 h 50"/>
                  <a:gd name="T12" fmla="*/ 50 w 50"/>
                  <a:gd name="T13" fmla="*/ 18 h 50"/>
                  <a:gd name="T14" fmla="*/ 50 w 50"/>
                  <a:gd name="T15" fmla="*/ 32 h 50"/>
                  <a:gd name="T16" fmla="*/ 32 w 50"/>
                  <a:gd name="T17" fmla="*/ 50 h 50"/>
                  <a:gd name="T18" fmla="*/ 18 w 50"/>
                  <a:gd name="T19" fmla="*/ 10 h 50"/>
                  <a:gd name="T20" fmla="*/ 10 w 50"/>
                  <a:gd name="T21" fmla="*/ 18 h 50"/>
                  <a:gd name="T22" fmla="*/ 10 w 50"/>
                  <a:gd name="T23" fmla="*/ 32 h 50"/>
                  <a:gd name="T24" fmla="*/ 18 w 50"/>
                  <a:gd name="T25" fmla="*/ 40 h 50"/>
                  <a:gd name="T26" fmla="*/ 32 w 50"/>
                  <a:gd name="T27" fmla="*/ 40 h 50"/>
                  <a:gd name="T28" fmla="*/ 40 w 50"/>
                  <a:gd name="T29" fmla="*/ 32 h 50"/>
                  <a:gd name="T30" fmla="*/ 40 w 50"/>
                  <a:gd name="T31" fmla="*/ 18 h 50"/>
                  <a:gd name="T32" fmla="*/ 32 w 50"/>
                  <a:gd name="T33" fmla="*/ 10 h 50"/>
                  <a:gd name="T34" fmla="*/ 18 w 50"/>
                  <a:gd name="T3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0">
                    <a:moveTo>
                      <a:pt x="32" y="50"/>
                    </a:moveTo>
                    <a:cubicBezTo>
                      <a:pt x="18" y="50"/>
                      <a:pt x="18" y="50"/>
                      <a:pt x="18" y="50"/>
                    </a:cubicBezTo>
                    <a:cubicBezTo>
                      <a:pt x="8" y="50"/>
                      <a:pt x="0" y="42"/>
                      <a:pt x="0" y="32"/>
                    </a:cubicBezTo>
                    <a:cubicBezTo>
                      <a:pt x="0" y="18"/>
                      <a:pt x="0" y="18"/>
                      <a:pt x="0" y="18"/>
                    </a:cubicBezTo>
                    <a:cubicBezTo>
                      <a:pt x="0" y="8"/>
                      <a:pt x="8" y="0"/>
                      <a:pt x="18" y="0"/>
                    </a:cubicBezTo>
                    <a:cubicBezTo>
                      <a:pt x="32" y="0"/>
                      <a:pt x="32" y="0"/>
                      <a:pt x="32" y="0"/>
                    </a:cubicBezTo>
                    <a:cubicBezTo>
                      <a:pt x="42" y="0"/>
                      <a:pt x="50" y="8"/>
                      <a:pt x="50" y="18"/>
                    </a:cubicBezTo>
                    <a:cubicBezTo>
                      <a:pt x="50" y="32"/>
                      <a:pt x="50" y="32"/>
                      <a:pt x="50" y="32"/>
                    </a:cubicBezTo>
                    <a:cubicBezTo>
                      <a:pt x="50" y="42"/>
                      <a:pt x="42" y="50"/>
                      <a:pt x="32" y="50"/>
                    </a:cubicBezTo>
                    <a:close/>
                    <a:moveTo>
                      <a:pt x="18" y="10"/>
                    </a:moveTo>
                    <a:cubicBezTo>
                      <a:pt x="14" y="10"/>
                      <a:pt x="10" y="14"/>
                      <a:pt x="10" y="18"/>
                    </a:cubicBezTo>
                    <a:cubicBezTo>
                      <a:pt x="10" y="32"/>
                      <a:pt x="10" y="32"/>
                      <a:pt x="10" y="32"/>
                    </a:cubicBezTo>
                    <a:cubicBezTo>
                      <a:pt x="10" y="37"/>
                      <a:pt x="14" y="40"/>
                      <a:pt x="18" y="40"/>
                    </a:cubicBezTo>
                    <a:cubicBezTo>
                      <a:pt x="32" y="40"/>
                      <a:pt x="32" y="40"/>
                      <a:pt x="32" y="40"/>
                    </a:cubicBezTo>
                    <a:cubicBezTo>
                      <a:pt x="37" y="40"/>
                      <a:pt x="40" y="37"/>
                      <a:pt x="40" y="32"/>
                    </a:cubicBezTo>
                    <a:cubicBezTo>
                      <a:pt x="40" y="18"/>
                      <a:pt x="40" y="18"/>
                      <a:pt x="40" y="18"/>
                    </a:cubicBezTo>
                    <a:cubicBezTo>
                      <a:pt x="40" y="14"/>
                      <a:pt x="37" y="10"/>
                      <a:pt x="32" y="10"/>
                    </a:cubicBezTo>
                    <a:lnTo>
                      <a:pt x="1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99"/>
              <p:cNvSpPr>
                <a:spLocks noEditPoints="1"/>
              </p:cNvSpPr>
              <p:nvPr/>
            </p:nvSpPr>
            <p:spPr bwMode="auto">
              <a:xfrm>
                <a:off x="3554" y="2177"/>
                <a:ext cx="119" cy="119"/>
              </a:xfrm>
              <a:custGeom>
                <a:avLst/>
                <a:gdLst>
                  <a:gd name="T0" fmla="*/ 33 w 50"/>
                  <a:gd name="T1" fmla="*/ 50 h 50"/>
                  <a:gd name="T2" fmla="*/ 18 w 50"/>
                  <a:gd name="T3" fmla="*/ 50 h 50"/>
                  <a:gd name="T4" fmla="*/ 0 w 50"/>
                  <a:gd name="T5" fmla="*/ 32 h 50"/>
                  <a:gd name="T6" fmla="*/ 0 w 50"/>
                  <a:gd name="T7" fmla="*/ 18 h 50"/>
                  <a:gd name="T8" fmla="*/ 18 w 50"/>
                  <a:gd name="T9" fmla="*/ 0 h 50"/>
                  <a:gd name="T10" fmla="*/ 33 w 50"/>
                  <a:gd name="T11" fmla="*/ 0 h 50"/>
                  <a:gd name="T12" fmla="*/ 50 w 50"/>
                  <a:gd name="T13" fmla="*/ 18 h 50"/>
                  <a:gd name="T14" fmla="*/ 50 w 50"/>
                  <a:gd name="T15" fmla="*/ 32 h 50"/>
                  <a:gd name="T16" fmla="*/ 33 w 50"/>
                  <a:gd name="T17" fmla="*/ 50 h 50"/>
                  <a:gd name="T18" fmla="*/ 18 w 50"/>
                  <a:gd name="T19" fmla="*/ 10 h 50"/>
                  <a:gd name="T20" fmla="*/ 10 w 50"/>
                  <a:gd name="T21" fmla="*/ 18 h 50"/>
                  <a:gd name="T22" fmla="*/ 10 w 50"/>
                  <a:gd name="T23" fmla="*/ 32 h 50"/>
                  <a:gd name="T24" fmla="*/ 18 w 50"/>
                  <a:gd name="T25" fmla="*/ 40 h 50"/>
                  <a:gd name="T26" fmla="*/ 33 w 50"/>
                  <a:gd name="T27" fmla="*/ 40 h 50"/>
                  <a:gd name="T28" fmla="*/ 40 w 50"/>
                  <a:gd name="T29" fmla="*/ 32 h 50"/>
                  <a:gd name="T30" fmla="*/ 40 w 50"/>
                  <a:gd name="T31" fmla="*/ 18 h 50"/>
                  <a:gd name="T32" fmla="*/ 33 w 50"/>
                  <a:gd name="T33" fmla="*/ 10 h 50"/>
                  <a:gd name="T34" fmla="*/ 18 w 50"/>
                  <a:gd name="T3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0">
                    <a:moveTo>
                      <a:pt x="33" y="50"/>
                    </a:moveTo>
                    <a:cubicBezTo>
                      <a:pt x="18" y="50"/>
                      <a:pt x="18" y="50"/>
                      <a:pt x="18" y="50"/>
                    </a:cubicBezTo>
                    <a:cubicBezTo>
                      <a:pt x="8" y="50"/>
                      <a:pt x="0" y="42"/>
                      <a:pt x="0" y="32"/>
                    </a:cubicBezTo>
                    <a:cubicBezTo>
                      <a:pt x="0" y="18"/>
                      <a:pt x="0" y="18"/>
                      <a:pt x="0" y="18"/>
                    </a:cubicBezTo>
                    <a:cubicBezTo>
                      <a:pt x="0" y="8"/>
                      <a:pt x="8" y="0"/>
                      <a:pt x="18" y="0"/>
                    </a:cubicBezTo>
                    <a:cubicBezTo>
                      <a:pt x="33" y="0"/>
                      <a:pt x="33" y="0"/>
                      <a:pt x="33" y="0"/>
                    </a:cubicBezTo>
                    <a:cubicBezTo>
                      <a:pt x="42" y="0"/>
                      <a:pt x="50" y="8"/>
                      <a:pt x="50" y="18"/>
                    </a:cubicBezTo>
                    <a:cubicBezTo>
                      <a:pt x="50" y="32"/>
                      <a:pt x="50" y="32"/>
                      <a:pt x="50" y="32"/>
                    </a:cubicBezTo>
                    <a:cubicBezTo>
                      <a:pt x="50" y="42"/>
                      <a:pt x="42" y="50"/>
                      <a:pt x="33" y="50"/>
                    </a:cubicBezTo>
                    <a:close/>
                    <a:moveTo>
                      <a:pt x="18" y="10"/>
                    </a:moveTo>
                    <a:cubicBezTo>
                      <a:pt x="14" y="10"/>
                      <a:pt x="10" y="14"/>
                      <a:pt x="10" y="18"/>
                    </a:cubicBezTo>
                    <a:cubicBezTo>
                      <a:pt x="10" y="32"/>
                      <a:pt x="10" y="32"/>
                      <a:pt x="10" y="32"/>
                    </a:cubicBezTo>
                    <a:cubicBezTo>
                      <a:pt x="10" y="37"/>
                      <a:pt x="14" y="40"/>
                      <a:pt x="18" y="40"/>
                    </a:cubicBezTo>
                    <a:cubicBezTo>
                      <a:pt x="33" y="40"/>
                      <a:pt x="33" y="40"/>
                      <a:pt x="33" y="40"/>
                    </a:cubicBezTo>
                    <a:cubicBezTo>
                      <a:pt x="37" y="40"/>
                      <a:pt x="40" y="37"/>
                      <a:pt x="40" y="32"/>
                    </a:cubicBezTo>
                    <a:cubicBezTo>
                      <a:pt x="40" y="18"/>
                      <a:pt x="40" y="18"/>
                      <a:pt x="40" y="18"/>
                    </a:cubicBezTo>
                    <a:cubicBezTo>
                      <a:pt x="40" y="14"/>
                      <a:pt x="37" y="10"/>
                      <a:pt x="33" y="10"/>
                    </a:cubicBezTo>
                    <a:lnTo>
                      <a:pt x="1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00"/>
              <p:cNvSpPr>
                <a:spLocks noEditPoints="1"/>
              </p:cNvSpPr>
              <p:nvPr/>
            </p:nvSpPr>
            <p:spPr bwMode="auto">
              <a:xfrm>
                <a:off x="3704" y="2177"/>
                <a:ext cx="119" cy="119"/>
              </a:xfrm>
              <a:custGeom>
                <a:avLst/>
                <a:gdLst>
                  <a:gd name="T0" fmla="*/ 32 w 50"/>
                  <a:gd name="T1" fmla="*/ 50 h 50"/>
                  <a:gd name="T2" fmla="*/ 17 w 50"/>
                  <a:gd name="T3" fmla="*/ 50 h 50"/>
                  <a:gd name="T4" fmla="*/ 0 w 50"/>
                  <a:gd name="T5" fmla="*/ 32 h 50"/>
                  <a:gd name="T6" fmla="*/ 0 w 50"/>
                  <a:gd name="T7" fmla="*/ 18 h 50"/>
                  <a:gd name="T8" fmla="*/ 17 w 50"/>
                  <a:gd name="T9" fmla="*/ 0 h 50"/>
                  <a:gd name="T10" fmla="*/ 32 w 50"/>
                  <a:gd name="T11" fmla="*/ 0 h 50"/>
                  <a:gd name="T12" fmla="*/ 50 w 50"/>
                  <a:gd name="T13" fmla="*/ 18 h 50"/>
                  <a:gd name="T14" fmla="*/ 50 w 50"/>
                  <a:gd name="T15" fmla="*/ 32 h 50"/>
                  <a:gd name="T16" fmla="*/ 32 w 50"/>
                  <a:gd name="T17" fmla="*/ 50 h 50"/>
                  <a:gd name="T18" fmla="*/ 17 w 50"/>
                  <a:gd name="T19" fmla="*/ 10 h 50"/>
                  <a:gd name="T20" fmla="*/ 10 w 50"/>
                  <a:gd name="T21" fmla="*/ 18 h 50"/>
                  <a:gd name="T22" fmla="*/ 10 w 50"/>
                  <a:gd name="T23" fmla="*/ 32 h 50"/>
                  <a:gd name="T24" fmla="*/ 17 w 50"/>
                  <a:gd name="T25" fmla="*/ 40 h 50"/>
                  <a:gd name="T26" fmla="*/ 32 w 50"/>
                  <a:gd name="T27" fmla="*/ 40 h 50"/>
                  <a:gd name="T28" fmla="*/ 40 w 50"/>
                  <a:gd name="T29" fmla="*/ 32 h 50"/>
                  <a:gd name="T30" fmla="*/ 40 w 50"/>
                  <a:gd name="T31" fmla="*/ 18 h 50"/>
                  <a:gd name="T32" fmla="*/ 32 w 50"/>
                  <a:gd name="T33" fmla="*/ 10 h 50"/>
                  <a:gd name="T34" fmla="*/ 17 w 50"/>
                  <a:gd name="T3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0">
                    <a:moveTo>
                      <a:pt x="32" y="50"/>
                    </a:moveTo>
                    <a:cubicBezTo>
                      <a:pt x="17" y="50"/>
                      <a:pt x="17" y="50"/>
                      <a:pt x="17" y="50"/>
                    </a:cubicBezTo>
                    <a:cubicBezTo>
                      <a:pt x="8" y="50"/>
                      <a:pt x="0" y="42"/>
                      <a:pt x="0" y="32"/>
                    </a:cubicBezTo>
                    <a:cubicBezTo>
                      <a:pt x="0" y="18"/>
                      <a:pt x="0" y="18"/>
                      <a:pt x="0" y="18"/>
                    </a:cubicBezTo>
                    <a:cubicBezTo>
                      <a:pt x="0" y="8"/>
                      <a:pt x="8" y="0"/>
                      <a:pt x="17" y="0"/>
                    </a:cubicBezTo>
                    <a:cubicBezTo>
                      <a:pt x="32" y="0"/>
                      <a:pt x="32" y="0"/>
                      <a:pt x="32" y="0"/>
                    </a:cubicBezTo>
                    <a:cubicBezTo>
                      <a:pt x="42" y="0"/>
                      <a:pt x="50" y="8"/>
                      <a:pt x="50" y="18"/>
                    </a:cubicBezTo>
                    <a:cubicBezTo>
                      <a:pt x="50" y="32"/>
                      <a:pt x="50" y="32"/>
                      <a:pt x="50" y="32"/>
                    </a:cubicBezTo>
                    <a:cubicBezTo>
                      <a:pt x="50" y="42"/>
                      <a:pt x="42" y="50"/>
                      <a:pt x="32" y="50"/>
                    </a:cubicBezTo>
                    <a:close/>
                    <a:moveTo>
                      <a:pt x="17" y="10"/>
                    </a:moveTo>
                    <a:cubicBezTo>
                      <a:pt x="13" y="10"/>
                      <a:pt x="10" y="14"/>
                      <a:pt x="10" y="18"/>
                    </a:cubicBezTo>
                    <a:cubicBezTo>
                      <a:pt x="10" y="32"/>
                      <a:pt x="10" y="32"/>
                      <a:pt x="10" y="32"/>
                    </a:cubicBezTo>
                    <a:cubicBezTo>
                      <a:pt x="10" y="37"/>
                      <a:pt x="13" y="40"/>
                      <a:pt x="17" y="40"/>
                    </a:cubicBezTo>
                    <a:cubicBezTo>
                      <a:pt x="32" y="40"/>
                      <a:pt x="32" y="40"/>
                      <a:pt x="32" y="40"/>
                    </a:cubicBezTo>
                    <a:cubicBezTo>
                      <a:pt x="36" y="40"/>
                      <a:pt x="40" y="37"/>
                      <a:pt x="40" y="32"/>
                    </a:cubicBezTo>
                    <a:cubicBezTo>
                      <a:pt x="40" y="18"/>
                      <a:pt x="40" y="18"/>
                      <a:pt x="40" y="18"/>
                    </a:cubicBezTo>
                    <a:cubicBezTo>
                      <a:pt x="40" y="14"/>
                      <a:pt x="36" y="10"/>
                      <a:pt x="32" y="10"/>
                    </a:cubicBezTo>
                    <a:lnTo>
                      <a:pt x="17"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01"/>
              <p:cNvSpPr>
                <a:spLocks noEditPoints="1"/>
              </p:cNvSpPr>
              <p:nvPr/>
            </p:nvSpPr>
            <p:spPr bwMode="auto">
              <a:xfrm>
                <a:off x="3852" y="2177"/>
                <a:ext cx="119" cy="119"/>
              </a:xfrm>
              <a:custGeom>
                <a:avLst/>
                <a:gdLst>
                  <a:gd name="T0" fmla="*/ 32 w 50"/>
                  <a:gd name="T1" fmla="*/ 50 h 50"/>
                  <a:gd name="T2" fmla="*/ 18 w 50"/>
                  <a:gd name="T3" fmla="*/ 50 h 50"/>
                  <a:gd name="T4" fmla="*/ 0 w 50"/>
                  <a:gd name="T5" fmla="*/ 32 h 50"/>
                  <a:gd name="T6" fmla="*/ 0 w 50"/>
                  <a:gd name="T7" fmla="*/ 18 h 50"/>
                  <a:gd name="T8" fmla="*/ 18 w 50"/>
                  <a:gd name="T9" fmla="*/ 0 h 50"/>
                  <a:gd name="T10" fmla="*/ 32 w 50"/>
                  <a:gd name="T11" fmla="*/ 0 h 50"/>
                  <a:gd name="T12" fmla="*/ 50 w 50"/>
                  <a:gd name="T13" fmla="*/ 18 h 50"/>
                  <a:gd name="T14" fmla="*/ 50 w 50"/>
                  <a:gd name="T15" fmla="*/ 32 h 50"/>
                  <a:gd name="T16" fmla="*/ 32 w 50"/>
                  <a:gd name="T17" fmla="*/ 50 h 50"/>
                  <a:gd name="T18" fmla="*/ 18 w 50"/>
                  <a:gd name="T19" fmla="*/ 10 h 50"/>
                  <a:gd name="T20" fmla="*/ 10 w 50"/>
                  <a:gd name="T21" fmla="*/ 18 h 50"/>
                  <a:gd name="T22" fmla="*/ 10 w 50"/>
                  <a:gd name="T23" fmla="*/ 32 h 50"/>
                  <a:gd name="T24" fmla="*/ 18 w 50"/>
                  <a:gd name="T25" fmla="*/ 40 h 50"/>
                  <a:gd name="T26" fmla="*/ 32 w 50"/>
                  <a:gd name="T27" fmla="*/ 40 h 50"/>
                  <a:gd name="T28" fmla="*/ 40 w 50"/>
                  <a:gd name="T29" fmla="*/ 32 h 50"/>
                  <a:gd name="T30" fmla="*/ 40 w 50"/>
                  <a:gd name="T31" fmla="*/ 18 h 50"/>
                  <a:gd name="T32" fmla="*/ 32 w 50"/>
                  <a:gd name="T33" fmla="*/ 10 h 50"/>
                  <a:gd name="T34" fmla="*/ 18 w 50"/>
                  <a:gd name="T3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0">
                    <a:moveTo>
                      <a:pt x="32" y="50"/>
                    </a:moveTo>
                    <a:cubicBezTo>
                      <a:pt x="18" y="50"/>
                      <a:pt x="18" y="50"/>
                      <a:pt x="18" y="50"/>
                    </a:cubicBezTo>
                    <a:cubicBezTo>
                      <a:pt x="8" y="50"/>
                      <a:pt x="0" y="42"/>
                      <a:pt x="0" y="32"/>
                    </a:cubicBezTo>
                    <a:cubicBezTo>
                      <a:pt x="0" y="18"/>
                      <a:pt x="0" y="18"/>
                      <a:pt x="0" y="18"/>
                    </a:cubicBezTo>
                    <a:cubicBezTo>
                      <a:pt x="0" y="8"/>
                      <a:pt x="8" y="0"/>
                      <a:pt x="18" y="0"/>
                    </a:cubicBezTo>
                    <a:cubicBezTo>
                      <a:pt x="32" y="0"/>
                      <a:pt x="32" y="0"/>
                      <a:pt x="32" y="0"/>
                    </a:cubicBezTo>
                    <a:cubicBezTo>
                      <a:pt x="42" y="0"/>
                      <a:pt x="50" y="8"/>
                      <a:pt x="50" y="18"/>
                    </a:cubicBezTo>
                    <a:cubicBezTo>
                      <a:pt x="50" y="32"/>
                      <a:pt x="50" y="32"/>
                      <a:pt x="50" y="32"/>
                    </a:cubicBezTo>
                    <a:cubicBezTo>
                      <a:pt x="50" y="42"/>
                      <a:pt x="42" y="50"/>
                      <a:pt x="32" y="50"/>
                    </a:cubicBezTo>
                    <a:close/>
                    <a:moveTo>
                      <a:pt x="18" y="10"/>
                    </a:moveTo>
                    <a:cubicBezTo>
                      <a:pt x="13" y="10"/>
                      <a:pt x="10" y="14"/>
                      <a:pt x="10" y="18"/>
                    </a:cubicBezTo>
                    <a:cubicBezTo>
                      <a:pt x="10" y="32"/>
                      <a:pt x="10" y="32"/>
                      <a:pt x="10" y="32"/>
                    </a:cubicBezTo>
                    <a:cubicBezTo>
                      <a:pt x="10" y="37"/>
                      <a:pt x="13" y="40"/>
                      <a:pt x="18" y="40"/>
                    </a:cubicBezTo>
                    <a:cubicBezTo>
                      <a:pt x="32" y="40"/>
                      <a:pt x="32" y="40"/>
                      <a:pt x="32" y="40"/>
                    </a:cubicBezTo>
                    <a:cubicBezTo>
                      <a:pt x="36" y="40"/>
                      <a:pt x="40" y="37"/>
                      <a:pt x="40" y="32"/>
                    </a:cubicBezTo>
                    <a:cubicBezTo>
                      <a:pt x="40" y="18"/>
                      <a:pt x="40" y="18"/>
                      <a:pt x="40" y="18"/>
                    </a:cubicBezTo>
                    <a:cubicBezTo>
                      <a:pt x="40" y="14"/>
                      <a:pt x="36" y="10"/>
                      <a:pt x="32" y="10"/>
                    </a:cubicBezTo>
                    <a:lnTo>
                      <a:pt x="1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02"/>
              <p:cNvSpPr>
                <a:spLocks noEditPoints="1"/>
              </p:cNvSpPr>
              <p:nvPr/>
            </p:nvSpPr>
            <p:spPr bwMode="auto">
              <a:xfrm>
                <a:off x="4000" y="2177"/>
                <a:ext cx="119" cy="119"/>
              </a:xfrm>
              <a:custGeom>
                <a:avLst/>
                <a:gdLst>
                  <a:gd name="T0" fmla="*/ 32 w 50"/>
                  <a:gd name="T1" fmla="*/ 50 h 50"/>
                  <a:gd name="T2" fmla="*/ 18 w 50"/>
                  <a:gd name="T3" fmla="*/ 50 h 50"/>
                  <a:gd name="T4" fmla="*/ 0 w 50"/>
                  <a:gd name="T5" fmla="*/ 32 h 50"/>
                  <a:gd name="T6" fmla="*/ 0 w 50"/>
                  <a:gd name="T7" fmla="*/ 18 h 50"/>
                  <a:gd name="T8" fmla="*/ 18 w 50"/>
                  <a:gd name="T9" fmla="*/ 0 h 50"/>
                  <a:gd name="T10" fmla="*/ 32 w 50"/>
                  <a:gd name="T11" fmla="*/ 0 h 50"/>
                  <a:gd name="T12" fmla="*/ 50 w 50"/>
                  <a:gd name="T13" fmla="*/ 18 h 50"/>
                  <a:gd name="T14" fmla="*/ 50 w 50"/>
                  <a:gd name="T15" fmla="*/ 32 h 50"/>
                  <a:gd name="T16" fmla="*/ 32 w 50"/>
                  <a:gd name="T17" fmla="*/ 50 h 50"/>
                  <a:gd name="T18" fmla="*/ 18 w 50"/>
                  <a:gd name="T19" fmla="*/ 10 h 50"/>
                  <a:gd name="T20" fmla="*/ 10 w 50"/>
                  <a:gd name="T21" fmla="*/ 18 h 50"/>
                  <a:gd name="T22" fmla="*/ 10 w 50"/>
                  <a:gd name="T23" fmla="*/ 32 h 50"/>
                  <a:gd name="T24" fmla="*/ 18 w 50"/>
                  <a:gd name="T25" fmla="*/ 40 h 50"/>
                  <a:gd name="T26" fmla="*/ 32 w 50"/>
                  <a:gd name="T27" fmla="*/ 40 h 50"/>
                  <a:gd name="T28" fmla="*/ 40 w 50"/>
                  <a:gd name="T29" fmla="*/ 32 h 50"/>
                  <a:gd name="T30" fmla="*/ 40 w 50"/>
                  <a:gd name="T31" fmla="*/ 18 h 50"/>
                  <a:gd name="T32" fmla="*/ 32 w 50"/>
                  <a:gd name="T33" fmla="*/ 10 h 50"/>
                  <a:gd name="T34" fmla="*/ 18 w 50"/>
                  <a:gd name="T3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0">
                    <a:moveTo>
                      <a:pt x="32" y="50"/>
                    </a:moveTo>
                    <a:cubicBezTo>
                      <a:pt x="18" y="50"/>
                      <a:pt x="18" y="50"/>
                      <a:pt x="18" y="50"/>
                    </a:cubicBezTo>
                    <a:cubicBezTo>
                      <a:pt x="8" y="50"/>
                      <a:pt x="0" y="42"/>
                      <a:pt x="0" y="32"/>
                    </a:cubicBezTo>
                    <a:cubicBezTo>
                      <a:pt x="0" y="18"/>
                      <a:pt x="0" y="18"/>
                      <a:pt x="0" y="18"/>
                    </a:cubicBezTo>
                    <a:cubicBezTo>
                      <a:pt x="0" y="8"/>
                      <a:pt x="8" y="0"/>
                      <a:pt x="18" y="0"/>
                    </a:cubicBezTo>
                    <a:cubicBezTo>
                      <a:pt x="32" y="0"/>
                      <a:pt x="32" y="0"/>
                      <a:pt x="32" y="0"/>
                    </a:cubicBezTo>
                    <a:cubicBezTo>
                      <a:pt x="42" y="0"/>
                      <a:pt x="50" y="8"/>
                      <a:pt x="50" y="18"/>
                    </a:cubicBezTo>
                    <a:cubicBezTo>
                      <a:pt x="50" y="32"/>
                      <a:pt x="50" y="32"/>
                      <a:pt x="50" y="32"/>
                    </a:cubicBezTo>
                    <a:cubicBezTo>
                      <a:pt x="50" y="42"/>
                      <a:pt x="42" y="50"/>
                      <a:pt x="32" y="50"/>
                    </a:cubicBezTo>
                    <a:close/>
                    <a:moveTo>
                      <a:pt x="18" y="10"/>
                    </a:moveTo>
                    <a:cubicBezTo>
                      <a:pt x="14" y="10"/>
                      <a:pt x="10" y="14"/>
                      <a:pt x="10" y="18"/>
                    </a:cubicBezTo>
                    <a:cubicBezTo>
                      <a:pt x="10" y="32"/>
                      <a:pt x="10" y="32"/>
                      <a:pt x="10" y="32"/>
                    </a:cubicBezTo>
                    <a:cubicBezTo>
                      <a:pt x="10" y="37"/>
                      <a:pt x="14" y="40"/>
                      <a:pt x="18" y="40"/>
                    </a:cubicBezTo>
                    <a:cubicBezTo>
                      <a:pt x="32" y="40"/>
                      <a:pt x="32" y="40"/>
                      <a:pt x="32" y="40"/>
                    </a:cubicBezTo>
                    <a:cubicBezTo>
                      <a:pt x="37" y="40"/>
                      <a:pt x="40" y="37"/>
                      <a:pt x="40" y="32"/>
                    </a:cubicBezTo>
                    <a:cubicBezTo>
                      <a:pt x="40" y="18"/>
                      <a:pt x="40" y="18"/>
                      <a:pt x="40" y="18"/>
                    </a:cubicBezTo>
                    <a:cubicBezTo>
                      <a:pt x="40" y="14"/>
                      <a:pt x="37" y="10"/>
                      <a:pt x="32" y="10"/>
                    </a:cubicBezTo>
                    <a:lnTo>
                      <a:pt x="1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03"/>
              <p:cNvSpPr>
                <a:spLocks noEditPoints="1"/>
              </p:cNvSpPr>
              <p:nvPr/>
            </p:nvSpPr>
            <p:spPr bwMode="auto">
              <a:xfrm>
                <a:off x="3733" y="2414"/>
                <a:ext cx="31" cy="31"/>
              </a:xfrm>
              <a:custGeom>
                <a:avLst/>
                <a:gdLst>
                  <a:gd name="T0" fmla="*/ 6 w 13"/>
                  <a:gd name="T1" fmla="*/ 13 h 13"/>
                  <a:gd name="T2" fmla="*/ 0 w 13"/>
                  <a:gd name="T3" fmla="*/ 6 h 13"/>
                  <a:gd name="T4" fmla="*/ 6 w 13"/>
                  <a:gd name="T5" fmla="*/ 0 h 13"/>
                  <a:gd name="T6" fmla="*/ 13 w 13"/>
                  <a:gd name="T7" fmla="*/ 6 h 13"/>
                  <a:gd name="T8" fmla="*/ 6 w 13"/>
                  <a:gd name="T9" fmla="*/ 13 h 13"/>
                  <a:gd name="T10" fmla="*/ 6 w 13"/>
                  <a:gd name="T11" fmla="*/ 3 h 13"/>
                  <a:gd name="T12" fmla="*/ 3 w 13"/>
                  <a:gd name="T13" fmla="*/ 6 h 13"/>
                  <a:gd name="T14" fmla="*/ 6 w 13"/>
                  <a:gd name="T15" fmla="*/ 10 h 13"/>
                  <a:gd name="T16" fmla="*/ 10 w 13"/>
                  <a:gd name="T17" fmla="*/ 6 h 13"/>
                  <a:gd name="T18" fmla="*/ 6 w 13"/>
                  <a:gd name="T1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3">
                    <a:moveTo>
                      <a:pt x="6" y="13"/>
                    </a:moveTo>
                    <a:cubicBezTo>
                      <a:pt x="3" y="13"/>
                      <a:pt x="0" y="10"/>
                      <a:pt x="0" y="6"/>
                    </a:cubicBezTo>
                    <a:cubicBezTo>
                      <a:pt x="0" y="3"/>
                      <a:pt x="3" y="0"/>
                      <a:pt x="6" y="0"/>
                    </a:cubicBezTo>
                    <a:cubicBezTo>
                      <a:pt x="10" y="0"/>
                      <a:pt x="13" y="3"/>
                      <a:pt x="13" y="6"/>
                    </a:cubicBezTo>
                    <a:cubicBezTo>
                      <a:pt x="13" y="10"/>
                      <a:pt x="10" y="13"/>
                      <a:pt x="6" y="13"/>
                    </a:cubicBezTo>
                    <a:close/>
                    <a:moveTo>
                      <a:pt x="6" y="3"/>
                    </a:moveTo>
                    <a:cubicBezTo>
                      <a:pt x="4" y="3"/>
                      <a:pt x="3" y="4"/>
                      <a:pt x="3" y="6"/>
                    </a:cubicBezTo>
                    <a:cubicBezTo>
                      <a:pt x="3" y="8"/>
                      <a:pt x="4" y="10"/>
                      <a:pt x="6" y="10"/>
                    </a:cubicBezTo>
                    <a:cubicBezTo>
                      <a:pt x="8" y="10"/>
                      <a:pt x="10" y="8"/>
                      <a:pt x="10" y="6"/>
                    </a:cubicBezTo>
                    <a:cubicBezTo>
                      <a:pt x="10" y="4"/>
                      <a:pt x="8"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04"/>
              <p:cNvSpPr>
                <a:spLocks noEditPoints="1"/>
              </p:cNvSpPr>
              <p:nvPr/>
            </p:nvSpPr>
            <p:spPr bwMode="auto">
              <a:xfrm>
                <a:off x="3823" y="2414"/>
                <a:ext cx="31" cy="31"/>
              </a:xfrm>
              <a:custGeom>
                <a:avLst/>
                <a:gdLst>
                  <a:gd name="T0" fmla="*/ 7 w 13"/>
                  <a:gd name="T1" fmla="*/ 13 h 13"/>
                  <a:gd name="T2" fmla="*/ 0 w 13"/>
                  <a:gd name="T3" fmla="*/ 6 h 13"/>
                  <a:gd name="T4" fmla="*/ 7 w 13"/>
                  <a:gd name="T5" fmla="*/ 0 h 13"/>
                  <a:gd name="T6" fmla="*/ 13 w 13"/>
                  <a:gd name="T7" fmla="*/ 6 h 13"/>
                  <a:gd name="T8" fmla="*/ 7 w 13"/>
                  <a:gd name="T9" fmla="*/ 13 h 13"/>
                  <a:gd name="T10" fmla="*/ 7 w 13"/>
                  <a:gd name="T11" fmla="*/ 3 h 13"/>
                  <a:gd name="T12" fmla="*/ 3 w 13"/>
                  <a:gd name="T13" fmla="*/ 6 h 13"/>
                  <a:gd name="T14" fmla="*/ 7 w 13"/>
                  <a:gd name="T15" fmla="*/ 10 h 13"/>
                  <a:gd name="T16" fmla="*/ 10 w 13"/>
                  <a:gd name="T17" fmla="*/ 6 h 13"/>
                  <a:gd name="T18" fmla="*/ 7 w 13"/>
                  <a:gd name="T1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3">
                    <a:moveTo>
                      <a:pt x="7" y="13"/>
                    </a:moveTo>
                    <a:cubicBezTo>
                      <a:pt x="3" y="13"/>
                      <a:pt x="0" y="10"/>
                      <a:pt x="0" y="6"/>
                    </a:cubicBezTo>
                    <a:cubicBezTo>
                      <a:pt x="0" y="3"/>
                      <a:pt x="3" y="0"/>
                      <a:pt x="7" y="0"/>
                    </a:cubicBezTo>
                    <a:cubicBezTo>
                      <a:pt x="10" y="0"/>
                      <a:pt x="13" y="3"/>
                      <a:pt x="13" y="6"/>
                    </a:cubicBezTo>
                    <a:cubicBezTo>
                      <a:pt x="13" y="10"/>
                      <a:pt x="10" y="13"/>
                      <a:pt x="7" y="13"/>
                    </a:cubicBezTo>
                    <a:close/>
                    <a:moveTo>
                      <a:pt x="7" y="3"/>
                    </a:moveTo>
                    <a:cubicBezTo>
                      <a:pt x="5" y="3"/>
                      <a:pt x="3" y="4"/>
                      <a:pt x="3" y="6"/>
                    </a:cubicBezTo>
                    <a:cubicBezTo>
                      <a:pt x="3" y="8"/>
                      <a:pt x="5" y="10"/>
                      <a:pt x="7" y="10"/>
                    </a:cubicBezTo>
                    <a:cubicBezTo>
                      <a:pt x="9" y="10"/>
                      <a:pt x="10" y="8"/>
                      <a:pt x="10" y="6"/>
                    </a:cubicBezTo>
                    <a:cubicBezTo>
                      <a:pt x="10" y="4"/>
                      <a:pt x="9" y="3"/>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05"/>
              <p:cNvSpPr>
                <a:spLocks noEditPoints="1"/>
              </p:cNvSpPr>
              <p:nvPr/>
            </p:nvSpPr>
            <p:spPr bwMode="auto">
              <a:xfrm>
                <a:off x="3914" y="2414"/>
                <a:ext cx="31" cy="31"/>
              </a:xfrm>
              <a:custGeom>
                <a:avLst/>
                <a:gdLst>
                  <a:gd name="T0" fmla="*/ 7 w 13"/>
                  <a:gd name="T1" fmla="*/ 13 h 13"/>
                  <a:gd name="T2" fmla="*/ 0 w 13"/>
                  <a:gd name="T3" fmla="*/ 6 h 13"/>
                  <a:gd name="T4" fmla="*/ 7 w 13"/>
                  <a:gd name="T5" fmla="*/ 0 h 13"/>
                  <a:gd name="T6" fmla="*/ 13 w 13"/>
                  <a:gd name="T7" fmla="*/ 6 h 13"/>
                  <a:gd name="T8" fmla="*/ 7 w 13"/>
                  <a:gd name="T9" fmla="*/ 13 h 13"/>
                  <a:gd name="T10" fmla="*/ 7 w 13"/>
                  <a:gd name="T11" fmla="*/ 3 h 13"/>
                  <a:gd name="T12" fmla="*/ 3 w 13"/>
                  <a:gd name="T13" fmla="*/ 6 h 13"/>
                  <a:gd name="T14" fmla="*/ 7 w 13"/>
                  <a:gd name="T15" fmla="*/ 10 h 13"/>
                  <a:gd name="T16" fmla="*/ 10 w 13"/>
                  <a:gd name="T17" fmla="*/ 6 h 13"/>
                  <a:gd name="T18" fmla="*/ 7 w 13"/>
                  <a:gd name="T1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3">
                    <a:moveTo>
                      <a:pt x="7" y="13"/>
                    </a:moveTo>
                    <a:cubicBezTo>
                      <a:pt x="3" y="13"/>
                      <a:pt x="0" y="10"/>
                      <a:pt x="0" y="6"/>
                    </a:cubicBezTo>
                    <a:cubicBezTo>
                      <a:pt x="0" y="3"/>
                      <a:pt x="3" y="0"/>
                      <a:pt x="7" y="0"/>
                    </a:cubicBezTo>
                    <a:cubicBezTo>
                      <a:pt x="11" y="0"/>
                      <a:pt x="13" y="3"/>
                      <a:pt x="13" y="6"/>
                    </a:cubicBezTo>
                    <a:cubicBezTo>
                      <a:pt x="13" y="10"/>
                      <a:pt x="11" y="13"/>
                      <a:pt x="7" y="13"/>
                    </a:cubicBezTo>
                    <a:close/>
                    <a:moveTo>
                      <a:pt x="7" y="3"/>
                    </a:moveTo>
                    <a:cubicBezTo>
                      <a:pt x="5" y="3"/>
                      <a:pt x="3" y="4"/>
                      <a:pt x="3" y="6"/>
                    </a:cubicBezTo>
                    <a:cubicBezTo>
                      <a:pt x="3" y="8"/>
                      <a:pt x="5" y="10"/>
                      <a:pt x="7" y="10"/>
                    </a:cubicBezTo>
                    <a:cubicBezTo>
                      <a:pt x="9" y="10"/>
                      <a:pt x="10" y="8"/>
                      <a:pt x="10" y="6"/>
                    </a:cubicBezTo>
                    <a:cubicBezTo>
                      <a:pt x="10" y="4"/>
                      <a:pt x="9" y="3"/>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5" name="Group 108"/>
            <p:cNvGrpSpPr>
              <a:grpSpLocks noChangeAspect="1"/>
            </p:cNvGrpSpPr>
            <p:nvPr/>
          </p:nvGrpSpPr>
          <p:grpSpPr bwMode="auto">
            <a:xfrm>
              <a:off x="4582445" y="430928"/>
              <a:ext cx="582598" cy="676656"/>
              <a:chOff x="3425" y="1678"/>
              <a:chExt cx="830" cy="964"/>
            </a:xfrm>
            <a:solidFill>
              <a:srgbClr val="171F36"/>
            </a:solidFill>
          </p:grpSpPr>
          <p:sp>
            <p:nvSpPr>
              <p:cNvPr id="126" name="AutoShape 107"/>
              <p:cNvSpPr>
                <a:spLocks noChangeAspect="1" noChangeArrowheads="1" noTextEdit="1"/>
              </p:cNvSpPr>
              <p:nvPr/>
            </p:nvSpPr>
            <p:spPr bwMode="auto">
              <a:xfrm>
                <a:off x="3425" y="1678"/>
                <a:ext cx="830" cy="96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09"/>
              <p:cNvSpPr>
                <a:spLocks/>
              </p:cNvSpPr>
              <p:nvPr/>
            </p:nvSpPr>
            <p:spPr bwMode="auto">
              <a:xfrm>
                <a:off x="3423" y="1757"/>
                <a:ext cx="830" cy="876"/>
              </a:xfrm>
              <a:custGeom>
                <a:avLst/>
                <a:gdLst>
                  <a:gd name="T0" fmla="*/ 243 w 348"/>
                  <a:gd name="T1" fmla="*/ 368 h 368"/>
                  <a:gd name="T2" fmla="*/ 238 w 348"/>
                  <a:gd name="T3" fmla="*/ 364 h 368"/>
                  <a:gd name="T4" fmla="*/ 242 w 348"/>
                  <a:gd name="T5" fmla="*/ 358 h 368"/>
                  <a:gd name="T6" fmla="*/ 336 w 348"/>
                  <a:gd name="T7" fmla="*/ 339 h 368"/>
                  <a:gd name="T8" fmla="*/ 324 w 348"/>
                  <a:gd name="T9" fmla="*/ 278 h 368"/>
                  <a:gd name="T10" fmla="*/ 303 w 348"/>
                  <a:gd name="T11" fmla="*/ 244 h 368"/>
                  <a:gd name="T12" fmla="*/ 284 w 348"/>
                  <a:gd name="T13" fmla="*/ 233 h 368"/>
                  <a:gd name="T14" fmla="*/ 227 w 348"/>
                  <a:gd name="T15" fmla="*/ 217 h 368"/>
                  <a:gd name="T16" fmla="*/ 223 w 348"/>
                  <a:gd name="T17" fmla="*/ 215 h 368"/>
                  <a:gd name="T18" fmla="*/ 215 w 348"/>
                  <a:gd name="T19" fmla="*/ 203 h 368"/>
                  <a:gd name="T20" fmla="*/ 212 w 348"/>
                  <a:gd name="T21" fmla="*/ 178 h 368"/>
                  <a:gd name="T22" fmla="*/ 214 w 348"/>
                  <a:gd name="T23" fmla="*/ 176 h 368"/>
                  <a:gd name="T24" fmla="*/ 236 w 348"/>
                  <a:gd name="T25" fmla="*/ 131 h 368"/>
                  <a:gd name="T26" fmla="*/ 224 w 348"/>
                  <a:gd name="T27" fmla="*/ 49 h 368"/>
                  <a:gd name="T28" fmla="*/ 174 w 348"/>
                  <a:gd name="T29" fmla="*/ 10 h 368"/>
                  <a:gd name="T30" fmla="*/ 174 w 348"/>
                  <a:gd name="T31" fmla="*/ 10 h 368"/>
                  <a:gd name="T32" fmla="*/ 173 w 348"/>
                  <a:gd name="T33" fmla="*/ 10 h 368"/>
                  <a:gd name="T34" fmla="*/ 123 w 348"/>
                  <a:gd name="T35" fmla="*/ 49 h 368"/>
                  <a:gd name="T36" fmla="*/ 111 w 348"/>
                  <a:gd name="T37" fmla="*/ 131 h 368"/>
                  <a:gd name="T38" fmla="*/ 133 w 348"/>
                  <a:gd name="T39" fmla="*/ 176 h 368"/>
                  <a:gd name="T40" fmla="*/ 135 w 348"/>
                  <a:gd name="T41" fmla="*/ 178 h 368"/>
                  <a:gd name="T42" fmla="*/ 133 w 348"/>
                  <a:gd name="T43" fmla="*/ 203 h 368"/>
                  <a:gd name="T44" fmla="*/ 125 w 348"/>
                  <a:gd name="T45" fmla="*/ 215 h 368"/>
                  <a:gd name="T46" fmla="*/ 120 w 348"/>
                  <a:gd name="T47" fmla="*/ 217 h 368"/>
                  <a:gd name="T48" fmla="*/ 64 w 348"/>
                  <a:gd name="T49" fmla="*/ 233 h 368"/>
                  <a:gd name="T50" fmla="*/ 44 w 348"/>
                  <a:gd name="T51" fmla="*/ 244 h 368"/>
                  <a:gd name="T52" fmla="*/ 24 w 348"/>
                  <a:gd name="T53" fmla="*/ 278 h 368"/>
                  <a:gd name="T54" fmla="*/ 12 w 348"/>
                  <a:gd name="T55" fmla="*/ 339 h 368"/>
                  <a:gd name="T56" fmla="*/ 106 w 348"/>
                  <a:gd name="T57" fmla="*/ 358 h 368"/>
                  <a:gd name="T58" fmla="*/ 110 w 348"/>
                  <a:gd name="T59" fmla="*/ 364 h 368"/>
                  <a:gd name="T60" fmla="*/ 104 w 348"/>
                  <a:gd name="T61" fmla="*/ 368 h 368"/>
                  <a:gd name="T62" fmla="*/ 0 w 348"/>
                  <a:gd name="T63" fmla="*/ 346 h 368"/>
                  <a:gd name="T64" fmla="*/ 14 w 348"/>
                  <a:gd name="T65" fmla="*/ 276 h 368"/>
                  <a:gd name="T66" fmla="*/ 38 w 348"/>
                  <a:gd name="T67" fmla="*/ 236 h 368"/>
                  <a:gd name="T68" fmla="*/ 62 w 348"/>
                  <a:gd name="T69" fmla="*/ 224 h 368"/>
                  <a:gd name="T70" fmla="*/ 117 w 348"/>
                  <a:gd name="T71" fmla="*/ 207 h 368"/>
                  <a:gd name="T72" fmla="*/ 119 w 348"/>
                  <a:gd name="T73" fmla="*/ 207 h 368"/>
                  <a:gd name="T74" fmla="*/ 123 w 348"/>
                  <a:gd name="T75" fmla="*/ 201 h 368"/>
                  <a:gd name="T76" fmla="*/ 125 w 348"/>
                  <a:gd name="T77" fmla="*/ 182 h 368"/>
                  <a:gd name="T78" fmla="*/ 101 w 348"/>
                  <a:gd name="T79" fmla="*/ 131 h 368"/>
                  <a:gd name="T80" fmla="*/ 113 w 348"/>
                  <a:gd name="T81" fmla="*/ 47 h 368"/>
                  <a:gd name="T82" fmla="*/ 174 w 348"/>
                  <a:gd name="T83" fmla="*/ 0 h 368"/>
                  <a:gd name="T84" fmla="*/ 234 w 348"/>
                  <a:gd name="T85" fmla="*/ 46 h 368"/>
                  <a:gd name="T86" fmla="*/ 246 w 348"/>
                  <a:gd name="T87" fmla="*/ 131 h 368"/>
                  <a:gd name="T88" fmla="*/ 223 w 348"/>
                  <a:gd name="T89" fmla="*/ 182 h 368"/>
                  <a:gd name="T90" fmla="*/ 225 w 348"/>
                  <a:gd name="T91" fmla="*/ 201 h 368"/>
                  <a:gd name="T92" fmla="*/ 228 w 348"/>
                  <a:gd name="T93" fmla="*/ 207 h 368"/>
                  <a:gd name="T94" fmla="*/ 230 w 348"/>
                  <a:gd name="T95" fmla="*/ 207 h 368"/>
                  <a:gd name="T96" fmla="*/ 286 w 348"/>
                  <a:gd name="T97" fmla="*/ 224 h 368"/>
                  <a:gd name="T98" fmla="*/ 310 w 348"/>
                  <a:gd name="T99" fmla="*/ 236 h 368"/>
                  <a:gd name="T100" fmla="*/ 333 w 348"/>
                  <a:gd name="T101" fmla="*/ 276 h 368"/>
                  <a:gd name="T102" fmla="*/ 348 w 348"/>
                  <a:gd name="T103" fmla="*/ 346 h 368"/>
                  <a:gd name="T104" fmla="*/ 244 w 348"/>
                  <a:gd name="T105" fmla="*/ 368 h 368"/>
                  <a:gd name="T106" fmla="*/ 243 w 348"/>
                  <a:gd name="T107"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8" h="368">
                    <a:moveTo>
                      <a:pt x="243" y="368"/>
                    </a:moveTo>
                    <a:cubicBezTo>
                      <a:pt x="240" y="368"/>
                      <a:pt x="238" y="366"/>
                      <a:pt x="238" y="364"/>
                    </a:cubicBezTo>
                    <a:cubicBezTo>
                      <a:pt x="237" y="361"/>
                      <a:pt x="239" y="359"/>
                      <a:pt x="242" y="358"/>
                    </a:cubicBezTo>
                    <a:cubicBezTo>
                      <a:pt x="336" y="339"/>
                      <a:pt x="336" y="339"/>
                      <a:pt x="336" y="339"/>
                    </a:cubicBezTo>
                    <a:cubicBezTo>
                      <a:pt x="324" y="278"/>
                      <a:pt x="324" y="278"/>
                      <a:pt x="324" y="278"/>
                    </a:cubicBezTo>
                    <a:cubicBezTo>
                      <a:pt x="321" y="265"/>
                      <a:pt x="314" y="252"/>
                      <a:pt x="303" y="244"/>
                    </a:cubicBezTo>
                    <a:cubicBezTo>
                      <a:pt x="297" y="238"/>
                      <a:pt x="290" y="235"/>
                      <a:pt x="284" y="233"/>
                    </a:cubicBezTo>
                    <a:cubicBezTo>
                      <a:pt x="227" y="217"/>
                      <a:pt x="227" y="217"/>
                      <a:pt x="227" y="217"/>
                    </a:cubicBezTo>
                    <a:cubicBezTo>
                      <a:pt x="226" y="217"/>
                      <a:pt x="224" y="216"/>
                      <a:pt x="223" y="215"/>
                    </a:cubicBezTo>
                    <a:cubicBezTo>
                      <a:pt x="218" y="212"/>
                      <a:pt x="216" y="208"/>
                      <a:pt x="215" y="203"/>
                    </a:cubicBezTo>
                    <a:cubicBezTo>
                      <a:pt x="212" y="178"/>
                      <a:pt x="212" y="178"/>
                      <a:pt x="212" y="178"/>
                    </a:cubicBezTo>
                    <a:cubicBezTo>
                      <a:pt x="214" y="176"/>
                      <a:pt x="214" y="176"/>
                      <a:pt x="214" y="176"/>
                    </a:cubicBezTo>
                    <a:cubicBezTo>
                      <a:pt x="229" y="162"/>
                      <a:pt x="235" y="150"/>
                      <a:pt x="236" y="131"/>
                    </a:cubicBezTo>
                    <a:cubicBezTo>
                      <a:pt x="236" y="103"/>
                      <a:pt x="225" y="49"/>
                      <a:pt x="224" y="49"/>
                    </a:cubicBezTo>
                    <a:cubicBezTo>
                      <a:pt x="212" y="8"/>
                      <a:pt x="174" y="10"/>
                      <a:pt x="174" y="10"/>
                    </a:cubicBezTo>
                    <a:cubicBezTo>
                      <a:pt x="174" y="10"/>
                      <a:pt x="174" y="10"/>
                      <a:pt x="174" y="10"/>
                    </a:cubicBezTo>
                    <a:cubicBezTo>
                      <a:pt x="173" y="10"/>
                      <a:pt x="173" y="10"/>
                      <a:pt x="173" y="10"/>
                    </a:cubicBezTo>
                    <a:cubicBezTo>
                      <a:pt x="172" y="10"/>
                      <a:pt x="135" y="8"/>
                      <a:pt x="123" y="49"/>
                    </a:cubicBezTo>
                    <a:cubicBezTo>
                      <a:pt x="123" y="49"/>
                      <a:pt x="111" y="103"/>
                      <a:pt x="111" y="131"/>
                    </a:cubicBezTo>
                    <a:cubicBezTo>
                      <a:pt x="112" y="150"/>
                      <a:pt x="118" y="162"/>
                      <a:pt x="133" y="176"/>
                    </a:cubicBezTo>
                    <a:cubicBezTo>
                      <a:pt x="135" y="178"/>
                      <a:pt x="135" y="178"/>
                      <a:pt x="135" y="178"/>
                    </a:cubicBezTo>
                    <a:cubicBezTo>
                      <a:pt x="133" y="203"/>
                      <a:pt x="133" y="203"/>
                      <a:pt x="133" y="203"/>
                    </a:cubicBezTo>
                    <a:cubicBezTo>
                      <a:pt x="132" y="208"/>
                      <a:pt x="129" y="212"/>
                      <a:pt x="125" y="215"/>
                    </a:cubicBezTo>
                    <a:cubicBezTo>
                      <a:pt x="124" y="216"/>
                      <a:pt x="122" y="217"/>
                      <a:pt x="120" y="217"/>
                    </a:cubicBezTo>
                    <a:cubicBezTo>
                      <a:pt x="64" y="233"/>
                      <a:pt x="64" y="233"/>
                      <a:pt x="64" y="233"/>
                    </a:cubicBezTo>
                    <a:cubicBezTo>
                      <a:pt x="58" y="235"/>
                      <a:pt x="51" y="238"/>
                      <a:pt x="44" y="244"/>
                    </a:cubicBezTo>
                    <a:cubicBezTo>
                      <a:pt x="34" y="252"/>
                      <a:pt x="27" y="265"/>
                      <a:pt x="24" y="278"/>
                    </a:cubicBezTo>
                    <a:cubicBezTo>
                      <a:pt x="12" y="339"/>
                      <a:pt x="12" y="339"/>
                      <a:pt x="12" y="339"/>
                    </a:cubicBezTo>
                    <a:cubicBezTo>
                      <a:pt x="106" y="358"/>
                      <a:pt x="106" y="358"/>
                      <a:pt x="106" y="358"/>
                    </a:cubicBezTo>
                    <a:cubicBezTo>
                      <a:pt x="109" y="359"/>
                      <a:pt x="110" y="361"/>
                      <a:pt x="110" y="364"/>
                    </a:cubicBezTo>
                    <a:cubicBezTo>
                      <a:pt x="109" y="367"/>
                      <a:pt x="107" y="368"/>
                      <a:pt x="104" y="368"/>
                    </a:cubicBezTo>
                    <a:cubicBezTo>
                      <a:pt x="0" y="346"/>
                      <a:pt x="0" y="346"/>
                      <a:pt x="0" y="346"/>
                    </a:cubicBezTo>
                    <a:cubicBezTo>
                      <a:pt x="14" y="276"/>
                      <a:pt x="14" y="276"/>
                      <a:pt x="14" y="276"/>
                    </a:cubicBezTo>
                    <a:cubicBezTo>
                      <a:pt x="17" y="260"/>
                      <a:pt x="26" y="246"/>
                      <a:pt x="38" y="236"/>
                    </a:cubicBezTo>
                    <a:cubicBezTo>
                      <a:pt x="46" y="230"/>
                      <a:pt x="54" y="225"/>
                      <a:pt x="62" y="224"/>
                    </a:cubicBezTo>
                    <a:cubicBezTo>
                      <a:pt x="117" y="207"/>
                      <a:pt x="117" y="207"/>
                      <a:pt x="117" y="207"/>
                    </a:cubicBezTo>
                    <a:cubicBezTo>
                      <a:pt x="118" y="207"/>
                      <a:pt x="119" y="207"/>
                      <a:pt x="119" y="207"/>
                    </a:cubicBezTo>
                    <a:cubicBezTo>
                      <a:pt x="121" y="205"/>
                      <a:pt x="122" y="203"/>
                      <a:pt x="123" y="201"/>
                    </a:cubicBezTo>
                    <a:cubicBezTo>
                      <a:pt x="125" y="182"/>
                      <a:pt x="125" y="182"/>
                      <a:pt x="125" y="182"/>
                    </a:cubicBezTo>
                    <a:cubicBezTo>
                      <a:pt x="109" y="167"/>
                      <a:pt x="102" y="152"/>
                      <a:pt x="101" y="131"/>
                    </a:cubicBezTo>
                    <a:cubicBezTo>
                      <a:pt x="101" y="102"/>
                      <a:pt x="113" y="49"/>
                      <a:pt x="113" y="47"/>
                    </a:cubicBezTo>
                    <a:cubicBezTo>
                      <a:pt x="127" y="0"/>
                      <a:pt x="170" y="0"/>
                      <a:pt x="174" y="0"/>
                    </a:cubicBezTo>
                    <a:cubicBezTo>
                      <a:pt x="178" y="0"/>
                      <a:pt x="220" y="0"/>
                      <a:pt x="234" y="46"/>
                    </a:cubicBezTo>
                    <a:cubicBezTo>
                      <a:pt x="235" y="49"/>
                      <a:pt x="246" y="102"/>
                      <a:pt x="246" y="131"/>
                    </a:cubicBezTo>
                    <a:cubicBezTo>
                      <a:pt x="245" y="152"/>
                      <a:pt x="239" y="167"/>
                      <a:pt x="223" y="182"/>
                    </a:cubicBezTo>
                    <a:cubicBezTo>
                      <a:pt x="225" y="201"/>
                      <a:pt x="225" y="201"/>
                      <a:pt x="225" y="201"/>
                    </a:cubicBezTo>
                    <a:cubicBezTo>
                      <a:pt x="225" y="203"/>
                      <a:pt x="226" y="205"/>
                      <a:pt x="228" y="207"/>
                    </a:cubicBezTo>
                    <a:cubicBezTo>
                      <a:pt x="229" y="207"/>
                      <a:pt x="229" y="207"/>
                      <a:pt x="230" y="207"/>
                    </a:cubicBezTo>
                    <a:cubicBezTo>
                      <a:pt x="286" y="224"/>
                      <a:pt x="286" y="224"/>
                      <a:pt x="286" y="224"/>
                    </a:cubicBezTo>
                    <a:cubicBezTo>
                      <a:pt x="294" y="225"/>
                      <a:pt x="302" y="230"/>
                      <a:pt x="310" y="236"/>
                    </a:cubicBezTo>
                    <a:cubicBezTo>
                      <a:pt x="322" y="246"/>
                      <a:pt x="330" y="260"/>
                      <a:pt x="333" y="276"/>
                    </a:cubicBezTo>
                    <a:cubicBezTo>
                      <a:pt x="348" y="346"/>
                      <a:pt x="348" y="346"/>
                      <a:pt x="348" y="346"/>
                    </a:cubicBezTo>
                    <a:cubicBezTo>
                      <a:pt x="244" y="368"/>
                      <a:pt x="244" y="368"/>
                      <a:pt x="244" y="368"/>
                    </a:cubicBezTo>
                    <a:cubicBezTo>
                      <a:pt x="243" y="368"/>
                      <a:pt x="243" y="368"/>
                      <a:pt x="243" y="3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10"/>
              <p:cNvSpPr>
                <a:spLocks/>
              </p:cNvSpPr>
              <p:nvPr/>
            </p:nvSpPr>
            <p:spPr bwMode="auto">
              <a:xfrm>
                <a:off x="3716" y="2211"/>
                <a:ext cx="243" cy="126"/>
              </a:xfrm>
              <a:custGeom>
                <a:avLst/>
                <a:gdLst>
                  <a:gd name="T0" fmla="*/ 51 w 102"/>
                  <a:gd name="T1" fmla="*/ 53 h 53"/>
                  <a:gd name="T2" fmla="*/ 2 w 102"/>
                  <a:gd name="T3" fmla="*/ 10 h 53"/>
                  <a:gd name="T4" fmla="*/ 1 w 102"/>
                  <a:gd name="T5" fmla="*/ 2 h 53"/>
                  <a:gd name="T6" fmla="*/ 8 w 102"/>
                  <a:gd name="T7" fmla="*/ 2 h 53"/>
                  <a:gd name="T8" fmla="*/ 51 w 102"/>
                  <a:gd name="T9" fmla="*/ 40 h 53"/>
                  <a:gd name="T10" fmla="*/ 93 w 102"/>
                  <a:gd name="T11" fmla="*/ 2 h 53"/>
                  <a:gd name="T12" fmla="*/ 100 w 102"/>
                  <a:gd name="T13" fmla="*/ 2 h 53"/>
                  <a:gd name="T14" fmla="*/ 100 w 102"/>
                  <a:gd name="T15" fmla="*/ 10 h 53"/>
                  <a:gd name="T16" fmla="*/ 51 w 102"/>
                  <a:gd name="T1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51" y="53"/>
                    </a:moveTo>
                    <a:cubicBezTo>
                      <a:pt x="2" y="10"/>
                      <a:pt x="2" y="10"/>
                      <a:pt x="2" y="10"/>
                    </a:cubicBezTo>
                    <a:cubicBezTo>
                      <a:pt x="0" y="8"/>
                      <a:pt x="0" y="5"/>
                      <a:pt x="1" y="2"/>
                    </a:cubicBezTo>
                    <a:cubicBezTo>
                      <a:pt x="3" y="0"/>
                      <a:pt x="6" y="0"/>
                      <a:pt x="8" y="2"/>
                    </a:cubicBezTo>
                    <a:cubicBezTo>
                      <a:pt x="51" y="40"/>
                      <a:pt x="51" y="40"/>
                      <a:pt x="51" y="40"/>
                    </a:cubicBezTo>
                    <a:cubicBezTo>
                      <a:pt x="93" y="2"/>
                      <a:pt x="93" y="2"/>
                      <a:pt x="93" y="2"/>
                    </a:cubicBezTo>
                    <a:cubicBezTo>
                      <a:pt x="95" y="0"/>
                      <a:pt x="98" y="0"/>
                      <a:pt x="100" y="2"/>
                    </a:cubicBezTo>
                    <a:cubicBezTo>
                      <a:pt x="102" y="5"/>
                      <a:pt x="102" y="8"/>
                      <a:pt x="100" y="10"/>
                    </a:cubicBezTo>
                    <a:lnTo>
                      <a:pt x="5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11"/>
              <p:cNvSpPr>
                <a:spLocks/>
              </p:cNvSpPr>
              <p:nvPr/>
            </p:nvSpPr>
            <p:spPr bwMode="auto">
              <a:xfrm>
                <a:off x="3823" y="2304"/>
                <a:ext cx="174" cy="103"/>
              </a:xfrm>
              <a:custGeom>
                <a:avLst/>
                <a:gdLst>
                  <a:gd name="T0" fmla="*/ 36 w 73"/>
                  <a:gd name="T1" fmla="*/ 43 h 43"/>
                  <a:gd name="T2" fmla="*/ 2 w 73"/>
                  <a:gd name="T3" fmla="*/ 11 h 43"/>
                  <a:gd name="T4" fmla="*/ 2 w 73"/>
                  <a:gd name="T5" fmla="*/ 4 h 43"/>
                  <a:gd name="T6" fmla="*/ 9 w 73"/>
                  <a:gd name="T7" fmla="*/ 4 h 43"/>
                  <a:gd name="T8" fmla="*/ 35 w 73"/>
                  <a:gd name="T9" fmla="*/ 29 h 43"/>
                  <a:gd name="T10" fmla="*/ 64 w 73"/>
                  <a:gd name="T11" fmla="*/ 1 h 43"/>
                  <a:gd name="T12" fmla="*/ 71 w 73"/>
                  <a:gd name="T13" fmla="*/ 2 h 43"/>
                  <a:gd name="T14" fmla="*/ 71 w 73"/>
                  <a:gd name="T15" fmla="*/ 9 h 43"/>
                  <a:gd name="T16" fmla="*/ 36 w 73"/>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3">
                    <a:moveTo>
                      <a:pt x="36" y="43"/>
                    </a:moveTo>
                    <a:cubicBezTo>
                      <a:pt x="2" y="11"/>
                      <a:pt x="2" y="11"/>
                      <a:pt x="2" y="11"/>
                    </a:cubicBezTo>
                    <a:cubicBezTo>
                      <a:pt x="0" y="9"/>
                      <a:pt x="0" y="6"/>
                      <a:pt x="2" y="4"/>
                    </a:cubicBezTo>
                    <a:cubicBezTo>
                      <a:pt x="4" y="2"/>
                      <a:pt x="7" y="2"/>
                      <a:pt x="9" y="4"/>
                    </a:cubicBezTo>
                    <a:cubicBezTo>
                      <a:pt x="35" y="29"/>
                      <a:pt x="35" y="29"/>
                      <a:pt x="35" y="29"/>
                    </a:cubicBezTo>
                    <a:cubicBezTo>
                      <a:pt x="64" y="1"/>
                      <a:pt x="64" y="1"/>
                      <a:pt x="64" y="1"/>
                    </a:cubicBezTo>
                    <a:cubicBezTo>
                      <a:pt x="66" y="0"/>
                      <a:pt x="69" y="0"/>
                      <a:pt x="71" y="2"/>
                    </a:cubicBezTo>
                    <a:cubicBezTo>
                      <a:pt x="73" y="4"/>
                      <a:pt x="73" y="7"/>
                      <a:pt x="71" y="9"/>
                    </a:cubicBezTo>
                    <a:lnTo>
                      <a:pt x="36"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12"/>
              <p:cNvSpPr>
                <a:spLocks/>
              </p:cNvSpPr>
              <p:nvPr/>
            </p:nvSpPr>
            <p:spPr bwMode="auto">
              <a:xfrm>
                <a:off x="3675" y="2304"/>
                <a:ext cx="174" cy="103"/>
              </a:xfrm>
              <a:custGeom>
                <a:avLst/>
                <a:gdLst>
                  <a:gd name="T0" fmla="*/ 38 w 73"/>
                  <a:gd name="T1" fmla="*/ 43 h 43"/>
                  <a:gd name="T2" fmla="*/ 2 w 73"/>
                  <a:gd name="T3" fmla="*/ 9 h 43"/>
                  <a:gd name="T4" fmla="*/ 2 w 73"/>
                  <a:gd name="T5" fmla="*/ 2 h 43"/>
                  <a:gd name="T6" fmla="*/ 9 w 73"/>
                  <a:gd name="T7" fmla="*/ 1 h 43"/>
                  <a:gd name="T8" fmla="*/ 38 w 73"/>
                  <a:gd name="T9" fmla="*/ 29 h 43"/>
                  <a:gd name="T10" fmla="*/ 64 w 73"/>
                  <a:gd name="T11" fmla="*/ 4 h 43"/>
                  <a:gd name="T12" fmla="*/ 71 w 73"/>
                  <a:gd name="T13" fmla="*/ 4 h 43"/>
                  <a:gd name="T14" fmla="*/ 71 w 73"/>
                  <a:gd name="T15" fmla="*/ 11 h 43"/>
                  <a:gd name="T16" fmla="*/ 38 w 73"/>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3">
                    <a:moveTo>
                      <a:pt x="38" y="43"/>
                    </a:moveTo>
                    <a:cubicBezTo>
                      <a:pt x="2" y="9"/>
                      <a:pt x="2" y="9"/>
                      <a:pt x="2" y="9"/>
                    </a:cubicBezTo>
                    <a:cubicBezTo>
                      <a:pt x="0" y="7"/>
                      <a:pt x="0" y="4"/>
                      <a:pt x="2" y="2"/>
                    </a:cubicBezTo>
                    <a:cubicBezTo>
                      <a:pt x="4" y="0"/>
                      <a:pt x="7" y="0"/>
                      <a:pt x="9" y="1"/>
                    </a:cubicBezTo>
                    <a:cubicBezTo>
                      <a:pt x="38" y="29"/>
                      <a:pt x="38" y="29"/>
                      <a:pt x="38" y="29"/>
                    </a:cubicBezTo>
                    <a:cubicBezTo>
                      <a:pt x="64" y="4"/>
                      <a:pt x="64" y="4"/>
                      <a:pt x="64" y="4"/>
                    </a:cubicBezTo>
                    <a:cubicBezTo>
                      <a:pt x="66" y="2"/>
                      <a:pt x="70" y="2"/>
                      <a:pt x="71" y="4"/>
                    </a:cubicBezTo>
                    <a:cubicBezTo>
                      <a:pt x="73" y="6"/>
                      <a:pt x="73" y="9"/>
                      <a:pt x="71" y="11"/>
                    </a:cubicBezTo>
                    <a:lnTo>
                      <a:pt x="38"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13"/>
              <p:cNvSpPr>
                <a:spLocks/>
              </p:cNvSpPr>
              <p:nvPr/>
            </p:nvSpPr>
            <p:spPr bwMode="auto">
              <a:xfrm>
                <a:off x="3826" y="2492"/>
                <a:ext cx="23" cy="148"/>
              </a:xfrm>
              <a:custGeom>
                <a:avLst/>
                <a:gdLst>
                  <a:gd name="T0" fmla="*/ 5 w 10"/>
                  <a:gd name="T1" fmla="*/ 62 h 62"/>
                  <a:gd name="T2" fmla="*/ 0 w 10"/>
                  <a:gd name="T3" fmla="*/ 57 h 62"/>
                  <a:gd name="T4" fmla="*/ 0 w 10"/>
                  <a:gd name="T5" fmla="*/ 5 h 62"/>
                  <a:gd name="T6" fmla="*/ 5 w 10"/>
                  <a:gd name="T7" fmla="*/ 0 h 62"/>
                  <a:gd name="T8" fmla="*/ 10 w 10"/>
                  <a:gd name="T9" fmla="*/ 5 h 62"/>
                  <a:gd name="T10" fmla="*/ 10 w 10"/>
                  <a:gd name="T11" fmla="*/ 57 h 62"/>
                  <a:gd name="T12" fmla="*/ 5 w 10"/>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0" h="62">
                    <a:moveTo>
                      <a:pt x="5" y="62"/>
                    </a:moveTo>
                    <a:cubicBezTo>
                      <a:pt x="2" y="62"/>
                      <a:pt x="0" y="60"/>
                      <a:pt x="0" y="57"/>
                    </a:cubicBezTo>
                    <a:cubicBezTo>
                      <a:pt x="0" y="5"/>
                      <a:pt x="0" y="5"/>
                      <a:pt x="0" y="5"/>
                    </a:cubicBezTo>
                    <a:cubicBezTo>
                      <a:pt x="0" y="2"/>
                      <a:pt x="2" y="0"/>
                      <a:pt x="5" y="0"/>
                    </a:cubicBezTo>
                    <a:cubicBezTo>
                      <a:pt x="8" y="0"/>
                      <a:pt x="10" y="2"/>
                      <a:pt x="10" y="5"/>
                    </a:cubicBezTo>
                    <a:cubicBezTo>
                      <a:pt x="10" y="57"/>
                      <a:pt x="10" y="57"/>
                      <a:pt x="10" y="57"/>
                    </a:cubicBezTo>
                    <a:cubicBezTo>
                      <a:pt x="10" y="60"/>
                      <a:pt x="8" y="62"/>
                      <a:pt x="5"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14"/>
              <p:cNvSpPr>
                <a:spLocks/>
              </p:cNvSpPr>
              <p:nvPr/>
            </p:nvSpPr>
            <p:spPr bwMode="auto">
              <a:xfrm>
                <a:off x="3826" y="2371"/>
                <a:ext cx="23" cy="85"/>
              </a:xfrm>
              <a:custGeom>
                <a:avLst/>
                <a:gdLst>
                  <a:gd name="T0" fmla="*/ 5 w 10"/>
                  <a:gd name="T1" fmla="*/ 36 h 36"/>
                  <a:gd name="T2" fmla="*/ 0 w 10"/>
                  <a:gd name="T3" fmla="*/ 31 h 36"/>
                  <a:gd name="T4" fmla="*/ 0 w 10"/>
                  <a:gd name="T5" fmla="*/ 5 h 36"/>
                  <a:gd name="T6" fmla="*/ 5 w 10"/>
                  <a:gd name="T7" fmla="*/ 0 h 36"/>
                  <a:gd name="T8" fmla="*/ 10 w 10"/>
                  <a:gd name="T9" fmla="*/ 5 h 36"/>
                  <a:gd name="T10" fmla="*/ 10 w 10"/>
                  <a:gd name="T11" fmla="*/ 31 h 36"/>
                  <a:gd name="T12" fmla="*/ 5 w 1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0" h="36">
                    <a:moveTo>
                      <a:pt x="5" y="36"/>
                    </a:moveTo>
                    <a:cubicBezTo>
                      <a:pt x="2" y="36"/>
                      <a:pt x="0" y="34"/>
                      <a:pt x="0" y="31"/>
                    </a:cubicBezTo>
                    <a:cubicBezTo>
                      <a:pt x="0" y="5"/>
                      <a:pt x="0" y="5"/>
                      <a:pt x="0" y="5"/>
                    </a:cubicBezTo>
                    <a:cubicBezTo>
                      <a:pt x="0" y="2"/>
                      <a:pt x="2" y="0"/>
                      <a:pt x="5" y="0"/>
                    </a:cubicBezTo>
                    <a:cubicBezTo>
                      <a:pt x="8" y="0"/>
                      <a:pt x="10" y="2"/>
                      <a:pt x="10" y="5"/>
                    </a:cubicBezTo>
                    <a:cubicBezTo>
                      <a:pt x="10" y="31"/>
                      <a:pt x="10" y="31"/>
                      <a:pt x="10" y="31"/>
                    </a:cubicBezTo>
                    <a:cubicBezTo>
                      <a:pt x="10" y="34"/>
                      <a:pt x="8" y="36"/>
                      <a:pt x="5"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15"/>
              <p:cNvSpPr>
                <a:spLocks/>
              </p:cNvSpPr>
              <p:nvPr/>
            </p:nvSpPr>
            <p:spPr bwMode="auto">
              <a:xfrm>
                <a:off x="3826" y="1678"/>
                <a:ext cx="365" cy="514"/>
              </a:xfrm>
              <a:custGeom>
                <a:avLst/>
                <a:gdLst>
                  <a:gd name="T0" fmla="*/ 90 w 153"/>
                  <a:gd name="T1" fmla="*/ 216 h 216"/>
                  <a:gd name="T2" fmla="*/ 76 w 153"/>
                  <a:gd name="T3" fmla="*/ 215 h 216"/>
                  <a:gd name="T4" fmla="*/ 72 w 153"/>
                  <a:gd name="T5" fmla="*/ 209 h 216"/>
                  <a:gd name="T6" fmla="*/ 78 w 153"/>
                  <a:gd name="T7" fmla="*/ 205 h 216"/>
                  <a:gd name="T8" fmla="*/ 136 w 153"/>
                  <a:gd name="T9" fmla="*/ 185 h 216"/>
                  <a:gd name="T10" fmla="*/ 105 w 153"/>
                  <a:gd name="T11" fmla="*/ 158 h 216"/>
                  <a:gd name="T12" fmla="*/ 91 w 153"/>
                  <a:gd name="T13" fmla="*/ 105 h 216"/>
                  <a:gd name="T14" fmla="*/ 91 w 153"/>
                  <a:gd name="T15" fmla="*/ 98 h 216"/>
                  <a:gd name="T16" fmla="*/ 81 w 153"/>
                  <a:gd name="T17" fmla="*/ 56 h 216"/>
                  <a:gd name="T18" fmla="*/ 5 w 153"/>
                  <a:gd name="T19" fmla="*/ 10 h 216"/>
                  <a:gd name="T20" fmla="*/ 0 w 153"/>
                  <a:gd name="T21" fmla="*/ 5 h 216"/>
                  <a:gd name="T22" fmla="*/ 5 w 153"/>
                  <a:gd name="T23" fmla="*/ 0 h 216"/>
                  <a:gd name="T24" fmla="*/ 90 w 153"/>
                  <a:gd name="T25" fmla="*/ 52 h 216"/>
                  <a:gd name="T26" fmla="*/ 101 w 153"/>
                  <a:gd name="T27" fmla="*/ 96 h 216"/>
                  <a:gd name="T28" fmla="*/ 101 w 153"/>
                  <a:gd name="T29" fmla="*/ 104 h 216"/>
                  <a:gd name="T30" fmla="*/ 113 w 153"/>
                  <a:gd name="T31" fmla="*/ 154 h 216"/>
                  <a:gd name="T32" fmla="*/ 145 w 153"/>
                  <a:gd name="T33" fmla="*/ 176 h 216"/>
                  <a:gd name="T34" fmla="*/ 153 w 153"/>
                  <a:gd name="T35" fmla="*/ 177 h 216"/>
                  <a:gd name="T36" fmla="*/ 149 w 153"/>
                  <a:gd name="T37" fmla="*/ 184 h 216"/>
                  <a:gd name="T38" fmla="*/ 90 w 153"/>
                  <a:gd name="T39"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216">
                    <a:moveTo>
                      <a:pt x="90" y="216"/>
                    </a:moveTo>
                    <a:cubicBezTo>
                      <a:pt x="85" y="216"/>
                      <a:pt x="81" y="216"/>
                      <a:pt x="76" y="215"/>
                    </a:cubicBezTo>
                    <a:cubicBezTo>
                      <a:pt x="73" y="214"/>
                      <a:pt x="71" y="212"/>
                      <a:pt x="72" y="209"/>
                    </a:cubicBezTo>
                    <a:cubicBezTo>
                      <a:pt x="72" y="206"/>
                      <a:pt x="75" y="204"/>
                      <a:pt x="78" y="205"/>
                    </a:cubicBezTo>
                    <a:cubicBezTo>
                      <a:pt x="109" y="210"/>
                      <a:pt x="128" y="194"/>
                      <a:pt x="136" y="185"/>
                    </a:cubicBezTo>
                    <a:cubicBezTo>
                      <a:pt x="122" y="181"/>
                      <a:pt x="112" y="172"/>
                      <a:pt x="105" y="158"/>
                    </a:cubicBezTo>
                    <a:cubicBezTo>
                      <a:pt x="95" y="141"/>
                      <a:pt x="93" y="124"/>
                      <a:pt x="91" y="105"/>
                    </a:cubicBezTo>
                    <a:cubicBezTo>
                      <a:pt x="91" y="103"/>
                      <a:pt x="91" y="100"/>
                      <a:pt x="91" y="98"/>
                    </a:cubicBezTo>
                    <a:cubicBezTo>
                      <a:pt x="89" y="84"/>
                      <a:pt x="87" y="69"/>
                      <a:pt x="81" y="56"/>
                    </a:cubicBezTo>
                    <a:cubicBezTo>
                      <a:pt x="69" y="29"/>
                      <a:pt x="38" y="10"/>
                      <a:pt x="5" y="10"/>
                    </a:cubicBezTo>
                    <a:cubicBezTo>
                      <a:pt x="2" y="10"/>
                      <a:pt x="0" y="8"/>
                      <a:pt x="0" y="5"/>
                    </a:cubicBezTo>
                    <a:cubicBezTo>
                      <a:pt x="0" y="3"/>
                      <a:pt x="2" y="0"/>
                      <a:pt x="5" y="0"/>
                    </a:cubicBezTo>
                    <a:cubicBezTo>
                      <a:pt x="41" y="0"/>
                      <a:pt x="76" y="22"/>
                      <a:pt x="90" y="52"/>
                    </a:cubicBezTo>
                    <a:cubicBezTo>
                      <a:pt x="96" y="66"/>
                      <a:pt x="99" y="82"/>
                      <a:pt x="101" y="96"/>
                    </a:cubicBezTo>
                    <a:cubicBezTo>
                      <a:pt x="101" y="99"/>
                      <a:pt x="101" y="101"/>
                      <a:pt x="101" y="104"/>
                    </a:cubicBezTo>
                    <a:cubicBezTo>
                      <a:pt x="103" y="121"/>
                      <a:pt x="105" y="138"/>
                      <a:pt x="113" y="154"/>
                    </a:cubicBezTo>
                    <a:cubicBezTo>
                      <a:pt x="121" y="167"/>
                      <a:pt x="131" y="174"/>
                      <a:pt x="145" y="176"/>
                    </a:cubicBezTo>
                    <a:cubicBezTo>
                      <a:pt x="153" y="177"/>
                      <a:pt x="153" y="177"/>
                      <a:pt x="153" y="177"/>
                    </a:cubicBezTo>
                    <a:cubicBezTo>
                      <a:pt x="149" y="184"/>
                      <a:pt x="149" y="184"/>
                      <a:pt x="149" y="184"/>
                    </a:cubicBezTo>
                    <a:cubicBezTo>
                      <a:pt x="149" y="184"/>
                      <a:pt x="130" y="216"/>
                      <a:pt x="90"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16"/>
              <p:cNvSpPr>
                <a:spLocks/>
              </p:cNvSpPr>
              <p:nvPr/>
            </p:nvSpPr>
            <p:spPr bwMode="auto">
              <a:xfrm>
                <a:off x="3485" y="1678"/>
                <a:ext cx="364" cy="514"/>
              </a:xfrm>
              <a:custGeom>
                <a:avLst/>
                <a:gdLst>
                  <a:gd name="T0" fmla="*/ 63 w 153"/>
                  <a:gd name="T1" fmla="*/ 216 h 216"/>
                  <a:gd name="T2" fmla="*/ 4 w 153"/>
                  <a:gd name="T3" fmla="*/ 184 h 216"/>
                  <a:gd name="T4" fmla="*/ 0 w 153"/>
                  <a:gd name="T5" fmla="*/ 177 h 216"/>
                  <a:gd name="T6" fmla="*/ 7 w 153"/>
                  <a:gd name="T7" fmla="*/ 176 h 216"/>
                  <a:gd name="T8" fmla="*/ 39 w 153"/>
                  <a:gd name="T9" fmla="*/ 154 h 216"/>
                  <a:gd name="T10" fmla="*/ 51 w 153"/>
                  <a:gd name="T11" fmla="*/ 104 h 216"/>
                  <a:gd name="T12" fmla="*/ 52 w 153"/>
                  <a:gd name="T13" fmla="*/ 96 h 216"/>
                  <a:gd name="T14" fmla="*/ 63 w 153"/>
                  <a:gd name="T15" fmla="*/ 52 h 216"/>
                  <a:gd name="T16" fmla="*/ 148 w 153"/>
                  <a:gd name="T17" fmla="*/ 0 h 216"/>
                  <a:gd name="T18" fmla="*/ 153 w 153"/>
                  <a:gd name="T19" fmla="*/ 5 h 216"/>
                  <a:gd name="T20" fmla="*/ 148 w 153"/>
                  <a:gd name="T21" fmla="*/ 10 h 216"/>
                  <a:gd name="T22" fmla="*/ 72 w 153"/>
                  <a:gd name="T23" fmla="*/ 56 h 216"/>
                  <a:gd name="T24" fmla="*/ 62 w 153"/>
                  <a:gd name="T25" fmla="*/ 98 h 216"/>
                  <a:gd name="T26" fmla="*/ 61 w 153"/>
                  <a:gd name="T27" fmla="*/ 105 h 216"/>
                  <a:gd name="T28" fmla="*/ 48 w 153"/>
                  <a:gd name="T29" fmla="*/ 158 h 216"/>
                  <a:gd name="T30" fmla="*/ 17 w 153"/>
                  <a:gd name="T31" fmla="*/ 185 h 216"/>
                  <a:gd name="T32" fmla="*/ 75 w 153"/>
                  <a:gd name="T33" fmla="*/ 205 h 216"/>
                  <a:gd name="T34" fmla="*/ 81 w 153"/>
                  <a:gd name="T35" fmla="*/ 209 h 216"/>
                  <a:gd name="T36" fmla="*/ 77 w 153"/>
                  <a:gd name="T37" fmla="*/ 215 h 216"/>
                  <a:gd name="T38" fmla="*/ 63 w 153"/>
                  <a:gd name="T39"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216">
                    <a:moveTo>
                      <a:pt x="63" y="216"/>
                    </a:moveTo>
                    <a:cubicBezTo>
                      <a:pt x="23" y="216"/>
                      <a:pt x="4" y="184"/>
                      <a:pt x="4" y="184"/>
                    </a:cubicBezTo>
                    <a:cubicBezTo>
                      <a:pt x="0" y="177"/>
                      <a:pt x="0" y="177"/>
                      <a:pt x="0" y="177"/>
                    </a:cubicBezTo>
                    <a:cubicBezTo>
                      <a:pt x="7" y="176"/>
                      <a:pt x="7" y="176"/>
                      <a:pt x="7" y="176"/>
                    </a:cubicBezTo>
                    <a:cubicBezTo>
                      <a:pt x="22" y="174"/>
                      <a:pt x="32" y="167"/>
                      <a:pt x="39" y="154"/>
                    </a:cubicBezTo>
                    <a:cubicBezTo>
                      <a:pt x="47" y="138"/>
                      <a:pt x="49" y="121"/>
                      <a:pt x="51" y="104"/>
                    </a:cubicBezTo>
                    <a:cubicBezTo>
                      <a:pt x="51" y="101"/>
                      <a:pt x="52" y="99"/>
                      <a:pt x="52" y="96"/>
                    </a:cubicBezTo>
                    <a:cubicBezTo>
                      <a:pt x="54" y="82"/>
                      <a:pt x="56" y="66"/>
                      <a:pt x="63" y="52"/>
                    </a:cubicBezTo>
                    <a:cubicBezTo>
                      <a:pt x="76" y="22"/>
                      <a:pt x="111" y="0"/>
                      <a:pt x="148" y="0"/>
                    </a:cubicBezTo>
                    <a:cubicBezTo>
                      <a:pt x="151" y="0"/>
                      <a:pt x="153" y="3"/>
                      <a:pt x="153" y="5"/>
                    </a:cubicBezTo>
                    <a:cubicBezTo>
                      <a:pt x="153" y="8"/>
                      <a:pt x="151" y="10"/>
                      <a:pt x="148" y="10"/>
                    </a:cubicBezTo>
                    <a:cubicBezTo>
                      <a:pt x="115" y="10"/>
                      <a:pt x="84" y="29"/>
                      <a:pt x="72" y="56"/>
                    </a:cubicBezTo>
                    <a:cubicBezTo>
                      <a:pt x="66" y="69"/>
                      <a:pt x="64" y="84"/>
                      <a:pt x="62" y="98"/>
                    </a:cubicBezTo>
                    <a:cubicBezTo>
                      <a:pt x="62" y="100"/>
                      <a:pt x="61" y="102"/>
                      <a:pt x="61" y="105"/>
                    </a:cubicBezTo>
                    <a:cubicBezTo>
                      <a:pt x="59" y="124"/>
                      <a:pt x="57" y="141"/>
                      <a:pt x="48" y="158"/>
                    </a:cubicBezTo>
                    <a:cubicBezTo>
                      <a:pt x="41" y="172"/>
                      <a:pt x="30" y="181"/>
                      <a:pt x="17" y="185"/>
                    </a:cubicBezTo>
                    <a:cubicBezTo>
                      <a:pt x="24" y="194"/>
                      <a:pt x="43" y="210"/>
                      <a:pt x="75" y="205"/>
                    </a:cubicBezTo>
                    <a:cubicBezTo>
                      <a:pt x="78" y="204"/>
                      <a:pt x="80" y="206"/>
                      <a:pt x="81" y="209"/>
                    </a:cubicBezTo>
                    <a:cubicBezTo>
                      <a:pt x="81" y="212"/>
                      <a:pt x="79" y="214"/>
                      <a:pt x="77" y="215"/>
                    </a:cubicBezTo>
                    <a:cubicBezTo>
                      <a:pt x="72" y="216"/>
                      <a:pt x="67" y="216"/>
                      <a:pt x="63"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156" name="Picture 15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8924" y="2140834"/>
            <a:ext cx="2893644" cy="806522"/>
          </a:xfrm>
          <a:prstGeom prst="rect">
            <a:avLst/>
          </a:prstGeom>
        </p:spPr>
      </p:pic>
      <p:sp>
        <p:nvSpPr>
          <p:cNvPr id="157" name="Rectangle 156"/>
          <p:cNvSpPr/>
          <p:nvPr/>
        </p:nvSpPr>
        <p:spPr>
          <a:xfrm>
            <a:off x="134121" y="220662"/>
            <a:ext cx="3798116" cy="5732851"/>
          </a:xfrm>
          <a:prstGeom prst="rect">
            <a:avLst/>
          </a:prstGeom>
        </p:spPr>
        <p:txBody>
          <a:bodyPr wrap="square">
            <a:spAutoFit/>
          </a:bodyPr>
          <a:lstStyle/>
          <a:p>
            <a:pPr lvl="0">
              <a:lnSpc>
                <a:spcPct val="90000"/>
              </a:lnSpc>
              <a:spcBef>
                <a:spcPts val="1600"/>
              </a:spcBef>
            </a:pPr>
            <a:r>
              <a:rPr lang="en-GB" sz="2400" b="1" dirty="0">
                <a:solidFill>
                  <a:srgbClr val="FAB900"/>
                </a:solidFill>
                <a:ea typeface="Segoe UI Emoji" panose="020B0502040204020203" pitchFamily="34" charset="0"/>
                <a:cs typeface="Arial" panose="020B0604020202020204" pitchFamily="34" charset="0"/>
              </a:rPr>
              <a:t>Good First Step to Leverage Bots: Introduce Bot as a Task Based Assistant  </a:t>
            </a:r>
            <a:endParaRPr lang="en-GB" dirty="0">
              <a:solidFill>
                <a:schemeClr val="bg1"/>
              </a:solidFill>
              <a:ea typeface="Segoe UI Emoji" panose="020B0502040204020203" pitchFamily="34" charset="0"/>
              <a:cs typeface="Arial" panose="020B0604020202020204" pitchFamily="34" charset="0"/>
            </a:endParaRPr>
          </a:p>
          <a:p>
            <a:pPr marL="342900" lvl="0" indent="-342900">
              <a:lnSpc>
                <a:spcPct val="90000"/>
              </a:lnSpc>
              <a:spcBef>
                <a:spcPts val="1600"/>
              </a:spcBef>
              <a:buBlip>
                <a:blip r:embed="rId7"/>
              </a:buBlip>
            </a:pPr>
            <a:r>
              <a:rPr lang="en-GB" dirty="0">
                <a:ea typeface="Segoe UI Emoji" panose="020B0502040204020203" pitchFamily="34" charset="0"/>
                <a:cs typeface="Arial" panose="020B0604020202020204" pitchFamily="34" charset="0"/>
              </a:rPr>
              <a:t>Human Agent is engaged with customer via Chat</a:t>
            </a:r>
          </a:p>
          <a:p>
            <a:pPr marL="342900" lvl="0" indent="-342900">
              <a:lnSpc>
                <a:spcPct val="90000"/>
              </a:lnSpc>
              <a:spcBef>
                <a:spcPts val="1600"/>
              </a:spcBef>
              <a:buBlip>
                <a:blip r:embed="rId7"/>
              </a:buBlip>
            </a:pPr>
            <a:r>
              <a:rPr lang="en-GB" dirty="0">
                <a:ea typeface="Segoe UI Emoji" panose="020B0502040204020203" pitchFamily="34" charset="0"/>
                <a:cs typeface="Arial" panose="020B0604020202020204" pitchFamily="34" charset="0"/>
              </a:rPr>
              <a:t>Agent needs a task to be completed that will take some time. i.e. collect customer information</a:t>
            </a:r>
          </a:p>
          <a:p>
            <a:pPr marL="342900" lvl="0" indent="-342900">
              <a:lnSpc>
                <a:spcPct val="90000"/>
              </a:lnSpc>
              <a:spcBef>
                <a:spcPts val="1600"/>
              </a:spcBef>
              <a:buBlip>
                <a:blip r:embed="rId7"/>
              </a:buBlip>
            </a:pPr>
            <a:r>
              <a:rPr lang="en-GB" dirty="0">
                <a:ea typeface="Segoe UI Emoji" panose="020B0502040204020203" pitchFamily="34" charset="0"/>
                <a:cs typeface="Arial" panose="020B0604020202020204" pitchFamily="34" charset="0"/>
              </a:rPr>
              <a:t>Agent can transfer chat to a bot to fulfil task, freeing up the human agent for other more complex work</a:t>
            </a:r>
          </a:p>
          <a:p>
            <a:pPr marL="342900" lvl="0" indent="-342900">
              <a:lnSpc>
                <a:spcPct val="90000"/>
              </a:lnSpc>
              <a:spcBef>
                <a:spcPts val="1600"/>
              </a:spcBef>
              <a:buBlip>
                <a:blip r:embed="rId7"/>
              </a:buBlip>
            </a:pPr>
            <a:r>
              <a:rPr lang="en-GB" dirty="0">
                <a:ea typeface="Segoe UI Emoji" panose="020B0502040204020203" pitchFamily="34" charset="0"/>
                <a:cs typeface="Arial" panose="020B0604020202020204" pitchFamily="34" charset="0"/>
              </a:rPr>
              <a:t>Once bot has completed task, chat is transferred back to Human Agent to continue chat conversation.</a:t>
            </a:r>
          </a:p>
        </p:txBody>
      </p:sp>
    </p:spTree>
    <p:extLst>
      <p:ext uri="{BB962C8B-B14F-4D97-AF65-F5344CB8AC3E}">
        <p14:creationId xmlns:p14="http://schemas.microsoft.com/office/powerpoint/2010/main" val="29211156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500"/>
                                        <p:tgtEl>
                                          <p:spTgt spid="11"/>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22" presetClass="entr" presetSubtype="2"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right)">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par>
                          <p:cTn id="37" fill="hold">
                            <p:stCondLst>
                              <p:cond delay="500"/>
                            </p:stCondLst>
                            <p:childTnLst>
                              <p:par>
                                <p:cTn id="38" presetID="22" presetClass="entr" presetSubtype="2" fill="hold"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right)">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childTnLst>
                          </p:cTn>
                        </p:par>
                        <p:par>
                          <p:cTn id="44" fill="hold">
                            <p:stCondLst>
                              <p:cond delay="1000"/>
                            </p:stCondLst>
                            <p:childTnLst>
                              <p:par>
                                <p:cTn id="45" presetID="22" presetClass="entr" presetSubtype="1"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up)">
                                      <p:cBhvr>
                                        <p:cTn id="47" dur="500"/>
                                        <p:tgtEl>
                                          <p:spTgt spid="25"/>
                                        </p:tgtEl>
                                      </p:cBhvr>
                                    </p:animEffect>
                                  </p:childTnLst>
                                </p:cTn>
                              </p:par>
                              <p:par>
                                <p:cTn id="48" presetID="22" presetClass="entr" presetSubtype="1"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up)">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28"/>
                                        </p:tgtEl>
                                      </p:cBhvr>
                                    </p:animEffect>
                                    <p:set>
                                      <p:cBhvr>
                                        <p:cTn id="55" dur="1" fill="hold">
                                          <p:stCondLst>
                                            <p:cond delay="499"/>
                                          </p:stCondLst>
                                        </p:cTn>
                                        <p:tgtEl>
                                          <p:spTgt spid="28"/>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27"/>
                                        </p:tgtEl>
                                      </p:cBhvr>
                                    </p:animEffect>
                                    <p:set>
                                      <p:cBhvr>
                                        <p:cTn id="58" dur="1" fill="hold">
                                          <p:stCondLst>
                                            <p:cond delay="499"/>
                                          </p:stCondLst>
                                        </p:cTn>
                                        <p:tgtEl>
                                          <p:spTgt spid="27"/>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23"/>
                                        </p:tgtEl>
                                      </p:cBhvr>
                                    </p:animEffect>
                                    <p:set>
                                      <p:cBhvr>
                                        <p:cTn id="61" dur="1" fill="hold">
                                          <p:stCondLst>
                                            <p:cond delay="499"/>
                                          </p:stCondLst>
                                        </p:cTn>
                                        <p:tgtEl>
                                          <p:spTgt spid="23"/>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24"/>
                                        </p:tgtEl>
                                      </p:cBhvr>
                                    </p:animEffect>
                                    <p:set>
                                      <p:cBhvr>
                                        <p:cTn id="64" dur="1" fill="hold">
                                          <p:stCondLst>
                                            <p:cond delay="499"/>
                                          </p:stCondLst>
                                        </p:cTn>
                                        <p:tgtEl>
                                          <p:spTgt spid="24"/>
                                        </p:tgtEl>
                                        <p:attrNameLst>
                                          <p:attrName>style.visibility</p:attrName>
                                        </p:attrNameLst>
                                      </p:cBhvr>
                                      <p:to>
                                        <p:strVal val="hidden"/>
                                      </p:to>
                                    </p:set>
                                  </p:childTnLst>
                                </p:cTn>
                              </p:par>
                              <p:par>
                                <p:cTn id="65" presetID="7" presetClass="emph" presetSubtype="2" fill="hold" nodeType="withEffect">
                                  <p:stCondLst>
                                    <p:cond delay="0"/>
                                  </p:stCondLst>
                                  <p:childTnLst>
                                    <p:animClr clrSpc="rgb" dir="cw">
                                      <p:cBhvr>
                                        <p:cTn id="66" dur="500" fill="hold"/>
                                        <p:tgtEl>
                                          <p:spTgt spid="25"/>
                                        </p:tgtEl>
                                        <p:attrNameLst>
                                          <p:attrName>stroke.color</p:attrName>
                                        </p:attrNameLst>
                                      </p:cBhvr>
                                      <p:to>
                                        <a:srgbClr val="26B7CD"/>
                                      </p:to>
                                    </p:animClr>
                                    <p:set>
                                      <p:cBhvr>
                                        <p:cTn id="67" dur="500" fill="hold"/>
                                        <p:tgtEl>
                                          <p:spTgt spid="25"/>
                                        </p:tgtEl>
                                        <p:attrNameLst>
                                          <p:attrName>stroke.on</p:attrName>
                                        </p:attrNameLst>
                                      </p:cBhvr>
                                      <p:to>
                                        <p:strVal val="true"/>
                                      </p:to>
                                    </p:set>
                                  </p:childTnLst>
                                </p:cTn>
                              </p:par>
                              <p:par>
                                <p:cTn id="68" presetID="7" presetClass="emph" presetSubtype="2" fill="hold" nodeType="withEffect">
                                  <p:stCondLst>
                                    <p:cond delay="0"/>
                                  </p:stCondLst>
                                  <p:childTnLst>
                                    <p:animClr clrSpc="rgb" dir="cw">
                                      <p:cBhvr>
                                        <p:cTn id="69" dur="500" fill="hold"/>
                                        <p:tgtEl>
                                          <p:spTgt spid="26"/>
                                        </p:tgtEl>
                                        <p:attrNameLst>
                                          <p:attrName>stroke.color</p:attrName>
                                        </p:attrNameLst>
                                      </p:cBhvr>
                                      <p:to>
                                        <a:srgbClr val="26B7CD"/>
                                      </p:to>
                                    </p:animClr>
                                    <p:set>
                                      <p:cBhvr>
                                        <p:cTn id="70" dur="500" fill="hold"/>
                                        <p:tgtEl>
                                          <p:spTgt spid="26"/>
                                        </p:tgtEl>
                                        <p:attrNameLst>
                                          <p:attrName>stroke.on</p:attrName>
                                        </p:attrNameLst>
                                      </p:cBhvr>
                                      <p:to>
                                        <p:strVal val="true"/>
                                      </p:to>
                                    </p:se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wipe(left)">
                                      <p:cBhvr>
                                        <p:cTn id="74" dur="500"/>
                                        <p:tgtEl>
                                          <p:spTgt spid="3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childTnLst>
                          </p:cTn>
                        </p:par>
                        <p:par>
                          <p:cTn id="78" fill="hold">
                            <p:stCondLst>
                              <p:cond delay="1000"/>
                            </p:stCondLst>
                            <p:childTnLst>
                              <p:par>
                                <p:cTn id="79" presetID="22" presetClass="entr" presetSubtype="8" fill="hold" nodeType="after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left)">
                                      <p:cBhvr>
                                        <p:cTn id="81" dur="500"/>
                                        <p:tgtEl>
                                          <p:spTgt spid="3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p:bldP spid="28" grpId="1"/>
      <p:bldP spid="29"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430545" y="778900"/>
            <a:ext cx="990200" cy="773549"/>
            <a:chOff x="152400" y="1104900"/>
            <a:chExt cx="1600200" cy="1250084"/>
          </a:xfrm>
        </p:grpSpPr>
        <p:pic>
          <p:nvPicPr>
            <p:cNvPr id="5" name="Picture 2" descr="http://www.dailyfreepsd.com/wp-content/uploads/2013/06/internet-browser-homepage-icon.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95300" y="1104900"/>
              <a:ext cx="1257300" cy="11728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2400" y="1544941"/>
              <a:ext cx="810043" cy="810043"/>
            </a:xfrm>
            <a:prstGeom prst="rect">
              <a:avLst/>
            </a:prstGeom>
            <a:noFill/>
            <a:ln>
              <a:noFill/>
            </a:ln>
          </p:spPr>
        </p:pic>
      </p:grpSp>
      <p:grpSp>
        <p:nvGrpSpPr>
          <p:cNvPr id="8" name="Group 7"/>
          <p:cNvGrpSpPr/>
          <p:nvPr/>
        </p:nvGrpSpPr>
        <p:grpSpPr>
          <a:xfrm>
            <a:off x="7575471" y="1233861"/>
            <a:ext cx="2402089" cy="0"/>
            <a:chOff x="1775520" y="657509"/>
            <a:chExt cx="2402089" cy="0"/>
          </a:xfrm>
        </p:grpSpPr>
        <p:cxnSp>
          <p:nvCxnSpPr>
            <p:cNvPr id="9" name="Connector: Elbow 85"/>
            <p:cNvCxnSpPr/>
            <p:nvPr/>
          </p:nvCxnSpPr>
          <p:spPr>
            <a:xfrm>
              <a:off x="1775520" y="657509"/>
              <a:ext cx="673897" cy="0"/>
            </a:xfrm>
            <a:prstGeom prst="straightConnector1">
              <a:avLst/>
            </a:prstGeom>
            <a:ln w="76200">
              <a:solidFill>
                <a:srgbClr val="22BDD5"/>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Connector: Elbow 85"/>
            <p:cNvCxnSpPr/>
            <p:nvPr/>
          </p:nvCxnSpPr>
          <p:spPr>
            <a:xfrm>
              <a:off x="3503712" y="657509"/>
              <a:ext cx="673897" cy="0"/>
            </a:xfrm>
            <a:prstGeom prst="straightConnector1">
              <a:avLst/>
            </a:prstGeom>
            <a:ln w="76200">
              <a:solidFill>
                <a:srgbClr val="22BDD5"/>
              </a:solidFill>
              <a:headEnd type="triangle" w="med" len="med"/>
              <a:tailEnd type="none"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11" name="Connector: Elbow 85"/>
          <p:cNvCxnSpPr/>
          <p:nvPr/>
        </p:nvCxnSpPr>
        <p:spPr>
          <a:xfrm flipH="1">
            <a:off x="8776515" y="1592038"/>
            <a:ext cx="1" cy="1026889"/>
          </a:xfrm>
          <a:prstGeom prst="straightConnector1">
            <a:avLst/>
          </a:prstGeom>
          <a:ln w="76200">
            <a:solidFill>
              <a:srgbClr val="22BDD5"/>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9993753" y="634607"/>
            <a:ext cx="917092" cy="1125745"/>
            <a:chOff x="4475378" y="1383244"/>
            <a:chExt cx="1236073" cy="1517299"/>
          </a:xfrm>
        </p:grpSpPr>
        <p:pic>
          <p:nvPicPr>
            <p:cNvPr id="13" name="Picture 4" descr="https://www.androidcentral.com/sites/androidcentral.com/files/styles/larger/public/article_images/2016/03/facebook-messenger-material-press.jpg?itok=8tuOFzqE"/>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117109" y="1383244"/>
              <a:ext cx="594342" cy="11695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573891" y="1826467"/>
              <a:ext cx="810043" cy="810043"/>
            </a:xfrm>
            <a:prstGeom prst="rect">
              <a:avLst/>
            </a:prstGeom>
            <a:noFill/>
            <a:ln>
              <a:noFill/>
            </a:ln>
          </p:spPr>
        </p:pic>
        <p:pic>
          <p:nvPicPr>
            <p:cNvPr id="15" name="Picture 2" descr="Image result for facebook messenger app"/>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475378" y="2372476"/>
              <a:ext cx="528067" cy="52806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6" name="Connector: Elbow 85"/>
          <p:cNvCxnSpPr/>
          <p:nvPr/>
        </p:nvCxnSpPr>
        <p:spPr>
          <a:xfrm>
            <a:off x="8772409" y="3707007"/>
            <a:ext cx="0" cy="1464104"/>
          </a:xfrm>
          <a:prstGeom prst="straightConnector1">
            <a:avLst/>
          </a:prstGeom>
          <a:ln w="76200">
            <a:solidFill>
              <a:srgbClr val="22BDD5"/>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800787" y="1872089"/>
            <a:ext cx="2370450" cy="661516"/>
          </a:xfrm>
          <a:prstGeom prst="rect">
            <a:avLst/>
          </a:prstGeom>
          <a:noFill/>
        </p:spPr>
        <p:txBody>
          <a:bodyPr wrap="square" rtlCol="0">
            <a:normAutofit fontScale="55000" lnSpcReduction="20000"/>
          </a:bodyPr>
          <a:lstStyle/>
          <a:p>
            <a:pPr algn="ctr"/>
            <a:r>
              <a:rPr lang="en-US" sz="2800" dirty="0">
                <a:solidFill>
                  <a:schemeClr val="bg1"/>
                </a:solidFill>
              </a:rPr>
              <a:t>Live Assist for Dynamics 365 Libraries</a:t>
            </a:r>
          </a:p>
        </p:txBody>
      </p:sp>
      <p:grpSp>
        <p:nvGrpSpPr>
          <p:cNvPr id="18" name="Group 17"/>
          <p:cNvGrpSpPr/>
          <p:nvPr/>
        </p:nvGrpSpPr>
        <p:grpSpPr>
          <a:xfrm>
            <a:off x="8104488" y="5270297"/>
            <a:ext cx="1335838" cy="893965"/>
            <a:chOff x="2255143" y="5017584"/>
            <a:chExt cx="1335838" cy="893965"/>
          </a:xfrm>
        </p:grpSpPr>
        <p:pic>
          <p:nvPicPr>
            <p:cNvPr id="19" name="Picture 2" descr="Image result for contact center agent icon"/>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827571" y="5148139"/>
              <a:ext cx="763410" cy="76341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 name="Picture 8" descr="https://www.crimsonconsultants.co.uk/wp-content/uploads/2017/03/Dynamics-365-logo-300x2851-300x270.png"/>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2255143" y="5017584"/>
              <a:ext cx="763200" cy="7632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Image result for microsoft Live Assist"/>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2686022" y="5465864"/>
              <a:ext cx="320991" cy="314920"/>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22" name="Picture 2" descr="https://dev.botframework.com/ChannelConfigs/Images/webchat/icon.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261650" y="1401497"/>
            <a:ext cx="381080" cy="381081"/>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p:cNvGrpSpPr>
            <a:grpSpLocks noChangeAspect="1"/>
          </p:cNvGrpSpPr>
          <p:nvPr/>
        </p:nvGrpSpPr>
        <p:grpSpPr>
          <a:xfrm>
            <a:off x="8266211" y="759791"/>
            <a:ext cx="1005840" cy="1005840"/>
            <a:chOff x="5159121" y="-870275"/>
            <a:chExt cx="1023499" cy="1023499"/>
          </a:xfrm>
        </p:grpSpPr>
        <p:sp>
          <p:nvSpPr>
            <p:cNvPr id="24" name="Oval 23"/>
            <p:cNvSpPr/>
            <p:nvPr/>
          </p:nvSpPr>
          <p:spPr>
            <a:xfrm>
              <a:off x="5159121" y="-870275"/>
              <a:ext cx="1023499" cy="1023499"/>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dirty="0">
                <a:solidFill>
                  <a:schemeClr val="bg1"/>
                </a:solidFill>
              </a:endParaRPr>
            </a:p>
          </p:txBody>
        </p:sp>
        <p:grpSp>
          <p:nvGrpSpPr>
            <p:cNvPr id="25" name="Group 15"/>
            <p:cNvGrpSpPr>
              <a:grpSpLocks noChangeAspect="1"/>
            </p:cNvGrpSpPr>
            <p:nvPr/>
          </p:nvGrpSpPr>
          <p:grpSpPr bwMode="auto">
            <a:xfrm>
              <a:off x="5371961" y="-595838"/>
              <a:ext cx="597819" cy="474624"/>
              <a:chOff x="-486" y="575"/>
              <a:chExt cx="461" cy="366"/>
            </a:xfrm>
            <a:solidFill>
              <a:schemeClr val="bg1"/>
            </a:solidFill>
          </p:grpSpPr>
          <p:sp>
            <p:nvSpPr>
              <p:cNvPr id="26" name="Freeform 16"/>
              <p:cNvSpPr>
                <a:spLocks noEditPoints="1"/>
              </p:cNvSpPr>
              <p:nvPr/>
            </p:nvSpPr>
            <p:spPr bwMode="auto">
              <a:xfrm>
                <a:off x="-429" y="777"/>
                <a:ext cx="77" cy="77"/>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0" y="24"/>
                      <a:pt x="24" y="20"/>
                      <a:pt x="24" y="16"/>
                    </a:cubicBezTo>
                    <a:cubicBezTo>
                      <a:pt x="24" y="12"/>
                      <a:pt x="20" y="8"/>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27" name="Freeform 17"/>
              <p:cNvSpPr>
                <a:spLocks noEditPoints="1"/>
              </p:cNvSpPr>
              <p:nvPr/>
            </p:nvSpPr>
            <p:spPr bwMode="auto">
              <a:xfrm>
                <a:off x="-323" y="777"/>
                <a:ext cx="77" cy="77"/>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0" y="24"/>
                      <a:pt x="24" y="20"/>
                      <a:pt x="24" y="16"/>
                    </a:cubicBezTo>
                    <a:cubicBezTo>
                      <a:pt x="24" y="12"/>
                      <a:pt x="20" y="8"/>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28" name="Rectangle 18"/>
              <p:cNvSpPr>
                <a:spLocks noChangeArrowheads="1"/>
              </p:cNvSpPr>
              <p:nvPr/>
            </p:nvSpPr>
            <p:spPr bwMode="auto">
              <a:xfrm>
                <a:off x="-371" y="883"/>
                <a:ext cx="67"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29" name="Freeform 19"/>
              <p:cNvSpPr>
                <a:spLocks/>
              </p:cNvSpPr>
              <p:nvPr/>
            </p:nvSpPr>
            <p:spPr bwMode="auto">
              <a:xfrm>
                <a:off x="-486" y="710"/>
                <a:ext cx="297" cy="231"/>
              </a:xfrm>
              <a:custGeom>
                <a:avLst/>
                <a:gdLst>
                  <a:gd name="T0" fmla="*/ 116 w 124"/>
                  <a:gd name="T1" fmla="*/ 96 h 96"/>
                  <a:gd name="T2" fmla="*/ 8 w 124"/>
                  <a:gd name="T3" fmla="*/ 96 h 96"/>
                  <a:gd name="T4" fmla="*/ 8 w 124"/>
                  <a:gd name="T5" fmla="*/ 68 h 96"/>
                  <a:gd name="T6" fmla="*/ 0 w 124"/>
                  <a:gd name="T7" fmla="*/ 60 h 96"/>
                  <a:gd name="T8" fmla="*/ 0 w 124"/>
                  <a:gd name="T9" fmla="*/ 40 h 96"/>
                  <a:gd name="T10" fmla="*/ 8 w 124"/>
                  <a:gd name="T11" fmla="*/ 32 h 96"/>
                  <a:gd name="T12" fmla="*/ 8 w 124"/>
                  <a:gd name="T13" fmla="*/ 20 h 96"/>
                  <a:gd name="T14" fmla="*/ 28 w 124"/>
                  <a:gd name="T15" fmla="*/ 0 h 96"/>
                  <a:gd name="T16" fmla="*/ 92 w 124"/>
                  <a:gd name="T17" fmla="*/ 0 h 96"/>
                  <a:gd name="T18" fmla="*/ 92 w 124"/>
                  <a:gd name="T19" fmla="*/ 8 h 96"/>
                  <a:gd name="T20" fmla="*/ 28 w 124"/>
                  <a:gd name="T21" fmla="*/ 8 h 96"/>
                  <a:gd name="T22" fmla="*/ 16 w 124"/>
                  <a:gd name="T23" fmla="*/ 20 h 96"/>
                  <a:gd name="T24" fmla="*/ 16 w 124"/>
                  <a:gd name="T25" fmla="*/ 40 h 96"/>
                  <a:gd name="T26" fmla="*/ 8 w 124"/>
                  <a:gd name="T27" fmla="*/ 40 h 96"/>
                  <a:gd name="T28" fmla="*/ 8 w 124"/>
                  <a:gd name="T29" fmla="*/ 60 h 96"/>
                  <a:gd name="T30" fmla="*/ 16 w 124"/>
                  <a:gd name="T31" fmla="*/ 60 h 96"/>
                  <a:gd name="T32" fmla="*/ 16 w 124"/>
                  <a:gd name="T33" fmla="*/ 88 h 96"/>
                  <a:gd name="T34" fmla="*/ 108 w 124"/>
                  <a:gd name="T35" fmla="*/ 88 h 96"/>
                  <a:gd name="T36" fmla="*/ 108 w 124"/>
                  <a:gd name="T37" fmla="*/ 60 h 96"/>
                  <a:gd name="T38" fmla="*/ 116 w 124"/>
                  <a:gd name="T39" fmla="*/ 60 h 96"/>
                  <a:gd name="T40" fmla="*/ 116 w 124"/>
                  <a:gd name="T41" fmla="*/ 48 h 96"/>
                  <a:gd name="T42" fmla="*/ 124 w 124"/>
                  <a:gd name="T43" fmla="*/ 48 h 96"/>
                  <a:gd name="T44" fmla="*/ 124 w 124"/>
                  <a:gd name="T45" fmla="*/ 60 h 96"/>
                  <a:gd name="T46" fmla="*/ 116 w 124"/>
                  <a:gd name="T47" fmla="*/ 68 h 96"/>
                  <a:gd name="T48" fmla="*/ 116 w 124"/>
                  <a:gd name="T4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96">
                    <a:moveTo>
                      <a:pt x="116" y="96"/>
                    </a:moveTo>
                    <a:cubicBezTo>
                      <a:pt x="8" y="96"/>
                      <a:pt x="8" y="96"/>
                      <a:pt x="8" y="96"/>
                    </a:cubicBezTo>
                    <a:cubicBezTo>
                      <a:pt x="8" y="68"/>
                      <a:pt x="8" y="68"/>
                      <a:pt x="8" y="68"/>
                    </a:cubicBezTo>
                    <a:cubicBezTo>
                      <a:pt x="4" y="68"/>
                      <a:pt x="0" y="64"/>
                      <a:pt x="0" y="60"/>
                    </a:cubicBezTo>
                    <a:cubicBezTo>
                      <a:pt x="0" y="40"/>
                      <a:pt x="0" y="40"/>
                      <a:pt x="0" y="40"/>
                    </a:cubicBezTo>
                    <a:cubicBezTo>
                      <a:pt x="0" y="36"/>
                      <a:pt x="4" y="32"/>
                      <a:pt x="8" y="32"/>
                    </a:cubicBezTo>
                    <a:cubicBezTo>
                      <a:pt x="8" y="20"/>
                      <a:pt x="8" y="20"/>
                      <a:pt x="8" y="20"/>
                    </a:cubicBezTo>
                    <a:cubicBezTo>
                      <a:pt x="8" y="9"/>
                      <a:pt x="17" y="0"/>
                      <a:pt x="28" y="0"/>
                    </a:cubicBezTo>
                    <a:cubicBezTo>
                      <a:pt x="92" y="0"/>
                      <a:pt x="92" y="0"/>
                      <a:pt x="92" y="0"/>
                    </a:cubicBezTo>
                    <a:cubicBezTo>
                      <a:pt x="92" y="8"/>
                      <a:pt x="92" y="8"/>
                      <a:pt x="92" y="8"/>
                    </a:cubicBezTo>
                    <a:cubicBezTo>
                      <a:pt x="28" y="8"/>
                      <a:pt x="28" y="8"/>
                      <a:pt x="28" y="8"/>
                    </a:cubicBezTo>
                    <a:cubicBezTo>
                      <a:pt x="21" y="8"/>
                      <a:pt x="16" y="13"/>
                      <a:pt x="16" y="20"/>
                    </a:cubicBezTo>
                    <a:cubicBezTo>
                      <a:pt x="16" y="40"/>
                      <a:pt x="16" y="40"/>
                      <a:pt x="16" y="40"/>
                    </a:cubicBezTo>
                    <a:cubicBezTo>
                      <a:pt x="8" y="40"/>
                      <a:pt x="8" y="40"/>
                      <a:pt x="8" y="40"/>
                    </a:cubicBezTo>
                    <a:cubicBezTo>
                      <a:pt x="8" y="60"/>
                      <a:pt x="8" y="60"/>
                      <a:pt x="8" y="60"/>
                    </a:cubicBezTo>
                    <a:cubicBezTo>
                      <a:pt x="16" y="60"/>
                      <a:pt x="16" y="60"/>
                      <a:pt x="16" y="60"/>
                    </a:cubicBezTo>
                    <a:cubicBezTo>
                      <a:pt x="16" y="88"/>
                      <a:pt x="16" y="88"/>
                      <a:pt x="16" y="88"/>
                    </a:cubicBezTo>
                    <a:cubicBezTo>
                      <a:pt x="108" y="88"/>
                      <a:pt x="108" y="88"/>
                      <a:pt x="108" y="88"/>
                    </a:cubicBezTo>
                    <a:cubicBezTo>
                      <a:pt x="108" y="60"/>
                      <a:pt x="108" y="60"/>
                      <a:pt x="108" y="60"/>
                    </a:cubicBezTo>
                    <a:cubicBezTo>
                      <a:pt x="116" y="60"/>
                      <a:pt x="116" y="60"/>
                      <a:pt x="116" y="60"/>
                    </a:cubicBezTo>
                    <a:cubicBezTo>
                      <a:pt x="116" y="48"/>
                      <a:pt x="116" y="48"/>
                      <a:pt x="116" y="48"/>
                    </a:cubicBezTo>
                    <a:cubicBezTo>
                      <a:pt x="124" y="48"/>
                      <a:pt x="124" y="48"/>
                      <a:pt x="124" y="48"/>
                    </a:cubicBezTo>
                    <a:cubicBezTo>
                      <a:pt x="124" y="60"/>
                      <a:pt x="124" y="60"/>
                      <a:pt x="124" y="60"/>
                    </a:cubicBezTo>
                    <a:cubicBezTo>
                      <a:pt x="124" y="64"/>
                      <a:pt x="120" y="68"/>
                      <a:pt x="116" y="68"/>
                    </a:cubicBezTo>
                    <a:lnTo>
                      <a:pt x="11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30" name="Rectangle 20"/>
              <p:cNvSpPr>
                <a:spLocks noChangeArrowheads="1"/>
              </p:cNvSpPr>
              <p:nvPr/>
            </p:nvSpPr>
            <p:spPr bwMode="auto">
              <a:xfrm>
                <a:off x="-352" y="633"/>
                <a:ext cx="19"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31" name="Freeform 21"/>
              <p:cNvSpPr>
                <a:spLocks noEditPoints="1"/>
              </p:cNvSpPr>
              <p:nvPr/>
            </p:nvSpPr>
            <p:spPr bwMode="auto">
              <a:xfrm>
                <a:off x="-256" y="575"/>
                <a:ext cx="231" cy="233"/>
              </a:xfrm>
              <a:custGeom>
                <a:avLst/>
                <a:gdLst>
                  <a:gd name="T0" fmla="*/ 20 w 96"/>
                  <a:gd name="T1" fmla="*/ 97 h 97"/>
                  <a:gd name="T2" fmla="*/ 17 w 96"/>
                  <a:gd name="T3" fmla="*/ 97 h 97"/>
                  <a:gd name="T4" fmla="*/ 12 w 96"/>
                  <a:gd name="T5" fmla="*/ 89 h 97"/>
                  <a:gd name="T6" fmla="*/ 12 w 96"/>
                  <a:gd name="T7" fmla="*/ 76 h 97"/>
                  <a:gd name="T8" fmla="*/ 8 w 96"/>
                  <a:gd name="T9" fmla="*/ 76 h 97"/>
                  <a:gd name="T10" fmla="*/ 0 w 96"/>
                  <a:gd name="T11" fmla="*/ 68 h 97"/>
                  <a:gd name="T12" fmla="*/ 0 w 96"/>
                  <a:gd name="T13" fmla="*/ 8 h 97"/>
                  <a:gd name="T14" fmla="*/ 8 w 96"/>
                  <a:gd name="T15" fmla="*/ 0 h 97"/>
                  <a:gd name="T16" fmla="*/ 88 w 96"/>
                  <a:gd name="T17" fmla="*/ 0 h 97"/>
                  <a:gd name="T18" fmla="*/ 96 w 96"/>
                  <a:gd name="T19" fmla="*/ 8 h 97"/>
                  <a:gd name="T20" fmla="*/ 96 w 96"/>
                  <a:gd name="T21" fmla="*/ 68 h 97"/>
                  <a:gd name="T22" fmla="*/ 88 w 96"/>
                  <a:gd name="T23" fmla="*/ 76 h 97"/>
                  <a:gd name="T24" fmla="*/ 42 w 96"/>
                  <a:gd name="T25" fmla="*/ 76 h 97"/>
                  <a:gd name="T26" fmla="*/ 26 w 96"/>
                  <a:gd name="T27" fmla="*/ 94 h 97"/>
                  <a:gd name="T28" fmla="*/ 20 w 96"/>
                  <a:gd name="T29" fmla="*/ 97 h 97"/>
                  <a:gd name="T30" fmla="*/ 8 w 96"/>
                  <a:gd name="T31" fmla="*/ 8 h 97"/>
                  <a:gd name="T32" fmla="*/ 8 w 96"/>
                  <a:gd name="T33" fmla="*/ 68 h 97"/>
                  <a:gd name="T34" fmla="*/ 16 w 96"/>
                  <a:gd name="T35" fmla="*/ 68 h 97"/>
                  <a:gd name="T36" fmla="*/ 20 w 96"/>
                  <a:gd name="T37" fmla="*/ 72 h 97"/>
                  <a:gd name="T38" fmla="*/ 20 w 96"/>
                  <a:gd name="T39" fmla="*/ 89 h 97"/>
                  <a:gd name="T40" fmla="*/ 37 w 96"/>
                  <a:gd name="T41" fmla="*/ 69 h 97"/>
                  <a:gd name="T42" fmla="*/ 40 w 96"/>
                  <a:gd name="T43" fmla="*/ 68 h 97"/>
                  <a:gd name="T44" fmla="*/ 88 w 96"/>
                  <a:gd name="T45" fmla="*/ 68 h 97"/>
                  <a:gd name="T46" fmla="*/ 88 w 96"/>
                  <a:gd name="T47" fmla="*/ 8 h 97"/>
                  <a:gd name="T48" fmla="*/ 8 w 96"/>
                  <a:gd name="T49"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97">
                    <a:moveTo>
                      <a:pt x="20" y="97"/>
                    </a:moveTo>
                    <a:cubicBezTo>
                      <a:pt x="19" y="97"/>
                      <a:pt x="18" y="97"/>
                      <a:pt x="17" y="97"/>
                    </a:cubicBezTo>
                    <a:cubicBezTo>
                      <a:pt x="14" y="96"/>
                      <a:pt x="12" y="93"/>
                      <a:pt x="12" y="89"/>
                    </a:cubicBezTo>
                    <a:cubicBezTo>
                      <a:pt x="12" y="76"/>
                      <a:pt x="12" y="76"/>
                      <a:pt x="12" y="76"/>
                    </a:cubicBezTo>
                    <a:cubicBezTo>
                      <a:pt x="8" y="76"/>
                      <a:pt x="8" y="76"/>
                      <a:pt x="8" y="76"/>
                    </a:cubicBezTo>
                    <a:cubicBezTo>
                      <a:pt x="4" y="76"/>
                      <a:pt x="0" y="72"/>
                      <a:pt x="0" y="68"/>
                    </a:cubicBezTo>
                    <a:cubicBezTo>
                      <a:pt x="0" y="8"/>
                      <a:pt x="0" y="8"/>
                      <a:pt x="0" y="8"/>
                    </a:cubicBezTo>
                    <a:cubicBezTo>
                      <a:pt x="0" y="4"/>
                      <a:pt x="4" y="0"/>
                      <a:pt x="8" y="0"/>
                    </a:cubicBezTo>
                    <a:cubicBezTo>
                      <a:pt x="88" y="0"/>
                      <a:pt x="88" y="0"/>
                      <a:pt x="88" y="0"/>
                    </a:cubicBezTo>
                    <a:cubicBezTo>
                      <a:pt x="92" y="0"/>
                      <a:pt x="96" y="4"/>
                      <a:pt x="96" y="8"/>
                    </a:cubicBezTo>
                    <a:cubicBezTo>
                      <a:pt x="96" y="68"/>
                      <a:pt x="96" y="68"/>
                      <a:pt x="96" y="68"/>
                    </a:cubicBezTo>
                    <a:cubicBezTo>
                      <a:pt x="96" y="72"/>
                      <a:pt x="92" y="76"/>
                      <a:pt x="88" y="76"/>
                    </a:cubicBezTo>
                    <a:cubicBezTo>
                      <a:pt x="42" y="76"/>
                      <a:pt x="42" y="76"/>
                      <a:pt x="42" y="76"/>
                    </a:cubicBezTo>
                    <a:cubicBezTo>
                      <a:pt x="26" y="94"/>
                      <a:pt x="26" y="94"/>
                      <a:pt x="26" y="94"/>
                    </a:cubicBezTo>
                    <a:cubicBezTo>
                      <a:pt x="25" y="96"/>
                      <a:pt x="22" y="97"/>
                      <a:pt x="20" y="97"/>
                    </a:cubicBezTo>
                    <a:close/>
                    <a:moveTo>
                      <a:pt x="8" y="8"/>
                    </a:moveTo>
                    <a:cubicBezTo>
                      <a:pt x="8" y="68"/>
                      <a:pt x="8" y="68"/>
                      <a:pt x="8" y="68"/>
                    </a:cubicBezTo>
                    <a:cubicBezTo>
                      <a:pt x="16" y="68"/>
                      <a:pt x="16" y="68"/>
                      <a:pt x="16" y="68"/>
                    </a:cubicBezTo>
                    <a:cubicBezTo>
                      <a:pt x="18" y="68"/>
                      <a:pt x="20" y="70"/>
                      <a:pt x="20" y="72"/>
                    </a:cubicBezTo>
                    <a:cubicBezTo>
                      <a:pt x="20" y="89"/>
                      <a:pt x="20" y="89"/>
                      <a:pt x="20" y="89"/>
                    </a:cubicBezTo>
                    <a:cubicBezTo>
                      <a:pt x="37" y="69"/>
                      <a:pt x="37" y="69"/>
                      <a:pt x="37" y="69"/>
                    </a:cubicBezTo>
                    <a:cubicBezTo>
                      <a:pt x="38" y="69"/>
                      <a:pt x="39" y="68"/>
                      <a:pt x="40" y="68"/>
                    </a:cubicBezTo>
                    <a:cubicBezTo>
                      <a:pt x="88" y="68"/>
                      <a:pt x="88" y="68"/>
                      <a:pt x="88" y="68"/>
                    </a:cubicBezTo>
                    <a:cubicBezTo>
                      <a:pt x="88" y="8"/>
                      <a:pt x="88" y="8"/>
                      <a:pt x="88" y="8"/>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32" name="Rectangle 22"/>
              <p:cNvSpPr>
                <a:spLocks noChangeArrowheads="1"/>
              </p:cNvSpPr>
              <p:nvPr/>
            </p:nvSpPr>
            <p:spPr bwMode="auto">
              <a:xfrm>
                <a:off x="-198" y="633"/>
                <a:ext cx="115"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33" name="Rectangle 23"/>
              <p:cNvSpPr>
                <a:spLocks noChangeArrowheads="1"/>
              </p:cNvSpPr>
              <p:nvPr/>
            </p:nvSpPr>
            <p:spPr bwMode="auto">
              <a:xfrm>
                <a:off x="-198" y="671"/>
                <a:ext cx="67"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grpSp>
      </p:grpSp>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21672" y="2714166"/>
            <a:ext cx="2893644" cy="806522"/>
          </a:xfrm>
          <a:prstGeom prst="rect">
            <a:avLst/>
          </a:prstGeom>
        </p:spPr>
      </p:pic>
      <p:sp>
        <p:nvSpPr>
          <p:cNvPr id="35" name="Title 1"/>
          <p:cNvSpPr txBox="1">
            <a:spLocks/>
          </p:cNvSpPr>
          <p:nvPr/>
        </p:nvSpPr>
        <p:spPr>
          <a:xfrm>
            <a:off x="110797" y="335031"/>
            <a:ext cx="5933020" cy="5991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chemeClr val="accent1"/>
                </a:solidFill>
                <a:latin typeface="Rockwell" panose="02060603020205020403" pitchFamily="18" charset="0"/>
                <a:ea typeface="+mj-ea"/>
                <a:cs typeface="Arial" panose="020B0604020202020204" pitchFamily="34" charset="0"/>
              </a:defRPr>
            </a:lvl1pPr>
          </a:lstStyle>
          <a:p>
            <a:pPr lvl="0"/>
            <a:r>
              <a:rPr lang="en-GB" sz="2800" b="1" dirty="0">
                <a:solidFill>
                  <a:srgbClr val="FAB900"/>
                </a:solidFill>
                <a:latin typeface="+mn-lt"/>
              </a:rPr>
              <a:t>Deployment Model 2:</a:t>
            </a:r>
          </a:p>
          <a:p>
            <a:pPr lvl="0"/>
            <a:r>
              <a:rPr lang="en-GB" sz="2800" b="1" dirty="0">
                <a:solidFill>
                  <a:srgbClr val="FAB900"/>
                </a:solidFill>
                <a:latin typeface="+mn-lt"/>
              </a:rPr>
              <a:t>Bot as an Enabler</a:t>
            </a:r>
            <a:endParaRPr lang="en-GB" sz="2000" dirty="0">
              <a:solidFill>
                <a:schemeClr val="bg1"/>
              </a:solidFill>
              <a:latin typeface="+mn-lt"/>
            </a:endParaRPr>
          </a:p>
        </p:txBody>
      </p:sp>
      <p:sp>
        <p:nvSpPr>
          <p:cNvPr id="36" name="Rectangle 35"/>
          <p:cNvSpPr/>
          <p:nvPr/>
        </p:nvSpPr>
        <p:spPr>
          <a:xfrm>
            <a:off x="239205" y="1176051"/>
            <a:ext cx="3388232" cy="4780796"/>
          </a:xfrm>
          <a:prstGeom prst="rect">
            <a:avLst/>
          </a:prstGeom>
        </p:spPr>
        <p:txBody>
          <a:bodyPr wrap="square">
            <a:spAutoFit/>
          </a:bodyPr>
          <a:lstStyle/>
          <a:p>
            <a:pPr marL="228600" lvl="0" indent="-228600">
              <a:lnSpc>
                <a:spcPct val="90000"/>
              </a:lnSpc>
              <a:spcBef>
                <a:spcPts val="400"/>
              </a:spcBef>
              <a:buBlip>
                <a:blip r:embed="rId12"/>
              </a:buBlip>
            </a:pPr>
            <a:r>
              <a:rPr lang="en-US" sz="1600" dirty="0">
                <a:cs typeface="Arial" panose="020B0604020202020204" pitchFamily="34" charset="0"/>
              </a:rPr>
              <a:t>Bot exists outside of Live Assist for Dynamics 365 and has to define when Chat is offered to customer</a:t>
            </a:r>
          </a:p>
          <a:p>
            <a:pPr marL="228600" lvl="0" indent="-228600">
              <a:lnSpc>
                <a:spcPct val="90000"/>
              </a:lnSpc>
              <a:spcBef>
                <a:spcPts val="400"/>
              </a:spcBef>
              <a:buBlip>
                <a:blip r:embed="rId12"/>
              </a:buBlip>
            </a:pPr>
            <a:r>
              <a:rPr lang="en-US" sz="1600" dirty="0">
                <a:cs typeface="Arial" panose="020B0604020202020204" pitchFamily="34" charset="0"/>
              </a:rPr>
              <a:t>Bot uses own User Interface (e.g. Custom, Facebook Messenger, Skype...)</a:t>
            </a:r>
          </a:p>
          <a:p>
            <a:pPr marL="228600" lvl="0" indent="-228600">
              <a:lnSpc>
                <a:spcPct val="90000"/>
              </a:lnSpc>
              <a:spcBef>
                <a:spcPts val="400"/>
              </a:spcBef>
              <a:buBlip>
                <a:blip r:embed="rId12"/>
              </a:buBlip>
            </a:pPr>
            <a:r>
              <a:rPr lang="en-US" sz="1600" dirty="0">
                <a:cs typeface="Arial" panose="020B0604020202020204" pitchFamily="34" charset="0"/>
              </a:rPr>
              <a:t>Bot enables customer to communicate over different channels with Live Assist for Dynamics 365 Agents</a:t>
            </a:r>
          </a:p>
          <a:p>
            <a:pPr marL="685800" lvl="1" indent="-228600">
              <a:lnSpc>
                <a:spcPct val="90000"/>
              </a:lnSpc>
              <a:spcBef>
                <a:spcPts val="400"/>
              </a:spcBef>
              <a:buBlip>
                <a:blip r:embed="rId12"/>
              </a:buBlip>
            </a:pPr>
            <a:r>
              <a:rPr lang="en-US" sz="1600" dirty="0">
                <a:cs typeface="Arial" panose="020B0604020202020204" pitchFamily="34" charset="0"/>
              </a:rPr>
              <a:t>Bot remains in the path for the whole conversation with the agents</a:t>
            </a:r>
          </a:p>
          <a:p>
            <a:pPr marL="685800" lvl="1" indent="-228600">
              <a:lnSpc>
                <a:spcPct val="90000"/>
              </a:lnSpc>
              <a:spcBef>
                <a:spcPts val="400"/>
              </a:spcBef>
              <a:buBlip>
                <a:blip r:embed="rId12"/>
              </a:buBlip>
            </a:pPr>
            <a:r>
              <a:rPr lang="en-US" sz="1600" dirty="0">
                <a:cs typeface="Arial" panose="020B0604020202020204" pitchFamily="34" charset="0"/>
              </a:rPr>
              <a:t>Supervisors cannot monitor the bot in Live Assist for Dynamics 365</a:t>
            </a:r>
          </a:p>
          <a:p>
            <a:pPr marL="685800" lvl="1" indent="-228600">
              <a:lnSpc>
                <a:spcPct val="90000"/>
              </a:lnSpc>
              <a:spcBef>
                <a:spcPts val="400"/>
              </a:spcBef>
              <a:buBlip>
                <a:blip r:embed="rId12"/>
              </a:buBlip>
            </a:pPr>
            <a:r>
              <a:rPr lang="en-US" sz="1600" dirty="0">
                <a:cs typeface="Arial" panose="020B0604020202020204" pitchFamily="34" charset="0"/>
              </a:rPr>
              <a:t>Chat Activities are created in Dynamics 365 only for the escalated interaction</a:t>
            </a:r>
          </a:p>
        </p:txBody>
      </p:sp>
    </p:spTree>
    <p:extLst>
      <p:ext uri="{BB962C8B-B14F-4D97-AF65-F5344CB8AC3E}">
        <p14:creationId xmlns:p14="http://schemas.microsoft.com/office/powerpoint/2010/main" val="29162413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1837" y="1820862"/>
            <a:ext cx="10972800" cy="2179058"/>
          </a:xfrm>
        </p:spPr>
        <p:txBody>
          <a:bodyPr/>
          <a:lstStyle/>
          <a:p>
            <a:pPr algn="ctr"/>
            <a:r>
              <a:rPr lang="en-US" dirty="0"/>
              <a:t>Walk through</a:t>
            </a:r>
            <a:br>
              <a:rPr lang="en-US" dirty="0"/>
            </a:br>
            <a:r>
              <a:rPr lang="en-US" dirty="0"/>
              <a:t>Live Assist</a:t>
            </a:r>
          </a:p>
        </p:txBody>
      </p:sp>
    </p:spTree>
    <p:extLst>
      <p:ext uri="{BB962C8B-B14F-4D97-AF65-F5344CB8AC3E}">
        <p14:creationId xmlns:p14="http://schemas.microsoft.com/office/powerpoint/2010/main" val="134108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0837" y="373062"/>
            <a:ext cx="12270564" cy="917575"/>
          </a:xfrm>
        </p:spPr>
        <p:txBody>
          <a:bodyPr/>
          <a:lstStyle/>
          <a:p>
            <a:r>
              <a:rPr lang="en-US" dirty="0"/>
              <a:t>Where to find Live Assist</a:t>
            </a:r>
          </a:p>
        </p:txBody>
      </p:sp>
      <p:sp>
        <p:nvSpPr>
          <p:cNvPr id="19" name="Rectangle 18"/>
          <p:cNvSpPr/>
          <p:nvPr/>
        </p:nvSpPr>
        <p:spPr>
          <a:xfrm>
            <a:off x="984906" y="4820601"/>
            <a:ext cx="2895598" cy="1024896"/>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square" lIns="182880" tIns="182880" rIns="182880" bIns="91440" rtlCol="0" anchor="ctr">
            <a:spAutoFit/>
          </a:bodyPr>
          <a:lstStyle/>
          <a:p>
            <a:pPr algn="ctr">
              <a:lnSpc>
                <a:spcPct val="90000"/>
              </a:lnSpc>
            </a:pPr>
            <a:r>
              <a:rPr lang="en-US" dirty="0">
                <a:solidFill>
                  <a:schemeClr val="bg1"/>
                </a:solidFill>
              </a:rPr>
              <a:t>Chat, talk face-to-face, </a:t>
            </a:r>
            <a:br>
              <a:rPr lang="en-US" dirty="0">
                <a:solidFill>
                  <a:schemeClr val="bg1"/>
                </a:solidFill>
              </a:rPr>
            </a:br>
            <a:r>
              <a:rPr lang="en-US" dirty="0">
                <a:solidFill>
                  <a:schemeClr val="bg1"/>
                </a:solidFill>
              </a:rPr>
              <a:t>co-browse and share content simultaneously</a:t>
            </a:r>
          </a:p>
        </p:txBody>
      </p:sp>
      <p:sp>
        <p:nvSpPr>
          <p:cNvPr id="20" name="Rectangle 19"/>
          <p:cNvSpPr/>
          <p:nvPr/>
        </p:nvSpPr>
        <p:spPr>
          <a:xfrm>
            <a:off x="4648202" y="4945251"/>
            <a:ext cx="2895598" cy="775597"/>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square" lIns="182880" tIns="182880" rIns="182880" bIns="91440" rtlCol="0" anchor="ctr">
            <a:spAutoFit/>
          </a:bodyPr>
          <a:lstStyle/>
          <a:p>
            <a:pPr algn="ctr">
              <a:lnSpc>
                <a:spcPct val="90000"/>
              </a:lnSpc>
            </a:pPr>
            <a:r>
              <a:rPr lang="en-US" dirty="0">
                <a:solidFill>
                  <a:schemeClr val="bg1"/>
                </a:solidFill>
              </a:rPr>
              <a:t>No new plugins or downloads for visitors</a:t>
            </a:r>
          </a:p>
        </p:txBody>
      </p:sp>
      <p:sp>
        <p:nvSpPr>
          <p:cNvPr id="21" name="Rectangle 20"/>
          <p:cNvSpPr/>
          <p:nvPr/>
        </p:nvSpPr>
        <p:spPr>
          <a:xfrm>
            <a:off x="8311497" y="4820601"/>
            <a:ext cx="2895598" cy="1024896"/>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square" lIns="182880" tIns="182880" rIns="182880" bIns="91440" rtlCol="0" anchor="ctr">
            <a:spAutoFit/>
          </a:bodyPr>
          <a:lstStyle/>
          <a:p>
            <a:pPr algn="ctr">
              <a:lnSpc>
                <a:spcPct val="90000"/>
              </a:lnSpc>
            </a:pPr>
            <a:r>
              <a:rPr lang="en-US" dirty="0">
                <a:solidFill>
                  <a:schemeClr val="bg1"/>
                </a:solidFill>
              </a:rPr>
              <a:t>Embedded call </a:t>
            </a:r>
            <a:br>
              <a:rPr lang="en-US" dirty="0">
                <a:solidFill>
                  <a:schemeClr val="bg1"/>
                </a:solidFill>
              </a:rPr>
            </a:br>
            <a:r>
              <a:rPr lang="en-US" dirty="0">
                <a:solidFill>
                  <a:schemeClr val="bg1"/>
                </a:solidFill>
              </a:rPr>
              <a:t>window for agents</a:t>
            </a:r>
            <a:br>
              <a:rPr lang="en-US" dirty="0">
                <a:solidFill>
                  <a:schemeClr val="bg1"/>
                </a:solidFill>
              </a:rPr>
            </a:br>
            <a:r>
              <a:rPr lang="en-US" dirty="0">
                <a:solidFill>
                  <a:schemeClr val="bg1"/>
                </a:solidFill>
              </a:rPr>
              <a:t>in Dynamics 365</a:t>
            </a:r>
          </a:p>
        </p:txBody>
      </p:sp>
      <p:cxnSp>
        <p:nvCxnSpPr>
          <p:cNvPr id="22" name="Straight Connector 21"/>
          <p:cNvCxnSpPr/>
          <p:nvPr/>
        </p:nvCxnSpPr>
        <p:spPr>
          <a:xfrm>
            <a:off x="4264353" y="4820601"/>
            <a:ext cx="0" cy="1024896"/>
          </a:xfrm>
          <a:prstGeom prst="line">
            <a:avLst/>
          </a:prstGeom>
          <a:ln w="19050">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927649" y="4820601"/>
            <a:ext cx="0" cy="1024896"/>
          </a:xfrm>
          <a:prstGeom prst="line">
            <a:avLst/>
          </a:prstGeom>
          <a:ln w="19050">
            <a:solidFill>
              <a:schemeClr val="bg1"/>
            </a:solidFill>
            <a:prstDash val="lgDash"/>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B7EA11D3-A788-4B15-B20B-02C8F7B0790B}"/>
              </a:ext>
            </a:extLst>
          </p:cNvPr>
          <p:cNvPicPr>
            <a:picLocks noChangeAspect="1"/>
          </p:cNvPicPr>
          <p:nvPr/>
        </p:nvPicPr>
        <p:blipFill>
          <a:blip r:embed="rId2"/>
          <a:stretch>
            <a:fillRect/>
          </a:stretch>
        </p:blipFill>
        <p:spPr>
          <a:xfrm>
            <a:off x="2713037" y="1149028"/>
            <a:ext cx="6640485" cy="4634235"/>
          </a:xfrm>
          <a:prstGeom prst="rect">
            <a:avLst/>
          </a:prstGeom>
        </p:spPr>
      </p:pic>
    </p:spTree>
    <p:extLst>
      <p:ext uri="{BB962C8B-B14F-4D97-AF65-F5344CB8AC3E}">
        <p14:creationId xmlns:p14="http://schemas.microsoft.com/office/powerpoint/2010/main" val="20489827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693736" y="830262"/>
            <a:ext cx="11010901" cy="2525690"/>
          </a:xfrm>
        </p:spPr>
        <p:txBody>
          <a:bodyPr/>
          <a:lstStyle/>
          <a:p>
            <a:r>
              <a:rPr lang="en-US" sz="6600" dirty="0"/>
              <a:t>Get Started With Bots, Chat and Fully Integrated Omnichannel in Dynamics 365</a:t>
            </a:r>
          </a:p>
        </p:txBody>
      </p:sp>
      <p:sp>
        <p:nvSpPr>
          <p:cNvPr id="3" name="Text Placeholder 2"/>
          <p:cNvSpPr>
            <a:spLocks noGrp="1"/>
          </p:cNvSpPr>
          <p:nvPr>
            <p:ph type="body" sz="quarter" idx="16"/>
          </p:nvPr>
        </p:nvSpPr>
        <p:spPr>
          <a:xfrm>
            <a:off x="693736" y="3878262"/>
            <a:ext cx="10782300" cy="683264"/>
          </a:xfrm>
        </p:spPr>
        <p:txBody>
          <a:bodyPr/>
          <a:lstStyle/>
          <a:p>
            <a:r>
              <a:rPr lang="en-US" dirty="0"/>
              <a:t>DE05, 12 March 2019, 8:00AM – 9:30AM, Champions Room</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0727" y="4716462"/>
            <a:ext cx="2795020" cy="1534838"/>
          </a:xfrm>
          <a:prstGeom prst="rect">
            <a:avLst/>
          </a:prstGeom>
        </p:spPr>
      </p:pic>
    </p:spTree>
    <p:extLst>
      <p:ext uri="{BB962C8B-B14F-4D97-AF65-F5344CB8AC3E}">
        <p14:creationId xmlns:p14="http://schemas.microsoft.com/office/powerpoint/2010/main" val="280435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1837" y="1820862"/>
            <a:ext cx="10972800" cy="1181862"/>
          </a:xfrm>
        </p:spPr>
        <p:txBody>
          <a:bodyPr/>
          <a:lstStyle/>
          <a:p>
            <a:pPr algn="ctr"/>
            <a:r>
              <a:rPr lang="en-US" dirty="0"/>
              <a:t>How to Build Your Own Bot</a:t>
            </a:r>
          </a:p>
        </p:txBody>
      </p:sp>
    </p:spTree>
    <p:extLst>
      <p:ext uri="{BB962C8B-B14F-4D97-AF65-F5344CB8AC3E}">
        <p14:creationId xmlns:p14="http://schemas.microsoft.com/office/powerpoint/2010/main" val="2156532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0837" y="373062"/>
            <a:ext cx="12270564" cy="917575"/>
          </a:xfrm>
        </p:spPr>
        <p:txBody>
          <a:bodyPr/>
          <a:lstStyle/>
          <a:p>
            <a:r>
              <a:rPr lang="en-US" dirty="0"/>
              <a:t>Follow our guides!</a:t>
            </a:r>
          </a:p>
        </p:txBody>
      </p:sp>
      <p:sp>
        <p:nvSpPr>
          <p:cNvPr id="19" name="Rectangle 18"/>
          <p:cNvSpPr/>
          <p:nvPr/>
        </p:nvSpPr>
        <p:spPr>
          <a:xfrm>
            <a:off x="984906" y="4820601"/>
            <a:ext cx="2895598" cy="1024896"/>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square" lIns="182880" tIns="182880" rIns="182880" bIns="91440" rtlCol="0" anchor="ctr">
            <a:spAutoFit/>
          </a:bodyPr>
          <a:lstStyle/>
          <a:p>
            <a:pPr algn="ctr">
              <a:lnSpc>
                <a:spcPct val="90000"/>
              </a:lnSpc>
            </a:pPr>
            <a:r>
              <a:rPr lang="en-US" dirty="0">
                <a:solidFill>
                  <a:schemeClr val="bg1"/>
                </a:solidFill>
              </a:rPr>
              <a:t>Chat, talk face-to-face, </a:t>
            </a:r>
            <a:br>
              <a:rPr lang="en-US" dirty="0">
                <a:solidFill>
                  <a:schemeClr val="bg1"/>
                </a:solidFill>
              </a:rPr>
            </a:br>
            <a:r>
              <a:rPr lang="en-US" dirty="0">
                <a:solidFill>
                  <a:schemeClr val="bg1"/>
                </a:solidFill>
              </a:rPr>
              <a:t>co-browse and share content simultaneously</a:t>
            </a:r>
          </a:p>
        </p:txBody>
      </p:sp>
      <p:sp>
        <p:nvSpPr>
          <p:cNvPr id="20" name="Rectangle 19"/>
          <p:cNvSpPr/>
          <p:nvPr/>
        </p:nvSpPr>
        <p:spPr>
          <a:xfrm>
            <a:off x="4648202" y="4945251"/>
            <a:ext cx="2895598" cy="775597"/>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square" lIns="182880" tIns="182880" rIns="182880" bIns="91440" rtlCol="0" anchor="ctr">
            <a:spAutoFit/>
          </a:bodyPr>
          <a:lstStyle/>
          <a:p>
            <a:pPr algn="ctr">
              <a:lnSpc>
                <a:spcPct val="90000"/>
              </a:lnSpc>
            </a:pPr>
            <a:r>
              <a:rPr lang="en-US" dirty="0">
                <a:solidFill>
                  <a:schemeClr val="bg1"/>
                </a:solidFill>
              </a:rPr>
              <a:t>No new plugins or downloads for visitors</a:t>
            </a:r>
          </a:p>
        </p:txBody>
      </p:sp>
      <p:sp>
        <p:nvSpPr>
          <p:cNvPr id="21" name="Rectangle 20"/>
          <p:cNvSpPr/>
          <p:nvPr/>
        </p:nvSpPr>
        <p:spPr>
          <a:xfrm>
            <a:off x="8311497" y="4820601"/>
            <a:ext cx="2895598" cy="1024896"/>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square" lIns="182880" tIns="182880" rIns="182880" bIns="91440" rtlCol="0" anchor="ctr">
            <a:spAutoFit/>
          </a:bodyPr>
          <a:lstStyle/>
          <a:p>
            <a:pPr algn="ctr">
              <a:lnSpc>
                <a:spcPct val="90000"/>
              </a:lnSpc>
            </a:pPr>
            <a:r>
              <a:rPr lang="en-US" dirty="0">
                <a:solidFill>
                  <a:schemeClr val="bg1"/>
                </a:solidFill>
              </a:rPr>
              <a:t>Embedded call </a:t>
            </a:r>
            <a:br>
              <a:rPr lang="en-US" dirty="0">
                <a:solidFill>
                  <a:schemeClr val="bg1"/>
                </a:solidFill>
              </a:rPr>
            </a:br>
            <a:r>
              <a:rPr lang="en-US" dirty="0">
                <a:solidFill>
                  <a:schemeClr val="bg1"/>
                </a:solidFill>
              </a:rPr>
              <a:t>window for agents</a:t>
            </a:r>
            <a:br>
              <a:rPr lang="en-US" dirty="0">
                <a:solidFill>
                  <a:schemeClr val="bg1"/>
                </a:solidFill>
              </a:rPr>
            </a:br>
            <a:r>
              <a:rPr lang="en-US" dirty="0">
                <a:solidFill>
                  <a:schemeClr val="bg1"/>
                </a:solidFill>
              </a:rPr>
              <a:t>in Dynamics 365</a:t>
            </a:r>
          </a:p>
        </p:txBody>
      </p:sp>
      <p:cxnSp>
        <p:nvCxnSpPr>
          <p:cNvPr id="22" name="Straight Connector 21"/>
          <p:cNvCxnSpPr/>
          <p:nvPr/>
        </p:nvCxnSpPr>
        <p:spPr>
          <a:xfrm>
            <a:off x="4264353" y="4820601"/>
            <a:ext cx="0" cy="1024896"/>
          </a:xfrm>
          <a:prstGeom prst="line">
            <a:avLst/>
          </a:prstGeom>
          <a:ln w="19050">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927649" y="4820601"/>
            <a:ext cx="0" cy="1024896"/>
          </a:xfrm>
          <a:prstGeom prst="line">
            <a:avLst/>
          </a:prstGeom>
          <a:ln w="19050">
            <a:solidFill>
              <a:schemeClr val="bg1"/>
            </a:solidFill>
            <a:prstDash val="lgDash"/>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C7DB384-FD97-4D4D-AA0B-7A0BD41D7AA8}"/>
              </a:ext>
            </a:extLst>
          </p:cNvPr>
          <p:cNvPicPr>
            <a:picLocks noChangeAspect="1"/>
          </p:cNvPicPr>
          <p:nvPr/>
        </p:nvPicPr>
        <p:blipFill>
          <a:blip r:embed="rId2"/>
          <a:stretch>
            <a:fillRect/>
          </a:stretch>
        </p:blipFill>
        <p:spPr>
          <a:xfrm>
            <a:off x="2636837" y="1359500"/>
            <a:ext cx="7606005" cy="4485997"/>
          </a:xfrm>
          <a:prstGeom prst="rect">
            <a:avLst/>
          </a:prstGeom>
        </p:spPr>
      </p:pic>
    </p:spTree>
    <p:extLst>
      <p:ext uri="{BB962C8B-B14F-4D97-AF65-F5344CB8AC3E}">
        <p14:creationId xmlns:p14="http://schemas.microsoft.com/office/powerpoint/2010/main" val="30071163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0837" y="373062"/>
            <a:ext cx="12270564" cy="917575"/>
          </a:xfrm>
        </p:spPr>
        <p:txBody>
          <a:bodyPr/>
          <a:lstStyle/>
          <a:p>
            <a:r>
              <a:rPr lang="en-US" dirty="0"/>
              <a:t>Web App Bot on Azure</a:t>
            </a:r>
          </a:p>
        </p:txBody>
      </p:sp>
      <p:sp>
        <p:nvSpPr>
          <p:cNvPr id="19" name="Rectangle 18"/>
          <p:cNvSpPr/>
          <p:nvPr/>
        </p:nvSpPr>
        <p:spPr>
          <a:xfrm>
            <a:off x="984906" y="4820601"/>
            <a:ext cx="2895598" cy="1024896"/>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square" lIns="182880" tIns="182880" rIns="182880" bIns="91440" rtlCol="0" anchor="ctr">
            <a:spAutoFit/>
          </a:bodyPr>
          <a:lstStyle/>
          <a:p>
            <a:pPr algn="ctr">
              <a:lnSpc>
                <a:spcPct val="90000"/>
              </a:lnSpc>
            </a:pPr>
            <a:r>
              <a:rPr lang="en-US" dirty="0">
                <a:solidFill>
                  <a:schemeClr val="bg1"/>
                </a:solidFill>
              </a:rPr>
              <a:t>Chat, talk face-to-face, </a:t>
            </a:r>
            <a:br>
              <a:rPr lang="en-US" dirty="0">
                <a:solidFill>
                  <a:schemeClr val="bg1"/>
                </a:solidFill>
              </a:rPr>
            </a:br>
            <a:r>
              <a:rPr lang="en-US" dirty="0">
                <a:solidFill>
                  <a:schemeClr val="bg1"/>
                </a:solidFill>
              </a:rPr>
              <a:t>co-browse and share content simultaneously</a:t>
            </a:r>
          </a:p>
        </p:txBody>
      </p:sp>
      <p:sp>
        <p:nvSpPr>
          <p:cNvPr id="20" name="Rectangle 19"/>
          <p:cNvSpPr/>
          <p:nvPr/>
        </p:nvSpPr>
        <p:spPr>
          <a:xfrm>
            <a:off x="4648202" y="4945251"/>
            <a:ext cx="2895598" cy="775597"/>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square" lIns="182880" tIns="182880" rIns="182880" bIns="91440" rtlCol="0" anchor="ctr">
            <a:spAutoFit/>
          </a:bodyPr>
          <a:lstStyle/>
          <a:p>
            <a:pPr algn="ctr">
              <a:lnSpc>
                <a:spcPct val="90000"/>
              </a:lnSpc>
            </a:pPr>
            <a:r>
              <a:rPr lang="en-US" dirty="0">
                <a:solidFill>
                  <a:schemeClr val="bg1"/>
                </a:solidFill>
              </a:rPr>
              <a:t>No new plugins or downloads for visitors</a:t>
            </a:r>
          </a:p>
        </p:txBody>
      </p:sp>
      <p:sp>
        <p:nvSpPr>
          <p:cNvPr id="21" name="Rectangle 20"/>
          <p:cNvSpPr/>
          <p:nvPr/>
        </p:nvSpPr>
        <p:spPr>
          <a:xfrm>
            <a:off x="8311497" y="4820601"/>
            <a:ext cx="2895598" cy="1024896"/>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square" lIns="182880" tIns="182880" rIns="182880" bIns="91440" rtlCol="0" anchor="ctr">
            <a:spAutoFit/>
          </a:bodyPr>
          <a:lstStyle/>
          <a:p>
            <a:pPr algn="ctr">
              <a:lnSpc>
                <a:spcPct val="90000"/>
              </a:lnSpc>
            </a:pPr>
            <a:r>
              <a:rPr lang="en-US" dirty="0">
                <a:solidFill>
                  <a:schemeClr val="bg1"/>
                </a:solidFill>
              </a:rPr>
              <a:t>Embedded call </a:t>
            </a:r>
            <a:br>
              <a:rPr lang="en-US" dirty="0">
                <a:solidFill>
                  <a:schemeClr val="bg1"/>
                </a:solidFill>
              </a:rPr>
            </a:br>
            <a:r>
              <a:rPr lang="en-US" dirty="0">
                <a:solidFill>
                  <a:schemeClr val="bg1"/>
                </a:solidFill>
              </a:rPr>
              <a:t>window for agents</a:t>
            </a:r>
            <a:br>
              <a:rPr lang="en-US" dirty="0">
                <a:solidFill>
                  <a:schemeClr val="bg1"/>
                </a:solidFill>
              </a:rPr>
            </a:br>
            <a:r>
              <a:rPr lang="en-US" dirty="0">
                <a:solidFill>
                  <a:schemeClr val="bg1"/>
                </a:solidFill>
              </a:rPr>
              <a:t>in Dynamics 365</a:t>
            </a:r>
          </a:p>
        </p:txBody>
      </p:sp>
      <p:cxnSp>
        <p:nvCxnSpPr>
          <p:cNvPr id="22" name="Straight Connector 21"/>
          <p:cNvCxnSpPr/>
          <p:nvPr/>
        </p:nvCxnSpPr>
        <p:spPr>
          <a:xfrm>
            <a:off x="4264353" y="4820601"/>
            <a:ext cx="0" cy="1024896"/>
          </a:xfrm>
          <a:prstGeom prst="line">
            <a:avLst/>
          </a:prstGeom>
          <a:ln w="19050">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927649" y="4820601"/>
            <a:ext cx="0" cy="1024896"/>
          </a:xfrm>
          <a:prstGeom prst="line">
            <a:avLst/>
          </a:prstGeom>
          <a:ln w="19050">
            <a:solidFill>
              <a:schemeClr val="bg1"/>
            </a:solidFill>
            <a:prstDash val="lgDash"/>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FC70B29-5BA2-4787-92AC-C5B0D4AA9FE3}"/>
              </a:ext>
            </a:extLst>
          </p:cNvPr>
          <p:cNvPicPr>
            <a:picLocks noChangeAspect="1"/>
          </p:cNvPicPr>
          <p:nvPr/>
        </p:nvPicPr>
        <p:blipFill>
          <a:blip r:embed="rId2"/>
          <a:stretch>
            <a:fillRect/>
          </a:stretch>
        </p:blipFill>
        <p:spPr>
          <a:xfrm>
            <a:off x="3037138" y="1081463"/>
            <a:ext cx="6897961" cy="4831598"/>
          </a:xfrm>
          <a:prstGeom prst="rect">
            <a:avLst/>
          </a:prstGeom>
        </p:spPr>
      </p:pic>
    </p:spTree>
    <p:extLst>
      <p:ext uri="{BB962C8B-B14F-4D97-AF65-F5344CB8AC3E}">
        <p14:creationId xmlns:p14="http://schemas.microsoft.com/office/powerpoint/2010/main" val="8878781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0837" y="373062"/>
            <a:ext cx="12270564" cy="917575"/>
          </a:xfrm>
        </p:spPr>
        <p:txBody>
          <a:bodyPr/>
          <a:lstStyle/>
          <a:p>
            <a:r>
              <a:rPr lang="en-US" dirty="0" err="1"/>
              <a:t>QnA</a:t>
            </a:r>
            <a:r>
              <a:rPr lang="en-US" dirty="0"/>
              <a:t> Maker (qnamaker.ai)</a:t>
            </a:r>
          </a:p>
        </p:txBody>
      </p:sp>
      <p:sp>
        <p:nvSpPr>
          <p:cNvPr id="19" name="Rectangle 18"/>
          <p:cNvSpPr/>
          <p:nvPr/>
        </p:nvSpPr>
        <p:spPr>
          <a:xfrm>
            <a:off x="984906" y="4820601"/>
            <a:ext cx="2895598" cy="1024896"/>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square" lIns="182880" tIns="182880" rIns="182880" bIns="91440" rtlCol="0" anchor="ctr">
            <a:spAutoFit/>
          </a:bodyPr>
          <a:lstStyle/>
          <a:p>
            <a:pPr algn="ctr">
              <a:lnSpc>
                <a:spcPct val="90000"/>
              </a:lnSpc>
            </a:pPr>
            <a:r>
              <a:rPr lang="en-US" dirty="0">
                <a:solidFill>
                  <a:schemeClr val="bg1"/>
                </a:solidFill>
              </a:rPr>
              <a:t>Chat, talk face-to-face, </a:t>
            </a:r>
            <a:br>
              <a:rPr lang="en-US" dirty="0">
                <a:solidFill>
                  <a:schemeClr val="bg1"/>
                </a:solidFill>
              </a:rPr>
            </a:br>
            <a:r>
              <a:rPr lang="en-US" dirty="0">
                <a:solidFill>
                  <a:schemeClr val="bg1"/>
                </a:solidFill>
              </a:rPr>
              <a:t>co-browse and share content simultaneously</a:t>
            </a:r>
          </a:p>
        </p:txBody>
      </p:sp>
      <p:sp>
        <p:nvSpPr>
          <p:cNvPr id="20" name="Rectangle 19"/>
          <p:cNvSpPr/>
          <p:nvPr/>
        </p:nvSpPr>
        <p:spPr>
          <a:xfrm>
            <a:off x="4648202" y="4945251"/>
            <a:ext cx="2895598" cy="775597"/>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square" lIns="182880" tIns="182880" rIns="182880" bIns="91440" rtlCol="0" anchor="ctr">
            <a:spAutoFit/>
          </a:bodyPr>
          <a:lstStyle/>
          <a:p>
            <a:pPr algn="ctr">
              <a:lnSpc>
                <a:spcPct val="90000"/>
              </a:lnSpc>
            </a:pPr>
            <a:r>
              <a:rPr lang="en-US" dirty="0">
                <a:solidFill>
                  <a:schemeClr val="bg1"/>
                </a:solidFill>
              </a:rPr>
              <a:t>No new plugins or downloads for visitors</a:t>
            </a:r>
          </a:p>
        </p:txBody>
      </p:sp>
      <p:sp>
        <p:nvSpPr>
          <p:cNvPr id="21" name="Rectangle 20"/>
          <p:cNvSpPr/>
          <p:nvPr/>
        </p:nvSpPr>
        <p:spPr>
          <a:xfrm>
            <a:off x="8311497" y="4820601"/>
            <a:ext cx="2895598" cy="1024896"/>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square" lIns="182880" tIns="182880" rIns="182880" bIns="91440" rtlCol="0" anchor="ctr">
            <a:spAutoFit/>
          </a:bodyPr>
          <a:lstStyle/>
          <a:p>
            <a:pPr algn="ctr">
              <a:lnSpc>
                <a:spcPct val="90000"/>
              </a:lnSpc>
            </a:pPr>
            <a:r>
              <a:rPr lang="en-US" dirty="0">
                <a:solidFill>
                  <a:schemeClr val="bg1"/>
                </a:solidFill>
              </a:rPr>
              <a:t>Embedded call </a:t>
            </a:r>
            <a:br>
              <a:rPr lang="en-US" dirty="0">
                <a:solidFill>
                  <a:schemeClr val="bg1"/>
                </a:solidFill>
              </a:rPr>
            </a:br>
            <a:r>
              <a:rPr lang="en-US" dirty="0">
                <a:solidFill>
                  <a:schemeClr val="bg1"/>
                </a:solidFill>
              </a:rPr>
              <a:t>window for agents</a:t>
            </a:r>
            <a:br>
              <a:rPr lang="en-US" dirty="0">
                <a:solidFill>
                  <a:schemeClr val="bg1"/>
                </a:solidFill>
              </a:rPr>
            </a:br>
            <a:r>
              <a:rPr lang="en-US" dirty="0">
                <a:solidFill>
                  <a:schemeClr val="bg1"/>
                </a:solidFill>
              </a:rPr>
              <a:t>in Dynamics 365</a:t>
            </a:r>
          </a:p>
        </p:txBody>
      </p:sp>
      <p:cxnSp>
        <p:nvCxnSpPr>
          <p:cNvPr id="22" name="Straight Connector 21"/>
          <p:cNvCxnSpPr/>
          <p:nvPr/>
        </p:nvCxnSpPr>
        <p:spPr>
          <a:xfrm>
            <a:off x="4264353" y="4820601"/>
            <a:ext cx="0" cy="1024896"/>
          </a:xfrm>
          <a:prstGeom prst="line">
            <a:avLst/>
          </a:prstGeom>
          <a:ln w="19050">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927649" y="4820601"/>
            <a:ext cx="0" cy="1024896"/>
          </a:xfrm>
          <a:prstGeom prst="line">
            <a:avLst/>
          </a:prstGeom>
          <a:ln w="19050">
            <a:solidFill>
              <a:schemeClr val="bg1"/>
            </a:solidFill>
            <a:prstDash val="lgDash"/>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D07DD07-0FC6-45BF-B54A-6457436320DB}"/>
              </a:ext>
            </a:extLst>
          </p:cNvPr>
          <p:cNvPicPr>
            <a:picLocks noChangeAspect="1"/>
          </p:cNvPicPr>
          <p:nvPr/>
        </p:nvPicPr>
        <p:blipFill>
          <a:blip r:embed="rId2"/>
          <a:stretch>
            <a:fillRect/>
          </a:stretch>
        </p:blipFill>
        <p:spPr>
          <a:xfrm>
            <a:off x="3170237" y="1081463"/>
            <a:ext cx="6897961" cy="4831598"/>
          </a:xfrm>
          <a:prstGeom prst="rect">
            <a:avLst/>
          </a:prstGeom>
        </p:spPr>
      </p:pic>
    </p:spTree>
    <p:extLst>
      <p:ext uri="{BB962C8B-B14F-4D97-AF65-F5344CB8AC3E}">
        <p14:creationId xmlns:p14="http://schemas.microsoft.com/office/powerpoint/2010/main" val="177587563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0837" y="373062"/>
            <a:ext cx="12270564" cy="917575"/>
          </a:xfrm>
        </p:spPr>
        <p:txBody>
          <a:bodyPr/>
          <a:lstStyle/>
          <a:p>
            <a:r>
              <a:rPr lang="en-US" dirty="0"/>
              <a:t>Get Direct Line Key</a:t>
            </a:r>
          </a:p>
        </p:txBody>
      </p:sp>
      <p:sp>
        <p:nvSpPr>
          <p:cNvPr id="19" name="Rectangle 18"/>
          <p:cNvSpPr/>
          <p:nvPr/>
        </p:nvSpPr>
        <p:spPr>
          <a:xfrm>
            <a:off x="984906" y="4820601"/>
            <a:ext cx="2895598" cy="1024896"/>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square" lIns="182880" tIns="182880" rIns="182880" bIns="91440" rtlCol="0" anchor="ctr">
            <a:spAutoFit/>
          </a:bodyPr>
          <a:lstStyle/>
          <a:p>
            <a:pPr algn="ctr">
              <a:lnSpc>
                <a:spcPct val="90000"/>
              </a:lnSpc>
            </a:pPr>
            <a:r>
              <a:rPr lang="en-US" dirty="0">
                <a:solidFill>
                  <a:schemeClr val="bg1"/>
                </a:solidFill>
              </a:rPr>
              <a:t>Chat, talk face-to-face, </a:t>
            </a:r>
            <a:br>
              <a:rPr lang="en-US" dirty="0">
                <a:solidFill>
                  <a:schemeClr val="bg1"/>
                </a:solidFill>
              </a:rPr>
            </a:br>
            <a:r>
              <a:rPr lang="en-US" dirty="0">
                <a:solidFill>
                  <a:schemeClr val="bg1"/>
                </a:solidFill>
              </a:rPr>
              <a:t>co-browse and share content simultaneously</a:t>
            </a:r>
          </a:p>
        </p:txBody>
      </p:sp>
      <p:sp>
        <p:nvSpPr>
          <p:cNvPr id="20" name="Rectangle 19"/>
          <p:cNvSpPr/>
          <p:nvPr/>
        </p:nvSpPr>
        <p:spPr>
          <a:xfrm>
            <a:off x="4648202" y="4945251"/>
            <a:ext cx="2895598" cy="775597"/>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square" lIns="182880" tIns="182880" rIns="182880" bIns="91440" rtlCol="0" anchor="ctr">
            <a:spAutoFit/>
          </a:bodyPr>
          <a:lstStyle/>
          <a:p>
            <a:pPr algn="ctr">
              <a:lnSpc>
                <a:spcPct val="90000"/>
              </a:lnSpc>
            </a:pPr>
            <a:r>
              <a:rPr lang="en-US" dirty="0">
                <a:solidFill>
                  <a:schemeClr val="bg1"/>
                </a:solidFill>
              </a:rPr>
              <a:t>No new plugins or downloads for visitors</a:t>
            </a:r>
          </a:p>
        </p:txBody>
      </p:sp>
      <p:sp>
        <p:nvSpPr>
          <p:cNvPr id="21" name="Rectangle 20"/>
          <p:cNvSpPr/>
          <p:nvPr/>
        </p:nvSpPr>
        <p:spPr>
          <a:xfrm>
            <a:off x="8311497" y="4820601"/>
            <a:ext cx="2895598" cy="1024896"/>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square" lIns="182880" tIns="182880" rIns="182880" bIns="91440" rtlCol="0" anchor="ctr">
            <a:spAutoFit/>
          </a:bodyPr>
          <a:lstStyle/>
          <a:p>
            <a:pPr algn="ctr">
              <a:lnSpc>
                <a:spcPct val="90000"/>
              </a:lnSpc>
            </a:pPr>
            <a:r>
              <a:rPr lang="en-US" dirty="0">
                <a:solidFill>
                  <a:schemeClr val="bg1"/>
                </a:solidFill>
              </a:rPr>
              <a:t>Embedded call </a:t>
            </a:r>
            <a:br>
              <a:rPr lang="en-US" dirty="0">
                <a:solidFill>
                  <a:schemeClr val="bg1"/>
                </a:solidFill>
              </a:rPr>
            </a:br>
            <a:r>
              <a:rPr lang="en-US" dirty="0">
                <a:solidFill>
                  <a:schemeClr val="bg1"/>
                </a:solidFill>
              </a:rPr>
              <a:t>window for agents</a:t>
            </a:r>
            <a:br>
              <a:rPr lang="en-US" dirty="0">
                <a:solidFill>
                  <a:schemeClr val="bg1"/>
                </a:solidFill>
              </a:rPr>
            </a:br>
            <a:r>
              <a:rPr lang="en-US" dirty="0">
                <a:solidFill>
                  <a:schemeClr val="bg1"/>
                </a:solidFill>
              </a:rPr>
              <a:t>in Dynamics 365</a:t>
            </a:r>
          </a:p>
        </p:txBody>
      </p:sp>
      <p:cxnSp>
        <p:nvCxnSpPr>
          <p:cNvPr id="22" name="Straight Connector 21"/>
          <p:cNvCxnSpPr/>
          <p:nvPr/>
        </p:nvCxnSpPr>
        <p:spPr>
          <a:xfrm>
            <a:off x="4264353" y="4820601"/>
            <a:ext cx="0" cy="1024896"/>
          </a:xfrm>
          <a:prstGeom prst="line">
            <a:avLst/>
          </a:prstGeom>
          <a:ln w="19050">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927649" y="4820601"/>
            <a:ext cx="0" cy="1024896"/>
          </a:xfrm>
          <a:prstGeom prst="line">
            <a:avLst/>
          </a:prstGeom>
          <a:ln w="19050">
            <a:solidFill>
              <a:schemeClr val="bg1"/>
            </a:solidFill>
            <a:prstDash val="lgDash"/>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A0D66C8-DD81-446F-AFC4-80CB2146DC4F}"/>
              </a:ext>
            </a:extLst>
          </p:cNvPr>
          <p:cNvPicPr>
            <a:picLocks noChangeAspect="1"/>
          </p:cNvPicPr>
          <p:nvPr/>
        </p:nvPicPr>
        <p:blipFill>
          <a:blip r:embed="rId2"/>
          <a:stretch>
            <a:fillRect/>
          </a:stretch>
        </p:blipFill>
        <p:spPr>
          <a:xfrm>
            <a:off x="2445289" y="1273677"/>
            <a:ext cx="8114825" cy="4656621"/>
          </a:xfrm>
          <a:prstGeom prst="rect">
            <a:avLst/>
          </a:prstGeom>
        </p:spPr>
      </p:pic>
    </p:spTree>
    <p:extLst>
      <p:ext uri="{BB962C8B-B14F-4D97-AF65-F5344CB8AC3E}">
        <p14:creationId xmlns:p14="http://schemas.microsoft.com/office/powerpoint/2010/main" val="11884427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0837" y="373062"/>
            <a:ext cx="12270564" cy="917575"/>
          </a:xfrm>
        </p:spPr>
        <p:txBody>
          <a:bodyPr/>
          <a:lstStyle/>
          <a:p>
            <a:r>
              <a:rPr lang="en-US" dirty="0"/>
              <a:t>Create a Bot Agent in Live Assist</a:t>
            </a:r>
          </a:p>
        </p:txBody>
      </p:sp>
      <p:sp>
        <p:nvSpPr>
          <p:cNvPr id="19" name="Rectangle 18"/>
          <p:cNvSpPr/>
          <p:nvPr/>
        </p:nvSpPr>
        <p:spPr>
          <a:xfrm>
            <a:off x="984906" y="4820601"/>
            <a:ext cx="2895598" cy="1024896"/>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square" lIns="182880" tIns="182880" rIns="182880" bIns="91440" rtlCol="0" anchor="ctr">
            <a:spAutoFit/>
          </a:bodyPr>
          <a:lstStyle/>
          <a:p>
            <a:pPr algn="ctr">
              <a:lnSpc>
                <a:spcPct val="90000"/>
              </a:lnSpc>
            </a:pPr>
            <a:r>
              <a:rPr lang="en-US" dirty="0">
                <a:solidFill>
                  <a:schemeClr val="bg1"/>
                </a:solidFill>
              </a:rPr>
              <a:t>Chat, talk face-to-face, </a:t>
            </a:r>
            <a:br>
              <a:rPr lang="en-US" dirty="0">
                <a:solidFill>
                  <a:schemeClr val="bg1"/>
                </a:solidFill>
              </a:rPr>
            </a:br>
            <a:r>
              <a:rPr lang="en-US" dirty="0">
                <a:solidFill>
                  <a:schemeClr val="bg1"/>
                </a:solidFill>
              </a:rPr>
              <a:t>co-browse and share content simultaneously</a:t>
            </a:r>
          </a:p>
        </p:txBody>
      </p:sp>
      <p:sp>
        <p:nvSpPr>
          <p:cNvPr id="20" name="Rectangle 19"/>
          <p:cNvSpPr/>
          <p:nvPr/>
        </p:nvSpPr>
        <p:spPr>
          <a:xfrm>
            <a:off x="4648202" y="4945251"/>
            <a:ext cx="2895598" cy="775597"/>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square" lIns="182880" tIns="182880" rIns="182880" bIns="91440" rtlCol="0" anchor="ctr">
            <a:spAutoFit/>
          </a:bodyPr>
          <a:lstStyle/>
          <a:p>
            <a:pPr algn="ctr">
              <a:lnSpc>
                <a:spcPct val="90000"/>
              </a:lnSpc>
            </a:pPr>
            <a:r>
              <a:rPr lang="en-US" dirty="0">
                <a:solidFill>
                  <a:schemeClr val="bg1"/>
                </a:solidFill>
              </a:rPr>
              <a:t>No new plugins or downloads for visitors</a:t>
            </a:r>
          </a:p>
        </p:txBody>
      </p:sp>
      <p:sp>
        <p:nvSpPr>
          <p:cNvPr id="21" name="Rectangle 20"/>
          <p:cNvSpPr/>
          <p:nvPr/>
        </p:nvSpPr>
        <p:spPr>
          <a:xfrm>
            <a:off x="8311497" y="4820601"/>
            <a:ext cx="2895598" cy="1024896"/>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square" lIns="182880" tIns="182880" rIns="182880" bIns="91440" rtlCol="0" anchor="ctr">
            <a:spAutoFit/>
          </a:bodyPr>
          <a:lstStyle/>
          <a:p>
            <a:pPr algn="ctr">
              <a:lnSpc>
                <a:spcPct val="90000"/>
              </a:lnSpc>
            </a:pPr>
            <a:r>
              <a:rPr lang="en-US" dirty="0">
                <a:solidFill>
                  <a:schemeClr val="bg1"/>
                </a:solidFill>
              </a:rPr>
              <a:t>Embedded call </a:t>
            </a:r>
            <a:br>
              <a:rPr lang="en-US" dirty="0">
                <a:solidFill>
                  <a:schemeClr val="bg1"/>
                </a:solidFill>
              </a:rPr>
            </a:br>
            <a:r>
              <a:rPr lang="en-US" dirty="0">
                <a:solidFill>
                  <a:schemeClr val="bg1"/>
                </a:solidFill>
              </a:rPr>
              <a:t>window for agents</a:t>
            </a:r>
            <a:br>
              <a:rPr lang="en-US" dirty="0">
                <a:solidFill>
                  <a:schemeClr val="bg1"/>
                </a:solidFill>
              </a:rPr>
            </a:br>
            <a:r>
              <a:rPr lang="en-US" dirty="0">
                <a:solidFill>
                  <a:schemeClr val="bg1"/>
                </a:solidFill>
              </a:rPr>
              <a:t>in Dynamics 365</a:t>
            </a:r>
          </a:p>
        </p:txBody>
      </p:sp>
      <p:cxnSp>
        <p:nvCxnSpPr>
          <p:cNvPr id="22" name="Straight Connector 21"/>
          <p:cNvCxnSpPr/>
          <p:nvPr/>
        </p:nvCxnSpPr>
        <p:spPr>
          <a:xfrm>
            <a:off x="4264353" y="4820601"/>
            <a:ext cx="0" cy="1024896"/>
          </a:xfrm>
          <a:prstGeom prst="line">
            <a:avLst/>
          </a:prstGeom>
          <a:ln w="19050">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927649" y="4820601"/>
            <a:ext cx="0" cy="1024896"/>
          </a:xfrm>
          <a:prstGeom prst="line">
            <a:avLst/>
          </a:prstGeom>
          <a:ln w="19050">
            <a:solidFill>
              <a:schemeClr val="bg1"/>
            </a:solidFill>
            <a:prstDash val="lgDash"/>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B0A79AB-643C-4951-84DC-9A0062F2310E}"/>
              </a:ext>
            </a:extLst>
          </p:cNvPr>
          <p:cNvPicPr>
            <a:picLocks noChangeAspect="1"/>
          </p:cNvPicPr>
          <p:nvPr/>
        </p:nvPicPr>
        <p:blipFill>
          <a:blip r:embed="rId2"/>
          <a:stretch>
            <a:fillRect/>
          </a:stretch>
        </p:blipFill>
        <p:spPr>
          <a:xfrm>
            <a:off x="2865437" y="1169494"/>
            <a:ext cx="7471117" cy="4759353"/>
          </a:xfrm>
          <a:prstGeom prst="rect">
            <a:avLst/>
          </a:prstGeom>
        </p:spPr>
      </p:pic>
    </p:spTree>
    <p:extLst>
      <p:ext uri="{BB962C8B-B14F-4D97-AF65-F5344CB8AC3E}">
        <p14:creationId xmlns:p14="http://schemas.microsoft.com/office/powerpoint/2010/main" val="27056822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1837" y="1820862"/>
            <a:ext cx="10972800" cy="2179058"/>
          </a:xfrm>
        </p:spPr>
        <p:txBody>
          <a:bodyPr/>
          <a:lstStyle/>
          <a:p>
            <a:pPr algn="ctr"/>
            <a:r>
              <a:rPr lang="en-US" dirty="0"/>
              <a:t>Embedding Video Conferencing with Ease</a:t>
            </a:r>
          </a:p>
        </p:txBody>
      </p:sp>
    </p:spTree>
    <p:extLst>
      <p:ext uri="{BB962C8B-B14F-4D97-AF65-F5344CB8AC3E}">
        <p14:creationId xmlns:p14="http://schemas.microsoft.com/office/powerpoint/2010/main" val="125395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0837" y="373062"/>
            <a:ext cx="12270564" cy="917575"/>
          </a:xfrm>
        </p:spPr>
        <p:txBody>
          <a:bodyPr/>
          <a:lstStyle/>
          <a:p>
            <a:r>
              <a:rPr lang="en-US" dirty="0"/>
              <a:t>Embedding Conferencing in Dynamics 365</a:t>
            </a:r>
          </a:p>
        </p:txBody>
      </p:sp>
      <p:sp>
        <p:nvSpPr>
          <p:cNvPr id="19" name="Rectangle 18"/>
          <p:cNvSpPr/>
          <p:nvPr/>
        </p:nvSpPr>
        <p:spPr>
          <a:xfrm>
            <a:off x="984906" y="4820601"/>
            <a:ext cx="2895598" cy="1024896"/>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square" lIns="182880" tIns="182880" rIns="182880" bIns="91440" rtlCol="0" anchor="ctr">
            <a:spAutoFit/>
          </a:bodyPr>
          <a:lstStyle/>
          <a:p>
            <a:pPr algn="ctr">
              <a:lnSpc>
                <a:spcPct val="90000"/>
              </a:lnSpc>
            </a:pPr>
            <a:r>
              <a:rPr lang="en-US" dirty="0">
                <a:solidFill>
                  <a:schemeClr val="bg1"/>
                </a:solidFill>
              </a:rPr>
              <a:t>Chat, talk face-to-face, </a:t>
            </a:r>
            <a:br>
              <a:rPr lang="en-US" dirty="0">
                <a:solidFill>
                  <a:schemeClr val="bg1"/>
                </a:solidFill>
              </a:rPr>
            </a:br>
            <a:r>
              <a:rPr lang="en-US" dirty="0">
                <a:solidFill>
                  <a:schemeClr val="bg1"/>
                </a:solidFill>
              </a:rPr>
              <a:t>co-browse and share content simultaneously</a:t>
            </a:r>
          </a:p>
        </p:txBody>
      </p:sp>
      <p:sp>
        <p:nvSpPr>
          <p:cNvPr id="20" name="Rectangle 19"/>
          <p:cNvSpPr/>
          <p:nvPr/>
        </p:nvSpPr>
        <p:spPr>
          <a:xfrm>
            <a:off x="4648202" y="4945251"/>
            <a:ext cx="2895598" cy="775597"/>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square" lIns="182880" tIns="182880" rIns="182880" bIns="91440" rtlCol="0" anchor="ctr">
            <a:spAutoFit/>
          </a:bodyPr>
          <a:lstStyle/>
          <a:p>
            <a:pPr algn="ctr">
              <a:lnSpc>
                <a:spcPct val="90000"/>
              </a:lnSpc>
            </a:pPr>
            <a:r>
              <a:rPr lang="en-US" dirty="0">
                <a:solidFill>
                  <a:schemeClr val="bg1"/>
                </a:solidFill>
              </a:rPr>
              <a:t>No new plugins or downloads for visitors</a:t>
            </a:r>
          </a:p>
        </p:txBody>
      </p:sp>
      <p:sp>
        <p:nvSpPr>
          <p:cNvPr id="21" name="Rectangle 20"/>
          <p:cNvSpPr/>
          <p:nvPr/>
        </p:nvSpPr>
        <p:spPr>
          <a:xfrm>
            <a:off x="8311497" y="4820601"/>
            <a:ext cx="2895598" cy="1024896"/>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square" lIns="182880" tIns="182880" rIns="182880" bIns="91440" rtlCol="0" anchor="ctr">
            <a:spAutoFit/>
          </a:bodyPr>
          <a:lstStyle/>
          <a:p>
            <a:pPr algn="ctr">
              <a:lnSpc>
                <a:spcPct val="90000"/>
              </a:lnSpc>
            </a:pPr>
            <a:r>
              <a:rPr lang="en-US" dirty="0">
                <a:solidFill>
                  <a:schemeClr val="bg1"/>
                </a:solidFill>
              </a:rPr>
              <a:t>Embedded call </a:t>
            </a:r>
            <a:br>
              <a:rPr lang="en-US" dirty="0">
                <a:solidFill>
                  <a:schemeClr val="bg1"/>
                </a:solidFill>
              </a:rPr>
            </a:br>
            <a:r>
              <a:rPr lang="en-US" dirty="0">
                <a:solidFill>
                  <a:schemeClr val="bg1"/>
                </a:solidFill>
              </a:rPr>
              <a:t>window for agents</a:t>
            </a:r>
            <a:br>
              <a:rPr lang="en-US" dirty="0">
                <a:solidFill>
                  <a:schemeClr val="bg1"/>
                </a:solidFill>
              </a:rPr>
            </a:br>
            <a:r>
              <a:rPr lang="en-US" dirty="0">
                <a:solidFill>
                  <a:schemeClr val="bg1"/>
                </a:solidFill>
              </a:rPr>
              <a:t>in Dynamics 365</a:t>
            </a:r>
          </a:p>
        </p:txBody>
      </p:sp>
      <p:cxnSp>
        <p:nvCxnSpPr>
          <p:cNvPr id="22" name="Straight Connector 21"/>
          <p:cNvCxnSpPr/>
          <p:nvPr/>
        </p:nvCxnSpPr>
        <p:spPr>
          <a:xfrm>
            <a:off x="4264353" y="4820601"/>
            <a:ext cx="0" cy="1024896"/>
          </a:xfrm>
          <a:prstGeom prst="line">
            <a:avLst/>
          </a:prstGeom>
          <a:ln w="19050">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927649" y="4820601"/>
            <a:ext cx="0" cy="1024896"/>
          </a:xfrm>
          <a:prstGeom prst="line">
            <a:avLst/>
          </a:prstGeom>
          <a:ln w="19050">
            <a:solidFill>
              <a:schemeClr val="bg1"/>
            </a:solidFill>
            <a:prstDash val="lgDash"/>
          </a:ln>
        </p:spPr>
        <p:style>
          <a:lnRef idx="1">
            <a:schemeClr val="accent1"/>
          </a:lnRef>
          <a:fillRef idx="0">
            <a:schemeClr val="accent1"/>
          </a:fillRef>
          <a:effectRef idx="0">
            <a:schemeClr val="accent1"/>
          </a:effectRef>
          <a:fontRef idx="minor">
            <a:schemeClr val="tx1"/>
          </a:fontRef>
        </p:style>
      </p:cxnSp>
      <p:pic>
        <p:nvPicPr>
          <p:cNvPr id="3" name="Online Media 2" title="CaféX Meetings in Dynamics 365">
            <a:hlinkClick r:id="" action="ppaction://media"/>
            <a:extLst>
              <a:ext uri="{FF2B5EF4-FFF2-40B4-BE49-F238E27FC236}">
                <a16:creationId xmlns:a16="http://schemas.microsoft.com/office/drawing/2014/main" id="{9153C29C-C753-4E2C-ADF1-9404D9ECF627}"/>
              </a:ext>
            </a:extLst>
          </p:cNvPr>
          <p:cNvPicPr>
            <a:picLocks noRot="1" noChangeAspect="1"/>
          </p:cNvPicPr>
          <p:nvPr>
            <a:videoFile r:link="rId1"/>
          </p:nvPr>
        </p:nvPicPr>
        <p:blipFill>
          <a:blip r:embed="rId3"/>
          <a:stretch>
            <a:fillRect/>
          </a:stretch>
        </p:blipFill>
        <p:spPr>
          <a:xfrm>
            <a:off x="48418" y="53479"/>
            <a:ext cx="12339638" cy="6941046"/>
          </a:xfrm>
          <a:prstGeom prst="rect">
            <a:avLst/>
          </a:prstGeom>
        </p:spPr>
      </p:pic>
    </p:spTree>
    <p:extLst>
      <p:ext uri="{BB962C8B-B14F-4D97-AF65-F5344CB8AC3E}">
        <p14:creationId xmlns:p14="http://schemas.microsoft.com/office/powerpoint/2010/main" val="319592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1837" y="1820862"/>
            <a:ext cx="10972800" cy="1181862"/>
          </a:xfrm>
        </p:spPr>
        <p:txBody>
          <a:bodyPr/>
          <a:lstStyle/>
          <a:p>
            <a:pPr algn="ctr"/>
            <a:r>
              <a:rPr lang="en-US" dirty="0"/>
              <a:t>Wrap-Up with Q &amp; A</a:t>
            </a:r>
          </a:p>
        </p:txBody>
      </p:sp>
    </p:spTree>
    <p:extLst>
      <p:ext uri="{BB962C8B-B14F-4D97-AF65-F5344CB8AC3E}">
        <p14:creationId xmlns:p14="http://schemas.microsoft.com/office/powerpoint/2010/main" val="284450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42BF7E-8ABC-45AA-BED0-9E61C7440314}"/>
              </a:ext>
            </a:extLst>
          </p:cNvPr>
          <p:cNvSpPr>
            <a:spLocks noGrp="1"/>
          </p:cNvSpPr>
          <p:nvPr>
            <p:ph type="body" sz="quarter" idx="10"/>
          </p:nvPr>
        </p:nvSpPr>
        <p:spPr/>
        <p:txBody>
          <a:bodyPr/>
          <a:lstStyle/>
          <a:p>
            <a:r>
              <a:rPr lang="en-US" dirty="0">
                <a:solidFill>
                  <a:schemeClr val="tx1"/>
                </a:solidFill>
              </a:rPr>
              <a:t>Depth of integration and breadth of features are critical for omnichannel</a:t>
            </a:r>
          </a:p>
          <a:p>
            <a:r>
              <a:rPr lang="en-US" dirty="0">
                <a:solidFill>
                  <a:schemeClr val="tx1"/>
                </a:solidFill>
              </a:rPr>
              <a:t>Adding bots and video doesn’t have to be hard</a:t>
            </a:r>
          </a:p>
          <a:p>
            <a:r>
              <a:rPr lang="en-US" dirty="0">
                <a:solidFill>
                  <a:schemeClr val="tx1"/>
                </a:solidFill>
              </a:rPr>
              <a:t>Start now with a free trial</a:t>
            </a:r>
          </a:p>
        </p:txBody>
      </p:sp>
      <p:sp>
        <p:nvSpPr>
          <p:cNvPr id="3" name="Title 2">
            <a:extLst>
              <a:ext uri="{FF2B5EF4-FFF2-40B4-BE49-F238E27FC236}">
                <a16:creationId xmlns:a16="http://schemas.microsoft.com/office/drawing/2014/main" id="{C713A269-88A3-48AC-8522-3691039FD274}"/>
              </a:ext>
            </a:extLst>
          </p:cNvPr>
          <p:cNvSpPr>
            <a:spLocks noGrp="1"/>
          </p:cNvSpPr>
          <p:nvPr>
            <p:ph type="title"/>
          </p:nvPr>
        </p:nvSpPr>
        <p:spPr/>
        <p:txBody>
          <a:bodyPr/>
          <a:lstStyle/>
          <a:p>
            <a:r>
              <a:rPr lang="en-US" dirty="0"/>
              <a:t>Key Takeaways</a:t>
            </a:r>
          </a:p>
        </p:txBody>
      </p:sp>
    </p:spTree>
    <p:extLst>
      <p:ext uri="{BB962C8B-B14F-4D97-AF65-F5344CB8AC3E}">
        <p14:creationId xmlns:p14="http://schemas.microsoft.com/office/powerpoint/2010/main" val="368183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837" y="674687"/>
            <a:ext cx="11889564" cy="917575"/>
          </a:xfrm>
        </p:spPr>
        <p:txBody>
          <a:bodyPr/>
          <a:lstStyle/>
          <a:p>
            <a:r>
              <a:rPr lang="en-US" sz="5400" dirty="0"/>
              <a:t>Quick Intro</a:t>
            </a:r>
          </a:p>
        </p:txBody>
      </p:sp>
      <p:sp>
        <p:nvSpPr>
          <p:cNvPr id="9" name="Text Placeholder 3">
            <a:extLst>
              <a:ext uri="{FF2B5EF4-FFF2-40B4-BE49-F238E27FC236}">
                <a16:creationId xmlns:a16="http://schemas.microsoft.com/office/drawing/2014/main" id="{61942DDB-841E-4F57-9FD7-13A4829772C4}"/>
              </a:ext>
            </a:extLst>
          </p:cNvPr>
          <p:cNvSpPr txBox="1">
            <a:spLocks/>
          </p:cNvSpPr>
          <p:nvPr/>
        </p:nvSpPr>
        <p:spPr>
          <a:xfrm>
            <a:off x="4846637" y="2354262"/>
            <a:ext cx="5334000" cy="2123658"/>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bg1"/>
                </a:solidFill>
                <a:latin typeface="+mj-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solidFill>
                  <a:schemeClr val="tx1"/>
                </a:solidFill>
              </a:rPr>
              <a:t>Todd Lewis</a:t>
            </a:r>
          </a:p>
          <a:p>
            <a:pPr algn="ctr"/>
            <a:r>
              <a:rPr lang="en-US" sz="2000" dirty="0">
                <a:solidFill>
                  <a:schemeClr val="tx1"/>
                </a:solidFill>
                <a:latin typeface="+mn-lt"/>
              </a:rPr>
              <a:t>Director, Technical Solution Sales</a:t>
            </a:r>
          </a:p>
          <a:p>
            <a:pPr algn="ctr"/>
            <a:r>
              <a:rPr lang="en-US" sz="2000" dirty="0">
                <a:solidFill>
                  <a:schemeClr val="tx1"/>
                </a:solidFill>
                <a:latin typeface="+mn-lt"/>
              </a:rPr>
              <a:t>CafeX Communications</a:t>
            </a:r>
          </a:p>
          <a:p>
            <a:pPr algn="ctr"/>
            <a:endParaRPr lang="en-US" sz="2000" dirty="0">
              <a:solidFill>
                <a:schemeClr val="tx1"/>
              </a:solidFill>
              <a:latin typeface="+mn-lt"/>
            </a:endParaRPr>
          </a:p>
          <a:p>
            <a:pPr algn="ctr"/>
            <a:r>
              <a:rPr lang="en-US" sz="2000" dirty="0">
                <a:solidFill>
                  <a:schemeClr val="tx1"/>
                </a:solidFill>
                <a:latin typeface="+mn-lt"/>
                <a:hlinkClick r:id="rId3"/>
              </a:rPr>
              <a:t>tlewis@cafex.com</a:t>
            </a:r>
            <a:endParaRPr lang="en-US" sz="2000" dirty="0">
              <a:solidFill>
                <a:schemeClr val="tx1"/>
              </a:solidFill>
              <a:latin typeface="+mn-lt"/>
            </a:endParaRPr>
          </a:p>
          <a:p>
            <a:pPr algn="ctr"/>
            <a:r>
              <a:rPr lang="en-US" sz="2000" dirty="0">
                <a:solidFill>
                  <a:schemeClr val="tx1"/>
                </a:solidFill>
                <a:latin typeface="+mn-lt"/>
                <a:hlinkClick r:id="rId4"/>
              </a:rPr>
              <a:t>https://www.linkedin.com/in/1toddlewis/</a:t>
            </a:r>
            <a:r>
              <a:rPr lang="en-US" sz="2000" dirty="0">
                <a:solidFill>
                  <a:schemeClr val="tx1"/>
                </a:solidFill>
                <a:latin typeface="+mn-lt"/>
              </a:rPr>
              <a:t> </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6237" y="1973262"/>
            <a:ext cx="2438400" cy="2438400"/>
          </a:xfrm>
          <a:prstGeom prst="ellipse">
            <a:avLst/>
          </a:prstGeom>
        </p:spPr>
      </p:pic>
      <p:pic>
        <p:nvPicPr>
          <p:cNvPr id="15" name="Picture 14"/>
          <p:cNvPicPr>
            <a:picLocks noChangeAspect="1"/>
          </p:cNvPicPr>
          <p:nvPr/>
        </p:nvPicPr>
        <p:blipFill>
          <a:blip r:embed="rId6">
            <a:extLst>
              <a:ext uri="{BEBA8EAE-BF5A-486C-A8C5-ECC9F3942E4B}">
                <a14:imgProps xmlns:a14="http://schemas.microsoft.com/office/drawing/2010/main">
                  <a14:imgLayer r:embed="rId7">
                    <a14:imgEffect>
                      <a14:backgroundRemoval t="6579" b="95658" l="2890" r="96821">
                        <a14:foregroundMark x1="13656" y1="44079" x2="10549" y2="41184"/>
                        <a14:foregroundMark x1="20231" y1="43553" x2="18353" y2="50263"/>
                        <a14:foregroundMark x1="27818" y1="44079" x2="27673" y2="52895"/>
                        <a14:foregroundMark x1="38584" y1="49342" x2="42197" y2="49079"/>
                        <a14:foregroundMark x1="40896" y1="34474" x2="41835" y2="33158"/>
                      </a14:backgroundRemoval>
                    </a14:imgEffect>
                  </a14:imgLayer>
                </a14:imgProps>
              </a:ext>
              <a:ext uri="{28A0092B-C50C-407E-A947-70E740481C1C}">
                <a14:useLocalDpi xmlns:a14="http://schemas.microsoft.com/office/drawing/2010/main" val="0"/>
              </a:ext>
            </a:extLst>
          </a:blip>
          <a:stretch>
            <a:fillRect/>
          </a:stretch>
        </p:blipFill>
        <p:spPr>
          <a:xfrm>
            <a:off x="9037637" y="144462"/>
            <a:ext cx="3048000" cy="1673757"/>
          </a:xfrm>
          <a:prstGeom prst="rect">
            <a:avLst/>
          </a:prstGeom>
        </p:spPr>
      </p:pic>
    </p:spTree>
    <p:extLst>
      <p:ext uri="{BB962C8B-B14F-4D97-AF65-F5344CB8AC3E}">
        <p14:creationId xmlns:p14="http://schemas.microsoft.com/office/powerpoint/2010/main" val="89326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42BF7E-8ABC-45AA-BED0-9E61C7440314}"/>
              </a:ext>
            </a:extLst>
          </p:cNvPr>
          <p:cNvSpPr>
            <a:spLocks noGrp="1"/>
          </p:cNvSpPr>
          <p:nvPr>
            <p:ph type="body" sz="quarter" idx="10"/>
          </p:nvPr>
        </p:nvSpPr>
        <p:spPr/>
        <p:txBody>
          <a:bodyPr/>
          <a:lstStyle/>
          <a:p>
            <a:r>
              <a:rPr lang="en-US" dirty="0">
                <a:solidFill>
                  <a:schemeClr val="tx1"/>
                </a:solidFill>
              </a:rPr>
              <a:t>Visit </a:t>
            </a:r>
            <a:r>
              <a:rPr lang="en-US" dirty="0">
                <a:solidFill>
                  <a:schemeClr val="tx1"/>
                </a:solidFill>
                <a:hlinkClick r:id="rId2"/>
              </a:rPr>
              <a:t>www.cafex.com</a:t>
            </a:r>
            <a:endParaRPr lang="en-US" dirty="0">
              <a:solidFill>
                <a:schemeClr val="tx1"/>
              </a:solidFill>
            </a:endParaRPr>
          </a:p>
          <a:p>
            <a:r>
              <a:rPr lang="en-US" dirty="0">
                <a:solidFill>
                  <a:schemeClr val="tx1"/>
                </a:solidFill>
              </a:rPr>
              <a:t>Free trial on </a:t>
            </a:r>
            <a:r>
              <a:rPr lang="en-US" dirty="0">
                <a:solidFill>
                  <a:schemeClr val="tx1"/>
                </a:solidFill>
                <a:hlinkClick r:id="rId3"/>
              </a:rPr>
              <a:t>AppSource</a:t>
            </a:r>
            <a:r>
              <a:rPr lang="en-US" dirty="0">
                <a:solidFill>
                  <a:schemeClr val="tx1"/>
                </a:solidFill>
              </a:rPr>
              <a:t> (search for ‘Live Assist’)</a:t>
            </a:r>
          </a:p>
          <a:p>
            <a:r>
              <a:rPr lang="en-US" dirty="0">
                <a:solidFill>
                  <a:schemeClr val="tx1"/>
                </a:solidFill>
              </a:rPr>
              <a:t>Live Assist </a:t>
            </a:r>
            <a:r>
              <a:rPr lang="en-US" dirty="0">
                <a:solidFill>
                  <a:schemeClr val="tx1"/>
                </a:solidFill>
                <a:hlinkClick r:id="rId4"/>
              </a:rPr>
              <a:t>knowledge base</a:t>
            </a:r>
            <a:endParaRPr lang="en-US" dirty="0">
              <a:solidFill>
                <a:schemeClr val="tx1"/>
              </a:solidFill>
            </a:endParaRPr>
          </a:p>
          <a:p>
            <a:r>
              <a:rPr lang="en-US" dirty="0">
                <a:solidFill>
                  <a:schemeClr val="tx1"/>
                </a:solidFill>
              </a:rPr>
              <a:t>How to enable bots </a:t>
            </a:r>
            <a:r>
              <a:rPr lang="en-US" dirty="0">
                <a:solidFill>
                  <a:schemeClr val="tx1"/>
                </a:solidFill>
                <a:hlinkClick r:id="rId5"/>
              </a:rPr>
              <a:t>blog article </a:t>
            </a:r>
            <a:endParaRPr lang="en-US" dirty="0">
              <a:solidFill>
                <a:schemeClr val="tx1"/>
              </a:solidFill>
            </a:endParaRPr>
          </a:p>
          <a:p>
            <a:r>
              <a:rPr lang="en-US" dirty="0">
                <a:solidFill>
                  <a:schemeClr val="tx1"/>
                </a:solidFill>
              </a:rPr>
              <a:t>How to embed meetings </a:t>
            </a:r>
            <a:r>
              <a:rPr lang="en-US" dirty="0">
                <a:solidFill>
                  <a:schemeClr val="tx1"/>
                </a:solidFill>
                <a:hlinkClick r:id="rId6"/>
              </a:rPr>
              <a:t>support article</a:t>
            </a:r>
            <a:endParaRPr lang="en-US" dirty="0">
              <a:solidFill>
                <a:schemeClr val="tx1"/>
              </a:solidFill>
            </a:endParaRPr>
          </a:p>
        </p:txBody>
      </p:sp>
      <p:sp>
        <p:nvSpPr>
          <p:cNvPr id="3" name="Title 2">
            <a:extLst>
              <a:ext uri="{FF2B5EF4-FFF2-40B4-BE49-F238E27FC236}">
                <a16:creationId xmlns:a16="http://schemas.microsoft.com/office/drawing/2014/main" id="{C713A269-88A3-48AC-8522-3691039FD274}"/>
              </a:ext>
            </a:extLst>
          </p:cNvPr>
          <p:cNvSpPr>
            <a:spLocks noGrp="1"/>
          </p:cNvSpPr>
          <p:nvPr>
            <p:ph type="title"/>
          </p:nvPr>
        </p:nvSpPr>
        <p:spPr/>
        <p:txBody>
          <a:bodyPr/>
          <a:lstStyle/>
          <a:p>
            <a:r>
              <a:rPr lang="en-US" dirty="0"/>
              <a:t>Suggested Resources</a:t>
            </a:r>
          </a:p>
        </p:txBody>
      </p:sp>
    </p:spTree>
    <p:extLst>
      <p:ext uri="{BB962C8B-B14F-4D97-AF65-F5344CB8AC3E}">
        <p14:creationId xmlns:p14="http://schemas.microsoft.com/office/powerpoint/2010/main" val="185013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7A8108-BD31-4365-A662-D086B664B753}"/>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9DA31EC2-DAD1-4998-A8D9-8626C2281189}"/>
              </a:ext>
            </a:extLst>
          </p:cNvPr>
          <p:cNvSpPr>
            <a:spLocks noGrp="1"/>
          </p:cNvSpPr>
          <p:nvPr>
            <p:ph type="body" sz="quarter" idx="12"/>
          </p:nvPr>
        </p:nvSpPr>
        <p:spPr>
          <a:xfrm>
            <a:off x="4846637" y="1668462"/>
            <a:ext cx="6858000" cy="2788456"/>
          </a:xfrm>
        </p:spPr>
        <p:txBody>
          <a:bodyPr/>
          <a:lstStyle/>
          <a:p>
            <a:r>
              <a:rPr lang="en-US" dirty="0"/>
              <a:t>Todd Lewis</a:t>
            </a:r>
          </a:p>
          <a:p>
            <a:r>
              <a:rPr lang="en-US" sz="2400" dirty="0">
                <a:latin typeface="+mn-lt"/>
              </a:rPr>
              <a:t>CafeX Communications, tlewis@cafex.com</a:t>
            </a:r>
          </a:p>
          <a:p>
            <a:endParaRPr lang="en-US" sz="2400" dirty="0">
              <a:latin typeface="+mn-lt"/>
            </a:endParaRPr>
          </a:p>
          <a:p>
            <a:r>
              <a:rPr lang="en-US" dirty="0"/>
              <a:t>Please complete your surveys now</a:t>
            </a:r>
          </a:p>
          <a:p>
            <a:r>
              <a:rPr lang="en-US" sz="2400" dirty="0">
                <a:latin typeface="+mn-lt"/>
                <a:hlinkClick r:id="rId2"/>
              </a:rPr>
              <a:t>www.ugfocus.com/houston-survey</a:t>
            </a:r>
            <a:r>
              <a:rPr lang="en-US" sz="2400" dirty="0">
                <a:latin typeface="+mn-lt"/>
              </a:rPr>
              <a:t> </a:t>
            </a:r>
          </a:p>
        </p:txBody>
      </p:sp>
    </p:spTree>
    <p:extLst>
      <p:ext uri="{BB962C8B-B14F-4D97-AF65-F5344CB8AC3E}">
        <p14:creationId xmlns:p14="http://schemas.microsoft.com/office/powerpoint/2010/main" val="415597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527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70000"/>
              </a:lnSpc>
            </a:pPr>
            <a:r>
              <a:rPr lang="en-US" sz="4800" dirty="0"/>
              <a:t>TITLE HEADLINE SECTION</a:t>
            </a:r>
          </a:p>
        </p:txBody>
      </p:sp>
      <p:sp>
        <p:nvSpPr>
          <p:cNvPr id="4" name="Text Placeholder 3"/>
          <p:cNvSpPr>
            <a:spLocks noGrp="1"/>
          </p:cNvSpPr>
          <p:nvPr>
            <p:ph type="body" sz="quarter" idx="12"/>
          </p:nvPr>
        </p:nvSpPr>
        <p:spPr/>
        <p:txBody>
          <a:bodyPr/>
          <a:lstStyle/>
          <a:p>
            <a:r>
              <a:rPr lang="en-US" dirty="0"/>
              <a:t>Simple supporting Text Goes Here</a:t>
            </a:r>
          </a:p>
        </p:txBody>
      </p:sp>
    </p:spTree>
    <p:extLst>
      <p:ext uri="{BB962C8B-B14F-4D97-AF65-F5344CB8AC3E}">
        <p14:creationId xmlns:p14="http://schemas.microsoft.com/office/powerpoint/2010/main" val="298258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31928" y="1671637"/>
            <a:ext cx="10058310" cy="4691440"/>
          </a:xfrm>
        </p:spPr>
        <p:txBody>
          <a:bodyPr>
            <a:normAutofit/>
          </a:bodyPr>
          <a:lstStyle/>
          <a:p>
            <a:pPr>
              <a:spcBef>
                <a:spcPts val="1200"/>
              </a:spcBef>
            </a:pPr>
            <a:r>
              <a:rPr lang="en-US" sz="1800" dirty="0"/>
              <a:t>We have assembled this template for your benefit, to make preparation as simple as possible with predefined fonts &amp; colors and different options for content and transition slides.</a:t>
            </a:r>
          </a:p>
          <a:p>
            <a:pPr>
              <a:spcBef>
                <a:spcPts val="1200"/>
              </a:spcBef>
            </a:pPr>
            <a:r>
              <a:rPr lang="en-US" sz="1800" dirty="0"/>
              <a:t>You can stick with simple text-based slides or get fancier with text + graphics. It’s up to you!</a:t>
            </a:r>
          </a:p>
          <a:p>
            <a:pPr>
              <a:spcBef>
                <a:spcPts val="1200"/>
              </a:spcBef>
            </a:pPr>
            <a:r>
              <a:rPr lang="en-US" sz="1800" dirty="0"/>
              <a:t>You do not need to use all of the slides from the template. Each slide is there to save you from having to build your own slide layouts. </a:t>
            </a:r>
          </a:p>
          <a:p>
            <a:pPr>
              <a:spcBef>
                <a:spcPts val="1200"/>
              </a:spcBef>
            </a:pPr>
            <a:r>
              <a:rPr lang="en-US" sz="1800" dirty="0"/>
              <a:t>It also ensures your presentation will have a common look and feel to others being presented at User Group Focus.</a:t>
            </a:r>
          </a:p>
          <a:p>
            <a:pPr>
              <a:spcBef>
                <a:spcPts val="1200"/>
              </a:spcBef>
            </a:pPr>
            <a:r>
              <a:rPr lang="en-US" sz="1800" dirty="0"/>
              <a:t>Please delete this slide before submitting your deck to the portal.</a:t>
            </a:r>
          </a:p>
          <a:p>
            <a:pPr>
              <a:spcBef>
                <a:spcPts val="1200"/>
              </a:spcBef>
            </a:pPr>
            <a:r>
              <a:rPr lang="en-US" sz="1800" dirty="0"/>
              <a:t>Thank you for your contribution to User Group Focus and have fun!</a:t>
            </a:r>
          </a:p>
        </p:txBody>
      </p:sp>
      <p:sp>
        <p:nvSpPr>
          <p:cNvPr id="3" name="Text Placeholder 2"/>
          <p:cNvSpPr>
            <a:spLocks noGrp="1"/>
          </p:cNvSpPr>
          <p:nvPr>
            <p:ph type="body" sz="quarter" idx="11"/>
          </p:nvPr>
        </p:nvSpPr>
        <p:spPr/>
        <p:txBody>
          <a:bodyPr/>
          <a:lstStyle/>
          <a:p>
            <a:endParaRPr lang="en-US" dirty="0"/>
          </a:p>
        </p:txBody>
      </p:sp>
      <p:sp>
        <p:nvSpPr>
          <p:cNvPr id="4" name="Title 3"/>
          <p:cNvSpPr>
            <a:spLocks noGrp="1"/>
          </p:cNvSpPr>
          <p:nvPr>
            <p:ph type="title"/>
          </p:nvPr>
        </p:nvSpPr>
        <p:spPr/>
        <p:txBody>
          <a:bodyPr/>
          <a:lstStyle/>
          <a:p>
            <a:r>
              <a:rPr lang="en-US" dirty="0"/>
              <a:t>ABOUT THIS TEMPLATE</a:t>
            </a:r>
          </a:p>
        </p:txBody>
      </p:sp>
    </p:spTree>
    <p:extLst>
      <p:ext uri="{BB962C8B-B14F-4D97-AF65-F5344CB8AC3E}">
        <p14:creationId xmlns:p14="http://schemas.microsoft.com/office/powerpoint/2010/main" val="416186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31929" y="769521"/>
            <a:ext cx="11432274" cy="917575"/>
          </a:xfrm>
        </p:spPr>
        <p:txBody>
          <a:bodyPr/>
          <a:lstStyle/>
          <a:p>
            <a:r>
              <a:rPr lang="en-US" dirty="0"/>
              <a:t>Slide palette info</a:t>
            </a:r>
          </a:p>
        </p:txBody>
      </p:sp>
      <p:sp>
        <p:nvSpPr>
          <p:cNvPr id="4" name="Rectangle 3"/>
          <p:cNvSpPr/>
          <p:nvPr/>
        </p:nvSpPr>
        <p:spPr bwMode="auto">
          <a:xfrm>
            <a:off x="3630745" y="4254354"/>
            <a:ext cx="7861900" cy="1300308"/>
          </a:xfrm>
          <a:custGeom>
            <a:avLst/>
            <a:gdLst>
              <a:gd name="connsiteX0" fmla="*/ 0 w 6985822"/>
              <a:gd name="connsiteY0" fmla="*/ 0 h 1410500"/>
              <a:gd name="connsiteX1" fmla="*/ 3955278 w 6985822"/>
              <a:gd name="connsiteY1" fmla="*/ 0 h 1410500"/>
              <a:gd name="connsiteX2" fmla="*/ 6985822 w 6985822"/>
              <a:gd name="connsiteY2" fmla="*/ 170496 h 1410500"/>
              <a:gd name="connsiteX3" fmla="*/ 6985822 w 6985822"/>
              <a:gd name="connsiteY3" fmla="*/ 1284072 h 1410500"/>
              <a:gd name="connsiteX4" fmla="*/ 3955278 w 6985822"/>
              <a:gd name="connsiteY4" fmla="*/ 1284072 h 1410500"/>
              <a:gd name="connsiteX5" fmla="*/ 3955278 w 6985822"/>
              <a:gd name="connsiteY5" fmla="*/ 1410500 h 1410500"/>
              <a:gd name="connsiteX6" fmla="*/ 0 w 6985822"/>
              <a:gd name="connsiteY6" fmla="*/ 1410500 h 1410500"/>
              <a:gd name="connsiteX7" fmla="*/ 0 w 6985822"/>
              <a:gd name="connsiteY7" fmla="*/ 0 h 1410500"/>
              <a:gd name="connsiteX0" fmla="*/ 0 w 6985822"/>
              <a:gd name="connsiteY0" fmla="*/ 0 h 1410500"/>
              <a:gd name="connsiteX1" fmla="*/ 3955278 w 6985822"/>
              <a:gd name="connsiteY1" fmla="*/ 0 h 1410500"/>
              <a:gd name="connsiteX2" fmla="*/ 6985822 w 6985822"/>
              <a:gd name="connsiteY2" fmla="*/ 170496 h 1410500"/>
              <a:gd name="connsiteX3" fmla="*/ 6985822 w 6985822"/>
              <a:gd name="connsiteY3" fmla="*/ 1284072 h 1410500"/>
              <a:gd name="connsiteX4" fmla="*/ 3955278 w 6985822"/>
              <a:gd name="connsiteY4" fmla="*/ 1410500 h 1410500"/>
              <a:gd name="connsiteX5" fmla="*/ 0 w 6985822"/>
              <a:gd name="connsiteY5" fmla="*/ 1410500 h 1410500"/>
              <a:gd name="connsiteX6" fmla="*/ 0 w 6985822"/>
              <a:gd name="connsiteY6" fmla="*/ 0 h 1410500"/>
              <a:gd name="connsiteX0" fmla="*/ 0 w 6985822"/>
              <a:gd name="connsiteY0" fmla="*/ 0 h 1410500"/>
              <a:gd name="connsiteX1" fmla="*/ 3955278 w 6985822"/>
              <a:gd name="connsiteY1" fmla="*/ 0 h 1410500"/>
              <a:gd name="connsiteX2" fmla="*/ 6985822 w 6985822"/>
              <a:gd name="connsiteY2" fmla="*/ 1284072 h 1410500"/>
              <a:gd name="connsiteX3" fmla="*/ 3955278 w 6985822"/>
              <a:gd name="connsiteY3" fmla="*/ 1410500 h 1410500"/>
              <a:gd name="connsiteX4" fmla="*/ 0 w 6985822"/>
              <a:gd name="connsiteY4" fmla="*/ 1410500 h 1410500"/>
              <a:gd name="connsiteX5" fmla="*/ 0 w 6985822"/>
              <a:gd name="connsiteY5" fmla="*/ 0 h 1410500"/>
              <a:gd name="connsiteX0" fmla="*/ 0 w 6928921"/>
              <a:gd name="connsiteY0" fmla="*/ 0 h 1410500"/>
              <a:gd name="connsiteX1" fmla="*/ 3955278 w 6928921"/>
              <a:gd name="connsiteY1" fmla="*/ 0 h 1410500"/>
              <a:gd name="connsiteX2" fmla="*/ 6928921 w 6928921"/>
              <a:gd name="connsiteY2" fmla="*/ 1241379 h 1410500"/>
              <a:gd name="connsiteX3" fmla="*/ 3955278 w 6928921"/>
              <a:gd name="connsiteY3" fmla="*/ 1410500 h 1410500"/>
              <a:gd name="connsiteX4" fmla="*/ 0 w 6928921"/>
              <a:gd name="connsiteY4" fmla="*/ 1410500 h 1410500"/>
              <a:gd name="connsiteX5" fmla="*/ 0 w 6928921"/>
              <a:gd name="connsiteY5" fmla="*/ 0 h 1410500"/>
              <a:gd name="connsiteX0" fmla="*/ 0 w 3955278"/>
              <a:gd name="connsiteY0" fmla="*/ 0 h 1410500"/>
              <a:gd name="connsiteX1" fmla="*/ 3955278 w 3955278"/>
              <a:gd name="connsiteY1" fmla="*/ 0 h 1410500"/>
              <a:gd name="connsiteX2" fmla="*/ 3955278 w 3955278"/>
              <a:gd name="connsiteY2" fmla="*/ 1410500 h 1410500"/>
              <a:gd name="connsiteX3" fmla="*/ 0 w 3955278"/>
              <a:gd name="connsiteY3" fmla="*/ 1410500 h 1410500"/>
              <a:gd name="connsiteX4" fmla="*/ 0 w 3955278"/>
              <a:gd name="connsiteY4" fmla="*/ 0 h 141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5278" h="1410500">
                <a:moveTo>
                  <a:pt x="0" y="0"/>
                </a:moveTo>
                <a:lnTo>
                  <a:pt x="3955278" y="0"/>
                </a:lnTo>
                <a:lnTo>
                  <a:pt x="3955278" y="1410500"/>
                </a:lnTo>
                <a:lnTo>
                  <a:pt x="0" y="1410500"/>
                </a:lnTo>
                <a:lnTo>
                  <a:pt x="0" y="0"/>
                </a:lnTo>
                <a:close/>
              </a:path>
            </a:pathLst>
          </a:custGeom>
          <a:noFill/>
          <a:ln w="3175">
            <a:solidFill>
              <a:schemeClr val="tx1">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3751456" y="3737150"/>
            <a:ext cx="7869025" cy="538600"/>
            <a:chOff x="3751456" y="3737150"/>
            <a:chExt cx="7066945" cy="538600"/>
          </a:xfrm>
        </p:grpSpPr>
        <p:sp>
          <p:nvSpPr>
            <p:cNvPr id="14" name="TextBox 13"/>
            <p:cNvSpPr txBox="1"/>
            <p:nvPr/>
          </p:nvSpPr>
          <p:spPr>
            <a:xfrm>
              <a:off x="3757856" y="3737150"/>
              <a:ext cx="7060545" cy="215444"/>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latin typeface="+mj-lt"/>
                </a:rPr>
                <a:t>Accent colors 1–6</a:t>
              </a:r>
            </a:p>
          </p:txBody>
        </p:sp>
        <p:grpSp>
          <p:nvGrpSpPr>
            <p:cNvPr id="15" name="Group 14"/>
            <p:cNvGrpSpPr/>
            <p:nvPr/>
          </p:nvGrpSpPr>
          <p:grpSpPr>
            <a:xfrm>
              <a:off x="3751456" y="3819883"/>
              <a:ext cx="6921056" cy="455867"/>
              <a:chOff x="5099206" y="3872901"/>
              <a:chExt cx="6165897" cy="363048"/>
            </a:xfrm>
          </p:grpSpPr>
          <p:cxnSp>
            <p:nvCxnSpPr>
              <p:cNvPr id="16" name="Straight Connector 15"/>
              <p:cNvCxnSpPr/>
              <p:nvPr/>
            </p:nvCxnSpPr>
            <p:spPr>
              <a:xfrm>
                <a:off x="5104785" y="4099191"/>
                <a:ext cx="6154739" cy="0"/>
              </a:xfrm>
              <a:prstGeom prst="line">
                <a:avLst/>
              </a:pr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p:cNvCxnSpPr/>
              <p:nvPr/>
            </p:nvCxnSpPr>
            <p:spPr>
              <a:xfrm>
                <a:off x="5099206" y="3872901"/>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265103" y="3872902"/>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9" name="Text Placeholder 2"/>
          <p:cNvSpPr txBox="1">
            <a:spLocks/>
          </p:cNvSpPr>
          <p:nvPr/>
        </p:nvSpPr>
        <p:spPr>
          <a:xfrm>
            <a:off x="731836" y="1668462"/>
            <a:ext cx="11430001" cy="960263"/>
          </a:xfrm>
          <a:prstGeom prst="rect">
            <a:avLst/>
          </a:prstGeom>
          <a:noFill/>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chemeClr val="tx1"/>
                </a:solidFill>
              </a:rPr>
              <a:t>The PowerPoint palette for this template has been built for you and is shown below. Avoid using too many colors in your presentation. </a:t>
            </a:r>
          </a:p>
        </p:txBody>
      </p:sp>
      <p:sp>
        <p:nvSpPr>
          <p:cNvPr id="20" name="Text Placeholder 2"/>
          <p:cNvSpPr txBox="1">
            <a:spLocks/>
          </p:cNvSpPr>
          <p:nvPr/>
        </p:nvSpPr>
        <p:spPr>
          <a:xfrm>
            <a:off x="725886" y="2936533"/>
            <a:ext cx="6553687" cy="575542"/>
          </a:xfrm>
          <a:prstGeom prst="rect">
            <a:avLst/>
          </a:prstGeom>
        </p:spPr>
        <p:txBody>
          <a:bodyPr vert="horz" wrap="square" lIns="182880" tIns="0" rIns="18288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en-US" sz="1800" dirty="0">
                <a:solidFill>
                  <a:schemeClr val="tx1"/>
                </a:solidFill>
                <a:latin typeface="+mn-lt"/>
              </a:rPr>
              <a:t>Use </a:t>
            </a:r>
            <a:r>
              <a:rPr lang="en-US" sz="1800" b="1" dirty="0">
                <a:solidFill>
                  <a:schemeClr val="tx1"/>
                </a:solidFill>
                <a:latin typeface="+mn-lt"/>
              </a:rPr>
              <a:t>Accent 1</a:t>
            </a:r>
            <a:r>
              <a:rPr lang="en-US" sz="1800" dirty="0">
                <a:solidFill>
                  <a:schemeClr val="tx1"/>
                </a:solidFill>
                <a:latin typeface="+mn-lt"/>
              </a:rPr>
              <a:t> as the main accent color. </a:t>
            </a:r>
          </a:p>
          <a:p>
            <a:pPr>
              <a:spcBef>
                <a:spcPts val="600"/>
              </a:spcBef>
            </a:pPr>
            <a:r>
              <a:rPr lang="en-US" sz="1800" dirty="0">
                <a:solidFill>
                  <a:schemeClr val="tx1"/>
                </a:solidFill>
                <a:latin typeface="+mn-lt"/>
              </a:rPr>
              <a:t>Use </a:t>
            </a:r>
            <a:r>
              <a:rPr lang="en-US" sz="1800" b="1" dirty="0">
                <a:solidFill>
                  <a:schemeClr val="tx1"/>
                </a:solidFill>
                <a:latin typeface="+mn-lt"/>
              </a:rPr>
              <a:t>Accent 2</a:t>
            </a:r>
            <a:r>
              <a:rPr lang="en-US" sz="1800" dirty="0">
                <a:solidFill>
                  <a:schemeClr val="tx1"/>
                </a:solidFill>
                <a:latin typeface="+mn-lt"/>
              </a:rPr>
              <a:t> and </a:t>
            </a:r>
            <a:r>
              <a:rPr lang="en-US" sz="1800" b="1" dirty="0">
                <a:solidFill>
                  <a:schemeClr val="tx1"/>
                </a:solidFill>
                <a:latin typeface="+mn-lt"/>
              </a:rPr>
              <a:t>Accent 3</a:t>
            </a:r>
            <a:r>
              <a:rPr lang="en-US" sz="1800" dirty="0">
                <a:solidFill>
                  <a:schemeClr val="tx1"/>
                </a:solidFill>
                <a:latin typeface="+mn-lt"/>
              </a:rPr>
              <a:t> when additional colors are needed. </a:t>
            </a:r>
          </a:p>
        </p:txBody>
      </p:sp>
      <p:grpSp>
        <p:nvGrpSpPr>
          <p:cNvPr id="24" name="Group 23"/>
          <p:cNvGrpSpPr/>
          <p:nvPr/>
        </p:nvGrpSpPr>
        <p:grpSpPr>
          <a:xfrm>
            <a:off x="1219308" y="3977330"/>
            <a:ext cx="1718829" cy="548632"/>
            <a:chOff x="891556" y="2188508"/>
            <a:chExt cx="1988221" cy="1942320"/>
          </a:xfrm>
        </p:grpSpPr>
        <p:cxnSp>
          <p:nvCxnSpPr>
            <p:cNvPr id="25" name="Straight Connector 24"/>
            <p:cNvCxnSpPr/>
            <p:nvPr/>
          </p:nvCxnSpPr>
          <p:spPr>
            <a:xfrm>
              <a:off x="2878814" y="2188508"/>
              <a:ext cx="0" cy="1942320"/>
            </a:xfrm>
            <a:prstGeom prst="line">
              <a:avLst/>
            </a:prstGeom>
            <a:noFill/>
            <a:ln>
              <a:solidFill>
                <a:srgbClr val="C00000"/>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26" name="Freeform 25"/>
            <p:cNvSpPr/>
            <p:nvPr/>
          </p:nvSpPr>
          <p:spPr bwMode="auto">
            <a:xfrm rot="10800000" flipH="1" flipV="1">
              <a:off x="891556" y="2218933"/>
              <a:ext cx="1988221" cy="832809"/>
            </a:xfrm>
            <a:custGeom>
              <a:avLst/>
              <a:gdLst>
                <a:gd name="connsiteX0" fmla="*/ 0 w 1883885"/>
                <a:gd name="connsiteY0" fmla="*/ 264405 h 264405"/>
                <a:gd name="connsiteX1" fmla="*/ 0 w 1883885"/>
                <a:gd name="connsiteY1" fmla="*/ 0 h 264405"/>
                <a:gd name="connsiteX2" fmla="*/ 1883885 w 1883885"/>
                <a:gd name="connsiteY2" fmla="*/ 0 h 264405"/>
              </a:gdLst>
              <a:ahLst/>
              <a:cxnLst>
                <a:cxn ang="0">
                  <a:pos x="connsiteX0" y="connsiteY0"/>
                </a:cxn>
                <a:cxn ang="0">
                  <a:pos x="connsiteX1" y="connsiteY1"/>
                </a:cxn>
                <a:cxn ang="0">
                  <a:pos x="connsiteX2" y="connsiteY2"/>
                </a:cxn>
              </a:cxnLst>
              <a:rect l="l" t="t" r="r" b="b"/>
              <a:pathLst>
                <a:path w="1883885" h="264405">
                  <a:moveTo>
                    <a:pt x="0" y="264405"/>
                  </a:moveTo>
                  <a:lnTo>
                    <a:pt x="0" y="0"/>
                  </a:lnTo>
                  <a:lnTo>
                    <a:pt x="1883885" y="0"/>
                  </a:lnTo>
                </a:path>
              </a:pathLst>
            </a:custGeom>
            <a:ln>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8" name="Picture 7">
            <a:extLst>
              <a:ext uri="{FF2B5EF4-FFF2-40B4-BE49-F238E27FC236}">
                <a16:creationId xmlns:a16="http://schemas.microsoft.com/office/drawing/2014/main" id="{FC805D90-6B9C-47CB-8F38-7F6BF7F3C837}"/>
              </a:ext>
            </a:extLst>
          </p:cNvPr>
          <p:cNvPicPr>
            <a:picLocks noChangeAspect="1"/>
          </p:cNvPicPr>
          <p:nvPr/>
        </p:nvPicPr>
        <p:blipFill>
          <a:blip r:embed="rId3"/>
          <a:stretch>
            <a:fillRect/>
          </a:stretch>
        </p:blipFill>
        <p:spPr>
          <a:xfrm>
            <a:off x="546792" y="4268787"/>
            <a:ext cx="1647825" cy="1095375"/>
          </a:xfrm>
          <a:prstGeom prst="rect">
            <a:avLst/>
          </a:prstGeom>
        </p:spPr>
      </p:pic>
      <p:sp>
        <p:nvSpPr>
          <p:cNvPr id="5" name="Rectangle 4"/>
          <p:cNvSpPr/>
          <p:nvPr/>
        </p:nvSpPr>
        <p:spPr bwMode="auto">
          <a:xfrm>
            <a:off x="5957915" y="4411662"/>
            <a:ext cx="1015565" cy="1015157"/>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latin typeface="+mj-lt"/>
              </a:rPr>
              <a:t>ACCENT 3</a:t>
            </a:r>
          </a:p>
        </p:txBody>
      </p:sp>
      <p:sp>
        <p:nvSpPr>
          <p:cNvPr id="6" name="Rectangle 5"/>
          <p:cNvSpPr/>
          <p:nvPr/>
        </p:nvSpPr>
        <p:spPr bwMode="auto">
          <a:xfrm>
            <a:off x="4860603" y="4411662"/>
            <a:ext cx="1015565" cy="1015157"/>
          </a:xfrm>
          <a:prstGeom prst="rect">
            <a:avLst/>
          </a:prstGeom>
          <a:solidFill>
            <a:schemeClr val="accent2"/>
          </a:solidFill>
          <a:ln>
            <a:solidFill>
              <a:schemeClr val="tx1">
                <a:lumMod val="20000"/>
                <a:lumOff val="80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11458">
                      <a:schemeClr val="bg1"/>
                    </a:gs>
                    <a:gs pos="30000">
                      <a:schemeClr val="bg1"/>
                    </a:gs>
                  </a:gsLst>
                  <a:lin ang="5400000" scaled="0"/>
                </a:gradFill>
                <a:latin typeface="+mj-lt"/>
              </a:rPr>
              <a:t>ACCENT 2</a:t>
            </a:r>
          </a:p>
        </p:txBody>
      </p:sp>
      <p:sp>
        <p:nvSpPr>
          <p:cNvPr id="7" name="Rectangle 6"/>
          <p:cNvSpPr/>
          <p:nvPr/>
        </p:nvSpPr>
        <p:spPr bwMode="auto">
          <a:xfrm>
            <a:off x="3763290" y="4411662"/>
            <a:ext cx="1015565" cy="101515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latin typeface="+mj-lt"/>
              </a:rPr>
              <a:t>ACCENT 1</a:t>
            </a:r>
          </a:p>
        </p:txBody>
      </p:sp>
      <p:sp>
        <p:nvSpPr>
          <p:cNvPr id="11" name="Rectangle 10"/>
          <p:cNvSpPr/>
          <p:nvPr/>
        </p:nvSpPr>
        <p:spPr bwMode="auto">
          <a:xfrm>
            <a:off x="2560637" y="4411662"/>
            <a:ext cx="1015565" cy="101515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chemeClr val="bg1"/>
                    </a:gs>
                    <a:gs pos="100000">
                      <a:schemeClr val="bg1"/>
                    </a:gs>
                  </a:gsLst>
                  <a:lin ang="5400000" scaled="0"/>
                </a:gradFill>
                <a:latin typeface="+mj-lt"/>
              </a:rPr>
              <a:t>TEXT</a:t>
            </a:r>
          </a:p>
          <a:p>
            <a:pPr algn="ctr" defTabSz="932472" fontAlgn="base">
              <a:spcBef>
                <a:spcPct val="0"/>
              </a:spcBef>
              <a:spcAft>
                <a:spcPct val="0"/>
              </a:spcAft>
            </a:pPr>
            <a:r>
              <a:rPr lang="en-US" sz="1200" dirty="0">
                <a:gradFill>
                  <a:gsLst>
                    <a:gs pos="0">
                      <a:schemeClr val="bg1"/>
                    </a:gs>
                    <a:gs pos="100000">
                      <a:schemeClr val="bg1"/>
                    </a:gs>
                  </a:gsLst>
                  <a:lin ang="5400000" scaled="0"/>
                </a:gradFill>
                <a:latin typeface="+mj-lt"/>
              </a:rPr>
              <a:t>DARK</a:t>
            </a:r>
          </a:p>
        </p:txBody>
      </p:sp>
      <p:sp>
        <p:nvSpPr>
          <p:cNvPr id="30" name="Rectangle 29"/>
          <p:cNvSpPr/>
          <p:nvPr/>
        </p:nvSpPr>
        <p:spPr bwMode="auto">
          <a:xfrm>
            <a:off x="7055226" y="4411662"/>
            <a:ext cx="1015565" cy="1015157"/>
          </a:xfrm>
          <a:prstGeom prst="rect">
            <a:avLst/>
          </a:prstGeom>
          <a:solidFill>
            <a:schemeClr val="accent4"/>
          </a:solidFill>
          <a:ln>
            <a:solidFill>
              <a:schemeClr val="tx1">
                <a:lumMod val="20000"/>
                <a:lumOff val="8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schemeClr val="tx1"/>
                </a:solidFill>
                <a:latin typeface="+mj-lt"/>
              </a:rPr>
              <a:t>ACCENT 4</a:t>
            </a:r>
          </a:p>
        </p:txBody>
      </p:sp>
      <p:sp>
        <p:nvSpPr>
          <p:cNvPr id="27" name="Rectangle 26"/>
          <p:cNvSpPr/>
          <p:nvPr/>
        </p:nvSpPr>
        <p:spPr bwMode="auto">
          <a:xfrm>
            <a:off x="8154761" y="4411662"/>
            <a:ext cx="1015565" cy="1015157"/>
          </a:xfrm>
          <a:prstGeom prst="rect">
            <a:avLst/>
          </a:prstGeom>
          <a:solidFill>
            <a:schemeClr val="accent5"/>
          </a:solidFill>
          <a:ln>
            <a:solidFill>
              <a:schemeClr val="tx1">
                <a:lumMod val="20000"/>
                <a:lumOff val="8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11458">
                      <a:schemeClr val="bg1"/>
                    </a:gs>
                    <a:gs pos="30000">
                      <a:schemeClr val="bg1"/>
                    </a:gs>
                  </a:gsLst>
                  <a:lin ang="5400000" scaled="0"/>
                </a:gradFill>
                <a:latin typeface="+mj-lt"/>
              </a:rPr>
              <a:t>ACCENT 5</a:t>
            </a:r>
          </a:p>
        </p:txBody>
      </p:sp>
      <p:sp>
        <p:nvSpPr>
          <p:cNvPr id="28" name="Rectangle 27">
            <a:extLst>
              <a:ext uri="{FF2B5EF4-FFF2-40B4-BE49-F238E27FC236}">
                <a16:creationId xmlns:a16="http://schemas.microsoft.com/office/drawing/2014/main" id="{A5A773F3-BF5F-441C-A155-7DDB49FD4C58}"/>
              </a:ext>
            </a:extLst>
          </p:cNvPr>
          <p:cNvSpPr/>
          <p:nvPr/>
        </p:nvSpPr>
        <p:spPr bwMode="auto">
          <a:xfrm>
            <a:off x="9247628" y="4411662"/>
            <a:ext cx="1015565" cy="1015157"/>
          </a:xfrm>
          <a:prstGeom prst="rect">
            <a:avLst/>
          </a:prstGeom>
          <a:solidFill>
            <a:schemeClr val="accent6"/>
          </a:solidFill>
          <a:ln>
            <a:solidFill>
              <a:schemeClr val="tx1">
                <a:lumMod val="20000"/>
                <a:lumOff val="8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schemeClr val="tx1"/>
                </a:solidFill>
                <a:latin typeface="+mj-lt"/>
              </a:rPr>
              <a:t>ACCENT 6</a:t>
            </a:r>
          </a:p>
        </p:txBody>
      </p:sp>
      <p:sp>
        <p:nvSpPr>
          <p:cNvPr id="31" name="Rectangle 30">
            <a:extLst>
              <a:ext uri="{FF2B5EF4-FFF2-40B4-BE49-F238E27FC236}">
                <a16:creationId xmlns:a16="http://schemas.microsoft.com/office/drawing/2014/main" id="{8940540C-3F93-4986-A1A9-9707DCAE48E5}"/>
              </a:ext>
            </a:extLst>
          </p:cNvPr>
          <p:cNvSpPr/>
          <p:nvPr/>
        </p:nvSpPr>
        <p:spPr bwMode="auto">
          <a:xfrm>
            <a:off x="10333037" y="4411662"/>
            <a:ext cx="1015565" cy="1015157"/>
          </a:xfrm>
          <a:prstGeom prst="rect">
            <a:avLst/>
          </a:prstGeom>
          <a:solidFill>
            <a:schemeClr val="tx2"/>
          </a:solidFill>
          <a:ln>
            <a:solidFill>
              <a:schemeClr val="tx1">
                <a:lumMod val="20000"/>
                <a:lumOff val="8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schemeClr val="bg1"/>
                </a:solidFill>
                <a:latin typeface="+mj-lt"/>
              </a:rPr>
              <a:t>ACCENT 7</a:t>
            </a:r>
          </a:p>
        </p:txBody>
      </p:sp>
    </p:spTree>
    <p:extLst>
      <p:ext uri="{BB962C8B-B14F-4D97-AF65-F5344CB8AC3E}">
        <p14:creationId xmlns:p14="http://schemas.microsoft.com/office/powerpoint/2010/main" val="152487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751065" y="314324"/>
            <a:ext cx="11411954" cy="917575"/>
          </a:xfrm>
        </p:spPr>
        <p:txBody>
          <a:bodyPr/>
          <a:lstStyle/>
          <a:p>
            <a:r>
              <a:rPr lang="en-US" dirty="0"/>
              <a:t>Icons (light)</a:t>
            </a:r>
          </a:p>
        </p:txBody>
      </p:sp>
      <p:grpSp>
        <p:nvGrpSpPr>
          <p:cNvPr id="2" name="Group 1">
            <a:extLst>
              <a:ext uri="{FF2B5EF4-FFF2-40B4-BE49-F238E27FC236}">
                <a16:creationId xmlns:a16="http://schemas.microsoft.com/office/drawing/2014/main" id="{6AAC7E5E-8C4E-4E74-9105-880D9583D3B6}"/>
              </a:ext>
            </a:extLst>
          </p:cNvPr>
          <p:cNvGrpSpPr/>
          <p:nvPr/>
        </p:nvGrpSpPr>
        <p:grpSpPr>
          <a:xfrm>
            <a:off x="801535" y="1332965"/>
            <a:ext cx="9912502" cy="4521085"/>
            <a:chOff x="422287" y="1183011"/>
            <a:chExt cx="10241280" cy="4671040"/>
          </a:xfrm>
        </p:grpSpPr>
        <p:sp>
          <p:nvSpPr>
            <p:cNvPr id="11" name="Freeform 9"/>
            <p:cNvSpPr>
              <a:spLocks noChangeAspect="1" noEditPoints="1"/>
            </p:cNvSpPr>
            <p:nvPr/>
          </p:nvSpPr>
          <p:spPr bwMode="auto">
            <a:xfrm>
              <a:off x="2313960" y="1263794"/>
              <a:ext cx="332993" cy="332993"/>
            </a:xfrm>
            <a:custGeom>
              <a:avLst/>
              <a:gdLst>
                <a:gd name="T0" fmla="*/ 57 w 100"/>
                <a:gd name="T1" fmla="*/ 33 h 100"/>
                <a:gd name="T2" fmla="*/ 66 w 100"/>
                <a:gd name="T3" fmla="*/ 24 h 100"/>
                <a:gd name="T4" fmla="*/ 52 w 100"/>
                <a:gd name="T5" fmla="*/ 24 h 100"/>
                <a:gd name="T6" fmla="*/ 24 w 100"/>
                <a:gd name="T7" fmla="*/ 52 h 100"/>
                <a:gd name="T8" fmla="*/ 24 w 100"/>
                <a:gd name="T9" fmla="*/ 66 h 100"/>
                <a:gd name="T10" fmla="*/ 33 w 100"/>
                <a:gd name="T11" fmla="*/ 57 h 100"/>
                <a:gd name="T12" fmla="*/ 39 w 100"/>
                <a:gd name="T13" fmla="*/ 63 h 100"/>
                <a:gd name="T14" fmla="*/ 20 w 100"/>
                <a:gd name="T15" fmla="*/ 81 h 100"/>
                <a:gd name="T16" fmla="*/ 1 w 100"/>
                <a:gd name="T17" fmla="*/ 63 h 100"/>
                <a:gd name="T18" fmla="*/ 7 w 100"/>
                <a:gd name="T19" fmla="*/ 57 h 100"/>
                <a:gd name="T20" fmla="*/ 16 w 100"/>
                <a:gd name="T21" fmla="*/ 66 h 100"/>
                <a:gd name="T22" fmla="*/ 16 w 100"/>
                <a:gd name="T23" fmla="*/ 52 h 100"/>
                <a:gd name="T24" fmla="*/ 52 w 100"/>
                <a:gd name="T25" fmla="*/ 16 h 100"/>
                <a:gd name="T26" fmla="*/ 66 w 100"/>
                <a:gd name="T27" fmla="*/ 16 h 100"/>
                <a:gd name="T28" fmla="*/ 57 w 100"/>
                <a:gd name="T29" fmla="*/ 7 h 100"/>
                <a:gd name="T30" fmla="*/ 63 w 100"/>
                <a:gd name="T31" fmla="*/ 1 h 100"/>
                <a:gd name="T32" fmla="*/ 82 w 100"/>
                <a:gd name="T33" fmla="*/ 20 h 100"/>
                <a:gd name="T34" fmla="*/ 63 w 100"/>
                <a:gd name="T35" fmla="*/ 39 h 100"/>
                <a:gd name="T36" fmla="*/ 57 w 100"/>
                <a:gd name="T37" fmla="*/ 33 h 100"/>
                <a:gd name="T38" fmla="*/ 100 w 100"/>
                <a:gd name="T39" fmla="*/ 100 h 100"/>
                <a:gd name="T40" fmla="*/ 0 w 100"/>
                <a:gd name="T41" fmla="*/ 100 h 100"/>
                <a:gd name="T42" fmla="*/ 0 w 100"/>
                <a:gd name="T43" fmla="*/ 92 h 100"/>
                <a:gd name="T44" fmla="*/ 68 w 100"/>
                <a:gd name="T45" fmla="*/ 92 h 100"/>
                <a:gd name="T46" fmla="*/ 68 w 100"/>
                <a:gd name="T47" fmla="*/ 68 h 100"/>
                <a:gd name="T48" fmla="*/ 92 w 100"/>
                <a:gd name="T49" fmla="*/ 68 h 100"/>
                <a:gd name="T50" fmla="*/ 92 w 100"/>
                <a:gd name="T51" fmla="*/ 0 h 100"/>
                <a:gd name="T52" fmla="*/ 100 w 100"/>
                <a:gd name="T53" fmla="*/ 0 h 100"/>
                <a:gd name="T54" fmla="*/ 100 w 100"/>
                <a:gd name="T55" fmla="*/ 100 h 100"/>
                <a:gd name="T56" fmla="*/ 92 w 100"/>
                <a:gd name="T57" fmla="*/ 92 h 100"/>
                <a:gd name="T58" fmla="*/ 92 w 100"/>
                <a:gd name="T59" fmla="*/ 76 h 100"/>
                <a:gd name="T60" fmla="*/ 76 w 100"/>
                <a:gd name="T61" fmla="*/ 76 h 100"/>
                <a:gd name="T62" fmla="*/ 76 w 100"/>
                <a:gd name="T63" fmla="*/ 92 h 100"/>
                <a:gd name="T64" fmla="*/ 92 w 100"/>
                <a:gd name="T65"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100">
                  <a:moveTo>
                    <a:pt x="57" y="33"/>
                  </a:moveTo>
                  <a:cubicBezTo>
                    <a:pt x="66" y="24"/>
                    <a:pt x="66" y="24"/>
                    <a:pt x="66" y="24"/>
                  </a:cubicBezTo>
                  <a:cubicBezTo>
                    <a:pt x="52" y="24"/>
                    <a:pt x="52" y="24"/>
                    <a:pt x="52" y="24"/>
                  </a:cubicBezTo>
                  <a:cubicBezTo>
                    <a:pt x="36" y="24"/>
                    <a:pt x="24" y="36"/>
                    <a:pt x="24" y="52"/>
                  </a:cubicBezTo>
                  <a:cubicBezTo>
                    <a:pt x="24" y="66"/>
                    <a:pt x="24" y="66"/>
                    <a:pt x="24" y="66"/>
                  </a:cubicBezTo>
                  <a:cubicBezTo>
                    <a:pt x="33" y="57"/>
                    <a:pt x="33" y="57"/>
                    <a:pt x="33" y="57"/>
                  </a:cubicBezTo>
                  <a:cubicBezTo>
                    <a:pt x="39" y="63"/>
                    <a:pt x="39" y="63"/>
                    <a:pt x="39" y="63"/>
                  </a:cubicBezTo>
                  <a:cubicBezTo>
                    <a:pt x="20" y="81"/>
                    <a:pt x="20" y="81"/>
                    <a:pt x="20" y="81"/>
                  </a:cubicBezTo>
                  <a:cubicBezTo>
                    <a:pt x="1" y="63"/>
                    <a:pt x="1" y="63"/>
                    <a:pt x="1" y="63"/>
                  </a:cubicBezTo>
                  <a:cubicBezTo>
                    <a:pt x="7" y="57"/>
                    <a:pt x="7" y="57"/>
                    <a:pt x="7" y="57"/>
                  </a:cubicBezTo>
                  <a:cubicBezTo>
                    <a:pt x="16" y="66"/>
                    <a:pt x="16" y="66"/>
                    <a:pt x="16" y="66"/>
                  </a:cubicBezTo>
                  <a:cubicBezTo>
                    <a:pt x="16" y="52"/>
                    <a:pt x="16" y="52"/>
                    <a:pt x="16" y="52"/>
                  </a:cubicBezTo>
                  <a:cubicBezTo>
                    <a:pt x="16" y="32"/>
                    <a:pt x="32" y="16"/>
                    <a:pt x="52" y="16"/>
                  </a:cubicBezTo>
                  <a:cubicBezTo>
                    <a:pt x="66" y="16"/>
                    <a:pt x="66" y="16"/>
                    <a:pt x="66" y="16"/>
                  </a:cubicBezTo>
                  <a:cubicBezTo>
                    <a:pt x="57" y="7"/>
                    <a:pt x="57" y="7"/>
                    <a:pt x="57" y="7"/>
                  </a:cubicBezTo>
                  <a:cubicBezTo>
                    <a:pt x="63" y="1"/>
                    <a:pt x="63" y="1"/>
                    <a:pt x="63" y="1"/>
                  </a:cubicBezTo>
                  <a:cubicBezTo>
                    <a:pt x="82" y="20"/>
                    <a:pt x="82" y="20"/>
                    <a:pt x="82" y="20"/>
                  </a:cubicBezTo>
                  <a:cubicBezTo>
                    <a:pt x="63" y="39"/>
                    <a:pt x="63" y="39"/>
                    <a:pt x="63" y="39"/>
                  </a:cubicBezTo>
                  <a:lnTo>
                    <a:pt x="57" y="33"/>
                  </a:lnTo>
                  <a:close/>
                  <a:moveTo>
                    <a:pt x="100" y="100"/>
                  </a:moveTo>
                  <a:cubicBezTo>
                    <a:pt x="0" y="100"/>
                    <a:pt x="0" y="100"/>
                    <a:pt x="0" y="100"/>
                  </a:cubicBezTo>
                  <a:cubicBezTo>
                    <a:pt x="0" y="92"/>
                    <a:pt x="0" y="92"/>
                    <a:pt x="0" y="92"/>
                  </a:cubicBezTo>
                  <a:cubicBezTo>
                    <a:pt x="68" y="92"/>
                    <a:pt x="68" y="92"/>
                    <a:pt x="68" y="92"/>
                  </a:cubicBezTo>
                  <a:cubicBezTo>
                    <a:pt x="68" y="68"/>
                    <a:pt x="68" y="68"/>
                    <a:pt x="68" y="68"/>
                  </a:cubicBezTo>
                  <a:cubicBezTo>
                    <a:pt x="92" y="68"/>
                    <a:pt x="92" y="68"/>
                    <a:pt x="92" y="68"/>
                  </a:cubicBezTo>
                  <a:cubicBezTo>
                    <a:pt x="92" y="0"/>
                    <a:pt x="92" y="0"/>
                    <a:pt x="92" y="0"/>
                  </a:cubicBezTo>
                  <a:cubicBezTo>
                    <a:pt x="100" y="0"/>
                    <a:pt x="100" y="0"/>
                    <a:pt x="100" y="0"/>
                  </a:cubicBezTo>
                  <a:lnTo>
                    <a:pt x="100" y="100"/>
                  </a:lnTo>
                  <a:close/>
                  <a:moveTo>
                    <a:pt x="92" y="92"/>
                  </a:moveTo>
                  <a:cubicBezTo>
                    <a:pt x="92" y="76"/>
                    <a:pt x="92" y="76"/>
                    <a:pt x="92" y="76"/>
                  </a:cubicBezTo>
                  <a:cubicBezTo>
                    <a:pt x="76" y="76"/>
                    <a:pt x="76" y="76"/>
                    <a:pt x="76" y="76"/>
                  </a:cubicBezTo>
                  <a:cubicBezTo>
                    <a:pt x="76" y="92"/>
                    <a:pt x="76" y="92"/>
                    <a:pt x="76" y="92"/>
                  </a:cubicBezTo>
                  <a:lnTo>
                    <a:pt x="92" y="9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noChangeAspect="1" noEditPoints="1"/>
            </p:cNvSpPr>
            <p:nvPr/>
          </p:nvSpPr>
          <p:spPr bwMode="auto">
            <a:xfrm>
              <a:off x="4109920" y="1940342"/>
              <a:ext cx="424320" cy="424320"/>
            </a:xfrm>
            <a:custGeom>
              <a:avLst/>
              <a:gdLst>
                <a:gd name="T0" fmla="*/ 92 w 128"/>
                <a:gd name="T1" fmla="*/ 0 h 128"/>
                <a:gd name="T2" fmla="*/ 28 w 128"/>
                <a:gd name="T3" fmla="*/ 0 h 128"/>
                <a:gd name="T4" fmla="*/ 0 w 128"/>
                <a:gd name="T5" fmla="*/ 28 h 128"/>
                <a:gd name="T6" fmla="*/ 0 w 128"/>
                <a:gd name="T7" fmla="*/ 92 h 128"/>
                <a:gd name="T8" fmla="*/ 48 w 128"/>
                <a:gd name="T9" fmla="*/ 92 h 128"/>
                <a:gd name="T10" fmla="*/ 48 w 128"/>
                <a:gd name="T11" fmla="*/ 128 h 128"/>
                <a:gd name="T12" fmla="*/ 56 w 128"/>
                <a:gd name="T13" fmla="*/ 128 h 128"/>
                <a:gd name="T14" fmla="*/ 56 w 128"/>
                <a:gd name="T15" fmla="*/ 92 h 128"/>
                <a:gd name="T16" fmla="*/ 128 w 128"/>
                <a:gd name="T17" fmla="*/ 92 h 128"/>
                <a:gd name="T18" fmla="*/ 128 w 128"/>
                <a:gd name="T19" fmla="*/ 28 h 128"/>
                <a:gd name="T20" fmla="*/ 120 w 128"/>
                <a:gd name="T21" fmla="*/ 28 h 128"/>
                <a:gd name="T22" fmla="*/ 92 w 128"/>
                <a:gd name="T23" fmla="*/ 0 h 128"/>
                <a:gd name="T24" fmla="*/ 112 w 128"/>
                <a:gd name="T25" fmla="*/ 28 h 128"/>
                <a:gd name="T26" fmla="*/ 72 w 128"/>
                <a:gd name="T27" fmla="*/ 28 h 128"/>
                <a:gd name="T28" fmla="*/ 92 w 128"/>
                <a:gd name="T29" fmla="*/ 8 h 128"/>
                <a:gd name="T30" fmla="*/ 112 w 128"/>
                <a:gd name="T31" fmla="*/ 28 h 128"/>
                <a:gd name="T32" fmla="*/ 72 w 128"/>
                <a:gd name="T33" fmla="*/ 36 h 128"/>
                <a:gd name="T34" fmla="*/ 111 w 128"/>
                <a:gd name="T35" fmla="*/ 36 h 128"/>
                <a:gd name="T36" fmla="*/ 88 w 128"/>
                <a:gd name="T37" fmla="*/ 51 h 128"/>
                <a:gd name="T38" fmla="*/ 72 w 128"/>
                <a:gd name="T39" fmla="*/ 40 h 128"/>
                <a:gd name="T40" fmla="*/ 72 w 128"/>
                <a:gd name="T41" fmla="*/ 36 h 128"/>
                <a:gd name="T42" fmla="*/ 8 w 128"/>
                <a:gd name="T43" fmla="*/ 28 h 128"/>
                <a:gd name="T44" fmla="*/ 28 w 128"/>
                <a:gd name="T45" fmla="*/ 8 h 128"/>
                <a:gd name="T46" fmla="*/ 73 w 128"/>
                <a:gd name="T47" fmla="*/ 8 h 128"/>
                <a:gd name="T48" fmla="*/ 64 w 128"/>
                <a:gd name="T49" fmla="*/ 28 h 128"/>
                <a:gd name="T50" fmla="*/ 64 w 128"/>
                <a:gd name="T51" fmla="*/ 84 h 128"/>
                <a:gd name="T52" fmla="*/ 8 w 128"/>
                <a:gd name="T53" fmla="*/ 84 h 128"/>
                <a:gd name="T54" fmla="*/ 8 w 128"/>
                <a:gd name="T55" fmla="*/ 28 h 128"/>
                <a:gd name="T56" fmla="*/ 72 w 128"/>
                <a:gd name="T57" fmla="*/ 84 h 128"/>
                <a:gd name="T58" fmla="*/ 72 w 128"/>
                <a:gd name="T59" fmla="*/ 50 h 128"/>
                <a:gd name="T60" fmla="*/ 88 w 128"/>
                <a:gd name="T61" fmla="*/ 60 h 128"/>
                <a:gd name="T62" fmla="*/ 120 w 128"/>
                <a:gd name="T63" fmla="*/ 39 h 128"/>
                <a:gd name="T64" fmla="*/ 120 w 128"/>
                <a:gd name="T65" fmla="*/ 84 h 128"/>
                <a:gd name="T66" fmla="*/ 72 w 128"/>
                <a:gd name="T67" fmla="*/ 84 h 128"/>
                <a:gd name="T68" fmla="*/ 48 w 128"/>
                <a:gd name="T69" fmla="*/ 32 h 128"/>
                <a:gd name="T70" fmla="*/ 48 w 128"/>
                <a:gd name="T71" fmla="*/ 40 h 128"/>
                <a:gd name="T72" fmla="*/ 32 w 128"/>
                <a:gd name="T73" fmla="*/ 40 h 128"/>
                <a:gd name="T74" fmla="*/ 32 w 128"/>
                <a:gd name="T75" fmla="*/ 48 h 128"/>
                <a:gd name="T76" fmla="*/ 24 w 128"/>
                <a:gd name="T77" fmla="*/ 48 h 128"/>
                <a:gd name="T78" fmla="*/ 24 w 128"/>
                <a:gd name="T79" fmla="*/ 32 h 128"/>
                <a:gd name="T80" fmla="*/ 48 w 128"/>
                <a:gd name="T81"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128">
                  <a:moveTo>
                    <a:pt x="92" y="0"/>
                  </a:moveTo>
                  <a:cubicBezTo>
                    <a:pt x="28" y="0"/>
                    <a:pt x="28" y="0"/>
                    <a:pt x="28" y="0"/>
                  </a:cubicBezTo>
                  <a:cubicBezTo>
                    <a:pt x="13" y="0"/>
                    <a:pt x="0" y="12"/>
                    <a:pt x="0" y="28"/>
                  </a:cubicBezTo>
                  <a:cubicBezTo>
                    <a:pt x="0" y="92"/>
                    <a:pt x="0" y="92"/>
                    <a:pt x="0" y="92"/>
                  </a:cubicBezTo>
                  <a:cubicBezTo>
                    <a:pt x="48" y="92"/>
                    <a:pt x="48" y="92"/>
                    <a:pt x="48" y="92"/>
                  </a:cubicBezTo>
                  <a:cubicBezTo>
                    <a:pt x="48" y="128"/>
                    <a:pt x="48" y="128"/>
                    <a:pt x="48" y="128"/>
                  </a:cubicBezTo>
                  <a:cubicBezTo>
                    <a:pt x="56" y="128"/>
                    <a:pt x="56" y="128"/>
                    <a:pt x="56" y="128"/>
                  </a:cubicBezTo>
                  <a:cubicBezTo>
                    <a:pt x="56" y="92"/>
                    <a:pt x="56" y="92"/>
                    <a:pt x="56" y="92"/>
                  </a:cubicBezTo>
                  <a:cubicBezTo>
                    <a:pt x="128" y="92"/>
                    <a:pt x="128" y="92"/>
                    <a:pt x="128" y="92"/>
                  </a:cubicBezTo>
                  <a:cubicBezTo>
                    <a:pt x="128" y="28"/>
                    <a:pt x="128" y="28"/>
                    <a:pt x="128" y="28"/>
                  </a:cubicBezTo>
                  <a:cubicBezTo>
                    <a:pt x="120" y="28"/>
                    <a:pt x="120" y="28"/>
                    <a:pt x="120" y="28"/>
                  </a:cubicBezTo>
                  <a:cubicBezTo>
                    <a:pt x="120" y="12"/>
                    <a:pt x="108" y="0"/>
                    <a:pt x="92" y="0"/>
                  </a:cubicBezTo>
                  <a:moveTo>
                    <a:pt x="112" y="28"/>
                  </a:moveTo>
                  <a:cubicBezTo>
                    <a:pt x="72" y="28"/>
                    <a:pt x="72" y="28"/>
                    <a:pt x="72" y="28"/>
                  </a:cubicBezTo>
                  <a:cubicBezTo>
                    <a:pt x="72" y="17"/>
                    <a:pt x="81" y="8"/>
                    <a:pt x="92" y="8"/>
                  </a:cubicBezTo>
                  <a:cubicBezTo>
                    <a:pt x="103" y="8"/>
                    <a:pt x="112" y="17"/>
                    <a:pt x="112" y="28"/>
                  </a:cubicBezTo>
                  <a:moveTo>
                    <a:pt x="72" y="36"/>
                  </a:moveTo>
                  <a:cubicBezTo>
                    <a:pt x="111" y="36"/>
                    <a:pt x="111" y="36"/>
                    <a:pt x="111" y="36"/>
                  </a:cubicBezTo>
                  <a:cubicBezTo>
                    <a:pt x="88" y="51"/>
                    <a:pt x="88" y="51"/>
                    <a:pt x="88" y="51"/>
                  </a:cubicBezTo>
                  <a:cubicBezTo>
                    <a:pt x="72" y="40"/>
                    <a:pt x="72" y="40"/>
                    <a:pt x="72" y="40"/>
                  </a:cubicBezTo>
                  <a:lnTo>
                    <a:pt x="72" y="36"/>
                  </a:lnTo>
                  <a:close/>
                  <a:moveTo>
                    <a:pt x="8" y="28"/>
                  </a:moveTo>
                  <a:cubicBezTo>
                    <a:pt x="8" y="17"/>
                    <a:pt x="17" y="8"/>
                    <a:pt x="28" y="8"/>
                  </a:cubicBezTo>
                  <a:cubicBezTo>
                    <a:pt x="73" y="8"/>
                    <a:pt x="73" y="8"/>
                    <a:pt x="73" y="8"/>
                  </a:cubicBezTo>
                  <a:cubicBezTo>
                    <a:pt x="67" y="13"/>
                    <a:pt x="64" y="20"/>
                    <a:pt x="64" y="28"/>
                  </a:cubicBezTo>
                  <a:cubicBezTo>
                    <a:pt x="64" y="84"/>
                    <a:pt x="64" y="84"/>
                    <a:pt x="64" y="84"/>
                  </a:cubicBezTo>
                  <a:cubicBezTo>
                    <a:pt x="8" y="84"/>
                    <a:pt x="8" y="84"/>
                    <a:pt x="8" y="84"/>
                  </a:cubicBezTo>
                  <a:lnTo>
                    <a:pt x="8" y="28"/>
                  </a:lnTo>
                  <a:close/>
                  <a:moveTo>
                    <a:pt x="72" y="84"/>
                  </a:moveTo>
                  <a:cubicBezTo>
                    <a:pt x="72" y="50"/>
                    <a:pt x="72" y="50"/>
                    <a:pt x="72" y="50"/>
                  </a:cubicBezTo>
                  <a:cubicBezTo>
                    <a:pt x="88" y="60"/>
                    <a:pt x="88" y="60"/>
                    <a:pt x="88" y="60"/>
                  </a:cubicBezTo>
                  <a:cubicBezTo>
                    <a:pt x="120" y="39"/>
                    <a:pt x="120" y="39"/>
                    <a:pt x="120" y="39"/>
                  </a:cubicBezTo>
                  <a:cubicBezTo>
                    <a:pt x="120" y="84"/>
                    <a:pt x="120" y="84"/>
                    <a:pt x="120" y="84"/>
                  </a:cubicBezTo>
                  <a:lnTo>
                    <a:pt x="72" y="84"/>
                  </a:lnTo>
                  <a:close/>
                  <a:moveTo>
                    <a:pt x="48" y="32"/>
                  </a:moveTo>
                  <a:cubicBezTo>
                    <a:pt x="48" y="40"/>
                    <a:pt x="48" y="40"/>
                    <a:pt x="48" y="40"/>
                  </a:cubicBezTo>
                  <a:cubicBezTo>
                    <a:pt x="32" y="40"/>
                    <a:pt x="32" y="40"/>
                    <a:pt x="32" y="40"/>
                  </a:cubicBezTo>
                  <a:cubicBezTo>
                    <a:pt x="32" y="48"/>
                    <a:pt x="32" y="48"/>
                    <a:pt x="32" y="48"/>
                  </a:cubicBezTo>
                  <a:cubicBezTo>
                    <a:pt x="24" y="48"/>
                    <a:pt x="24" y="48"/>
                    <a:pt x="24" y="48"/>
                  </a:cubicBezTo>
                  <a:cubicBezTo>
                    <a:pt x="24" y="32"/>
                    <a:pt x="24" y="32"/>
                    <a:pt x="24" y="32"/>
                  </a:cubicBezTo>
                  <a:lnTo>
                    <a:pt x="48" y="3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5"/>
            <p:cNvSpPr>
              <a:spLocks noChangeAspect="1" noEditPoints="1"/>
            </p:cNvSpPr>
            <p:nvPr/>
          </p:nvSpPr>
          <p:spPr bwMode="auto">
            <a:xfrm>
              <a:off x="5816848" y="1275643"/>
              <a:ext cx="345638" cy="345638"/>
            </a:xfrm>
            <a:custGeom>
              <a:avLst/>
              <a:gdLst>
                <a:gd name="T0" fmla="*/ 85 w 246"/>
                <a:gd name="T1" fmla="*/ 246 h 246"/>
                <a:gd name="T2" fmla="*/ 0 w 246"/>
                <a:gd name="T3" fmla="*/ 246 h 246"/>
                <a:gd name="T4" fmla="*/ 0 w 246"/>
                <a:gd name="T5" fmla="*/ 160 h 246"/>
                <a:gd name="T6" fmla="*/ 19 w 246"/>
                <a:gd name="T7" fmla="*/ 160 h 246"/>
                <a:gd name="T8" fmla="*/ 19 w 246"/>
                <a:gd name="T9" fmla="*/ 212 h 246"/>
                <a:gd name="T10" fmla="*/ 177 w 246"/>
                <a:gd name="T11" fmla="*/ 56 h 246"/>
                <a:gd name="T12" fmla="*/ 123 w 246"/>
                <a:gd name="T13" fmla="*/ 56 h 246"/>
                <a:gd name="T14" fmla="*/ 123 w 246"/>
                <a:gd name="T15" fmla="*/ 38 h 246"/>
                <a:gd name="T16" fmla="*/ 208 w 246"/>
                <a:gd name="T17" fmla="*/ 38 h 246"/>
                <a:gd name="T18" fmla="*/ 208 w 246"/>
                <a:gd name="T19" fmla="*/ 123 h 246"/>
                <a:gd name="T20" fmla="*/ 189 w 246"/>
                <a:gd name="T21" fmla="*/ 123 h 246"/>
                <a:gd name="T22" fmla="*/ 189 w 246"/>
                <a:gd name="T23" fmla="*/ 68 h 246"/>
                <a:gd name="T24" fmla="*/ 33 w 246"/>
                <a:gd name="T25" fmla="*/ 227 h 246"/>
                <a:gd name="T26" fmla="*/ 85 w 246"/>
                <a:gd name="T27" fmla="*/ 227 h 246"/>
                <a:gd name="T28" fmla="*/ 85 w 246"/>
                <a:gd name="T29" fmla="*/ 246 h 246"/>
                <a:gd name="T30" fmla="*/ 19 w 246"/>
                <a:gd name="T31" fmla="*/ 19 h 246"/>
                <a:gd name="T32" fmla="*/ 227 w 246"/>
                <a:gd name="T33" fmla="*/ 19 h 246"/>
                <a:gd name="T34" fmla="*/ 227 w 246"/>
                <a:gd name="T35" fmla="*/ 227 h 246"/>
                <a:gd name="T36" fmla="*/ 104 w 246"/>
                <a:gd name="T37" fmla="*/ 227 h 246"/>
                <a:gd name="T38" fmla="*/ 104 w 246"/>
                <a:gd name="T39" fmla="*/ 246 h 246"/>
                <a:gd name="T40" fmla="*/ 246 w 246"/>
                <a:gd name="T41" fmla="*/ 246 h 246"/>
                <a:gd name="T42" fmla="*/ 246 w 246"/>
                <a:gd name="T43" fmla="*/ 0 h 246"/>
                <a:gd name="T44" fmla="*/ 0 w 246"/>
                <a:gd name="T45" fmla="*/ 0 h 246"/>
                <a:gd name="T46" fmla="*/ 0 w 246"/>
                <a:gd name="T47" fmla="*/ 142 h 246"/>
                <a:gd name="T48" fmla="*/ 19 w 246"/>
                <a:gd name="T49" fmla="*/ 142 h 246"/>
                <a:gd name="T50" fmla="*/ 19 w 246"/>
                <a:gd name="T51" fmla="*/ 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6" h="246">
                  <a:moveTo>
                    <a:pt x="85" y="246"/>
                  </a:moveTo>
                  <a:lnTo>
                    <a:pt x="0" y="246"/>
                  </a:lnTo>
                  <a:lnTo>
                    <a:pt x="0" y="160"/>
                  </a:lnTo>
                  <a:lnTo>
                    <a:pt x="19" y="160"/>
                  </a:lnTo>
                  <a:lnTo>
                    <a:pt x="19" y="212"/>
                  </a:lnTo>
                  <a:lnTo>
                    <a:pt x="177" y="56"/>
                  </a:lnTo>
                  <a:lnTo>
                    <a:pt x="123" y="56"/>
                  </a:lnTo>
                  <a:lnTo>
                    <a:pt x="123" y="38"/>
                  </a:lnTo>
                  <a:lnTo>
                    <a:pt x="208" y="38"/>
                  </a:lnTo>
                  <a:lnTo>
                    <a:pt x="208" y="123"/>
                  </a:lnTo>
                  <a:lnTo>
                    <a:pt x="189" y="123"/>
                  </a:lnTo>
                  <a:lnTo>
                    <a:pt x="189" y="68"/>
                  </a:lnTo>
                  <a:lnTo>
                    <a:pt x="33" y="227"/>
                  </a:lnTo>
                  <a:lnTo>
                    <a:pt x="85" y="227"/>
                  </a:lnTo>
                  <a:lnTo>
                    <a:pt x="85" y="246"/>
                  </a:lnTo>
                  <a:close/>
                  <a:moveTo>
                    <a:pt x="19" y="19"/>
                  </a:moveTo>
                  <a:lnTo>
                    <a:pt x="227" y="19"/>
                  </a:lnTo>
                  <a:lnTo>
                    <a:pt x="227" y="227"/>
                  </a:lnTo>
                  <a:lnTo>
                    <a:pt x="104" y="227"/>
                  </a:lnTo>
                  <a:lnTo>
                    <a:pt x="104" y="246"/>
                  </a:lnTo>
                  <a:lnTo>
                    <a:pt x="246" y="246"/>
                  </a:lnTo>
                  <a:lnTo>
                    <a:pt x="246" y="0"/>
                  </a:lnTo>
                  <a:lnTo>
                    <a:pt x="0" y="0"/>
                  </a:lnTo>
                  <a:lnTo>
                    <a:pt x="0" y="142"/>
                  </a:lnTo>
                  <a:lnTo>
                    <a:pt x="19" y="142"/>
                  </a:lnTo>
                  <a:lnTo>
                    <a:pt x="19" y="1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5"/>
            <p:cNvSpPr>
              <a:spLocks noChangeAspect="1" noEditPoints="1"/>
            </p:cNvSpPr>
            <p:nvPr/>
          </p:nvSpPr>
          <p:spPr bwMode="auto">
            <a:xfrm>
              <a:off x="1329112" y="5588499"/>
              <a:ext cx="425726" cy="265552"/>
            </a:xfrm>
            <a:custGeom>
              <a:avLst/>
              <a:gdLst>
                <a:gd name="T0" fmla="*/ 52 w 128"/>
                <a:gd name="T1" fmla="*/ 80 h 80"/>
                <a:gd name="T2" fmla="*/ 32 w 128"/>
                <a:gd name="T3" fmla="*/ 60 h 80"/>
                <a:gd name="T4" fmla="*/ 35 w 128"/>
                <a:gd name="T5" fmla="*/ 50 h 80"/>
                <a:gd name="T6" fmla="*/ 42 w 128"/>
                <a:gd name="T7" fmla="*/ 54 h 80"/>
                <a:gd name="T8" fmla="*/ 40 w 128"/>
                <a:gd name="T9" fmla="*/ 60 h 80"/>
                <a:gd name="T10" fmla="*/ 52 w 128"/>
                <a:gd name="T11" fmla="*/ 72 h 80"/>
                <a:gd name="T12" fmla="*/ 64 w 128"/>
                <a:gd name="T13" fmla="*/ 60 h 80"/>
                <a:gd name="T14" fmla="*/ 72 w 128"/>
                <a:gd name="T15" fmla="*/ 60 h 80"/>
                <a:gd name="T16" fmla="*/ 52 w 128"/>
                <a:gd name="T17" fmla="*/ 80 h 80"/>
                <a:gd name="T18" fmla="*/ 128 w 128"/>
                <a:gd name="T19" fmla="*/ 0 h 80"/>
                <a:gd name="T20" fmla="*/ 120 w 128"/>
                <a:gd name="T21" fmla="*/ 0 h 80"/>
                <a:gd name="T22" fmla="*/ 8 w 128"/>
                <a:gd name="T23" fmla="*/ 20 h 80"/>
                <a:gd name="T24" fmla="*/ 0 w 128"/>
                <a:gd name="T25" fmla="*/ 20 h 80"/>
                <a:gd name="T26" fmla="*/ 0 w 128"/>
                <a:gd name="T27" fmla="*/ 52 h 80"/>
                <a:gd name="T28" fmla="*/ 8 w 128"/>
                <a:gd name="T29" fmla="*/ 52 h 80"/>
                <a:gd name="T30" fmla="*/ 119 w 128"/>
                <a:gd name="T31" fmla="*/ 72 h 80"/>
                <a:gd name="T32" fmla="*/ 128 w 128"/>
                <a:gd name="T33" fmla="*/ 72 h 80"/>
                <a:gd name="T34" fmla="*/ 128 w 128"/>
                <a:gd name="T35" fmla="*/ 0 h 80"/>
                <a:gd name="T36" fmla="*/ 8 w 128"/>
                <a:gd name="T37" fmla="*/ 28 h 80"/>
                <a:gd name="T38" fmla="*/ 120 w 128"/>
                <a:gd name="T39" fmla="*/ 8 h 80"/>
                <a:gd name="T40" fmla="*/ 120 w 128"/>
                <a:gd name="T41" fmla="*/ 64 h 80"/>
                <a:gd name="T42" fmla="*/ 9 w 128"/>
                <a:gd name="T43" fmla="*/ 44 h 80"/>
                <a:gd name="T44" fmla="*/ 8 w 128"/>
                <a:gd name="T45" fmla="*/ 44 h 80"/>
                <a:gd name="T46" fmla="*/ 8 w 128"/>
                <a:gd name="T47" fmla="*/ 2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 h="80">
                  <a:moveTo>
                    <a:pt x="52" y="80"/>
                  </a:moveTo>
                  <a:cubicBezTo>
                    <a:pt x="41" y="80"/>
                    <a:pt x="32" y="71"/>
                    <a:pt x="32" y="60"/>
                  </a:cubicBezTo>
                  <a:cubicBezTo>
                    <a:pt x="32" y="56"/>
                    <a:pt x="33" y="53"/>
                    <a:pt x="35" y="50"/>
                  </a:cubicBezTo>
                  <a:cubicBezTo>
                    <a:pt x="42" y="54"/>
                    <a:pt x="42" y="54"/>
                    <a:pt x="42" y="54"/>
                  </a:cubicBezTo>
                  <a:cubicBezTo>
                    <a:pt x="40" y="55"/>
                    <a:pt x="40" y="58"/>
                    <a:pt x="40" y="60"/>
                  </a:cubicBezTo>
                  <a:cubicBezTo>
                    <a:pt x="40" y="66"/>
                    <a:pt x="45" y="72"/>
                    <a:pt x="52" y="72"/>
                  </a:cubicBezTo>
                  <a:cubicBezTo>
                    <a:pt x="59" y="72"/>
                    <a:pt x="64" y="66"/>
                    <a:pt x="64" y="60"/>
                  </a:cubicBezTo>
                  <a:cubicBezTo>
                    <a:pt x="72" y="60"/>
                    <a:pt x="72" y="60"/>
                    <a:pt x="72" y="60"/>
                  </a:cubicBezTo>
                  <a:cubicBezTo>
                    <a:pt x="72" y="71"/>
                    <a:pt x="63" y="80"/>
                    <a:pt x="52" y="80"/>
                  </a:cubicBezTo>
                  <a:close/>
                  <a:moveTo>
                    <a:pt x="128" y="0"/>
                  </a:moveTo>
                  <a:cubicBezTo>
                    <a:pt x="120" y="0"/>
                    <a:pt x="120" y="0"/>
                    <a:pt x="120" y="0"/>
                  </a:cubicBezTo>
                  <a:cubicBezTo>
                    <a:pt x="8" y="20"/>
                    <a:pt x="8" y="20"/>
                    <a:pt x="8" y="20"/>
                  </a:cubicBezTo>
                  <a:cubicBezTo>
                    <a:pt x="0" y="20"/>
                    <a:pt x="0" y="20"/>
                    <a:pt x="0" y="20"/>
                  </a:cubicBezTo>
                  <a:cubicBezTo>
                    <a:pt x="0" y="52"/>
                    <a:pt x="0" y="52"/>
                    <a:pt x="0" y="52"/>
                  </a:cubicBezTo>
                  <a:cubicBezTo>
                    <a:pt x="8" y="52"/>
                    <a:pt x="8" y="52"/>
                    <a:pt x="8" y="52"/>
                  </a:cubicBezTo>
                  <a:cubicBezTo>
                    <a:pt x="119" y="72"/>
                    <a:pt x="119" y="72"/>
                    <a:pt x="119" y="72"/>
                  </a:cubicBezTo>
                  <a:cubicBezTo>
                    <a:pt x="128" y="72"/>
                    <a:pt x="128" y="72"/>
                    <a:pt x="128" y="72"/>
                  </a:cubicBezTo>
                  <a:lnTo>
                    <a:pt x="128" y="0"/>
                  </a:lnTo>
                  <a:close/>
                  <a:moveTo>
                    <a:pt x="8" y="28"/>
                  </a:moveTo>
                  <a:cubicBezTo>
                    <a:pt x="120" y="8"/>
                    <a:pt x="120" y="8"/>
                    <a:pt x="120" y="8"/>
                  </a:cubicBezTo>
                  <a:cubicBezTo>
                    <a:pt x="120" y="64"/>
                    <a:pt x="120" y="64"/>
                    <a:pt x="120" y="64"/>
                  </a:cubicBezTo>
                  <a:cubicBezTo>
                    <a:pt x="9" y="44"/>
                    <a:pt x="9" y="44"/>
                    <a:pt x="9" y="44"/>
                  </a:cubicBezTo>
                  <a:cubicBezTo>
                    <a:pt x="8" y="44"/>
                    <a:pt x="8" y="44"/>
                    <a:pt x="8" y="44"/>
                  </a:cubicBezTo>
                  <a:lnTo>
                    <a:pt x="8" y="2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noChangeAspect="1" noEditPoints="1"/>
            </p:cNvSpPr>
            <p:nvPr/>
          </p:nvSpPr>
          <p:spPr bwMode="auto">
            <a:xfrm>
              <a:off x="10403635" y="5429731"/>
              <a:ext cx="259932" cy="424320"/>
            </a:xfrm>
            <a:custGeom>
              <a:avLst/>
              <a:gdLst>
                <a:gd name="T0" fmla="*/ 170 w 185"/>
                <a:gd name="T1" fmla="*/ 153 h 302"/>
                <a:gd name="T2" fmla="*/ 185 w 185"/>
                <a:gd name="T3" fmla="*/ 167 h 302"/>
                <a:gd name="T4" fmla="*/ 92 w 185"/>
                <a:gd name="T5" fmla="*/ 260 h 302"/>
                <a:gd name="T6" fmla="*/ 0 w 185"/>
                <a:gd name="T7" fmla="*/ 167 h 302"/>
                <a:gd name="T8" fmla="*/ 14 w 185"/>
                <a:gd name="T9" fmla="*/ 153 h 302"/>
                <a:gd name="T10" fmla="*/ 83 w 185"/>
                <a:gd name="T11" fmla="*/ 222 h 302"/>
                <a:gd name="T12" fmla="*/ 83 w 185"/>
                <a:gd name="T13" fmla="*/ 0 h 302"/>
                <a:gd name="T14" fmla="*/ 102 w 185"/>
                <a:gd name="T15" fmla="*/ 0 h 302"/>
                <a:gd name="T16" fmla="*/ 102 w 185"/>
                <a:gd name="T17" fmla="*/ 222 h 302"/>
                <a:gd name="T18" fmla="*/ 170 w 185"/>
                <a:gd name="T19" fmla="*/ 153 h 302"/>
                <a:gd name="T20" fmla="*/ 7 w 185"/>
                <a:gd name="T21" fmla="*/ 302 h 302"/>
                <a:gd name="T22" fmla="*/ 177 w 185"/>
                <a:gd name="T23" fmla="*/ 302 h 302"/>
                <a:gd name="T24" fmla="*/ 177 w 185"/>
                <a:gd name="T25" fmla="*/ 283 h 302"/>
                <a:gd name="T26" fmla="*/ 7 w 185"/>
                <a:gd name="T27" fmla="*/ 283 h 302"/>
                <a:gd name="T28" fmla="*/ 7 w 185"/>
                <a:gd name="T2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302">
                  <a:moveTo>
                    <a:pt x="170" y="153"/>
                  </a:moveTo>
                  <a:lnTo>
                    <a:pt x="185" y="167"/>
                  </a:lnTo>
                  <a:lnTo>
                    <a:pt x="92" y="260"/>
                  </a:lnTo>
                  <a:lnTo>
                    <a:pt x="0" y="167"/>
                  </a:lnTo>
                  <a:lnTo>
                    <a:pt x="14" y="153"/>
                  </a:lnTo>
                  <a:lnTo>
                    <a:pt x="83" y="222"/>
                  </a:lnTo>
                  <a:lnTo>
                    <a:pt x="83" y="0"/>
                  </a:lnTo>
                  <a:lnTo>
                    <a:pt x="102" y="0"/>
                  </a:lnTo>
                  <a:lnTo>
                    <a:pt x="102" y="222"/>
                  </a:lnTo>
                  <a:lnTo>
                    <a:pt x="170" y="153"/>
                  </a:lnTo>
                  <a:close/>
                  <a:moveTo>
                    <a:pt x="7" y="302"/>
                  </a:moveTo>
                  <a:lnTo>
                    <a:pt x="177" y="302"/>
                  </a:lnTo>
                  <a:lnTo>
                    <a:pt x="177" y="283"/>
                  </a:lnTo>
                  <a:lnTo>
                    <a:pt x="7" y="283"/>
                  </a:lnTo>
                  <a:lnTo>
                    <a:pt x="7" y="30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noChangeAspect="1" noEditPoints="1"/>
            </p:cNvSpPr>
            <p:nvPr/>
          </p:nvSpPr>
          <p:spPr bwMode="auto">
            <a:xfrm>
              <a:off x="7535624" y="5449402"/>
              <a:ext cx="404650" cy="404649"/>
            </a:xfrm>
            <a:custGeom>
              <a:avLst/>
              <a:gdLst>
                <a:gd name="T0" fmla="*/ 105 w 148"/>
                <a:gd name="T1" fmla="*/ 78 h 148"/>
                <a:gd name="T2" fmla="*/ 38 w 148"/>
                <a:gd name="T3" fmla="*/ 78 h 148"/>
                <a:gd name="T4" fmla="*/ 38 w 148"/>
                <a:gd name="T5" fmla="*/ 70 h 148"/>
                <a:gd name="T6" fmla="*/ 105 w 148"/>
                <a:gd name="T7" fmla="*/ 70 h 148"/>
                <a:gd name="T8" fmla="*/ 105 w 148"/>
                <a:gd name="T9" fmla="*/ 78 h 148"/>
                <a:gd name="T10" fmla="*/ 113 w 148"/>
                <a:gd name="T11" fmla="*/ 74 h 148"/>
                <a:gd name="T12" fmla="*/ 76 w 148"/>
                <a:gd name="T13" fmla="*/ 37 h 148"/>
                <a:gd name="T14" fmla="*/ 71 w 148"/>
                <a:gd name="T15" fmla="*/ 42 h 148"/>
                <a:gd name="T16" fmla="*/ 102 w 148"/>
                <a:gd name="T17" fmla="*/ 74 h 148"/>
                <a:gd name="T18" fmla="*/ 71 w 148"/>
                <a:gd name="T19" fmla="*/ 105 h 148"/>
                <a:gd name="T20" fmla="*/ 76 w 148"/>
                <a:gd name="T21" fmla="*/ 110 h 148"/>
                <a:gd name="T22" fmla="*/ 113 w 148"/>
                <a:gd name="T23" fmla="*/ 74 h 148"/>
                <a:gd name="T24" fmla="*/ 148 w 148"/>
                <a:gd name="T25" fmla="*/ 74 h 148"/>
                <a:gd name="T26" fmla="*/ 74 w 148"/>
                <a:gd name="T27" fmla="*/ 0 h 148"/>
                <a:gd name="T28" fmla="*/ 0 w 148"/>
                <a:gd name="T29" fmla="*/ 74 h 148"/>
                <a:gd name="T30" fmla="*/ 74 w 148"/>
                <a:gd name="T31" fmla="*/ 148 h 148"/>
                <a:gd name="T32" fmla="*/ 148 w 148"/>
                <a:gd name="T33" fmla="*/ 74 h 148"/>
                <a:gd name="T34" fmla="*/ 140 w 148"/>
                <a:gd name="T35" fmla="*/ 74 h 148"/>
                <a:gd name="T36" fmla="*/ 74 w 148"/>
                <a:gd name="T37" fmla="*/ 140 h 148"/>
                <a:gd name="T38" fmla="*/ 8 w 148"/>
                <a:gd name="T39" fmla="*/ 74 h 148"/>
                <a:gd name="T40" fmla="*/ 74 w 148"/>
                <a:gd name="T41" fmla="*/ 8 h 148"/>
                <a:gd name="T42" fmla="*/ 140 w 148"/>
                <a:gd name="T43"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 h="148">
                  <a:moveTo>
                    <a:pt x="105" y="78"/>
                  </a:moveTo>
                  <a:cubicBezTo>
                    <a:pt x="38" y="78"/>
                    <a:pt x="38" y="78"/>
                    <a:pt x="38" y="78"/>
                  </a:cubicBezTo>
                  <a:cubicBezTo>
                    <a:pt x="38" y="70"/>
                    <a:pt x="38" y="70"/>
                    <a:pt x="38" y="70"/>
                  </a:cubicBezTo>
                  <a:cubicBezTo>
                    <a:pt x="105" y="70"/>
                    <a:pt x="105" y="70"/>
                    <a:pt x="105" y="70"/>
                  </a:cubicBezTo>
                  <a:lnTo>
                    <a:pt x="105" y="78"/>
                  </a:lnTo>
                  <a:close/>
                  <a:moveTo>
                    <a:pt x="113" y="74"/>
                  </a:moveTo>
                  <a:cubicBezTo>
                    <a:pt x="76" y="37"/>
                    <a:pt x="76" y="37"/>
                    <a:pt x="76" y="37"/>
                  </a:cubicBezTo>
                  <a:cubicBezTo>
                    <a:pt x="71" y="42"/>
                    <a:pt x="71" y="42"/>
                    <a:pt x="71" y="42"/>
                  </a:cubicBezTo>
                  <a:cubicBezTo>
                    <a:pt x="102" y="74"/>
                    <a:pt x="102" y="74"/>
                    <a:pt x="102" y="74"/>
                  </a:cubicBezTo>
                  <a:cubicBezTo>
                    <a:pt x="71" y="105"/>
                    <a:pt x="71" y="105"/>
                    <a:pt x="71" y="105"/>
                  </a:cubicBezTo>
                  <a:cubicBezTo>
                    <a:pt x="76" y="110"/>
                    <a:pt x="76" y="110"/>
                    <a:pt x="76" y="110"/>
                  </a:cubicBezTo>
                  <a:lnTo>
                    <a:pt x="113" y="74"/>
                  </a:lnTo>
                  <a:close/>
                  <a:moveTo>
                    <a:pt x="148" y="74"/>
                  </a:moveTo>
                  <a:cubicBezTo>
                    <a:pt x="148" y="33"/>
                    <a:pt x="115" y="0"/>
                    <a:pt x="74" y="0"/>
                  </a:cubicBezTo>
                  <a:cubicBezTo>
                    <a:pt x="33" y="0"/>
                    <a:pt x="0" y="33"/>
                    <a:pt x="0" y="74"/>
                  </a:cubicBezTo>
                  <a:cubicBezTo>
                    <a:pt x="0" y="114"/>
                    <a:pt x="33" y="148"/>
                    <a:pt x="74" y="148"/>
                  </a:cubicBezTo>
                  <a:cubicBezTo>
                    <a:pt x="115" y="148"/>
                    <a:pt x="148" y="114"/>
                    <a:pt x="148" y="74"/>
                  </a:cubicBezTo>
                  <a:close/>
                  <a:moveTo>
                    <a:pt x="140" y="74"/>
                  </a:moveTo>
                  <a:cubicBezTo>
                    <a:pt x="140" y="110"/>
                    <a:pt x="111" y="140"/>
                    <a:pt x="74" y="140"/>
                  </a:cubicBezTo>
                  <a:cubicBezTo>
                    <a:pt x="38" y="140"/>
                    <a:pt x="8" y="110"/>
                    <a:pt x="8" y="74"/>
                  </a:cubicBezTo>
                  <a:cubicBezTo>
                    <a:pt x="8" y="37"/>
                    <a:pt x="38" y="8"/>
                    <a:pt x="74" y="8"/>
                  </a:cubicBezTo>
                  <a:cubicBezTo>
                    <a:pt x="111" y="8"/>
                    <a:pt x="140" y="37"/>
                    <a:pt x="140" y="7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9"/>
            <p:cNvSpPr>
              <a:spLocks noChangeAspect="1" noEditPoints="1"/>
            </p:cNvSpPr>
            <p:nvPr/>
          </p:nvSpPr>
          <p:spPr bwMode="auto">
            <a:xfrm>
              <a:off x="6630470" y="5429731"/>
              <a:ext cx="425726" cy="424320"/>
            </a:xfrm>
            <a:custGeom>
              <a:avLst/>
              <a:gdLst>
                <a:gd name="T0" fmla="*/ 92 w 128"/>
                <a:gd name="T1" fmla="*/ 0 h 128"/>
                <a:gd name="T2" fmla="*/ 28 w 128"/>
                <a:gd name="T3" fmla="*/ 0 h 128"/>
                <a:gd name="T4" fmla="*/ 0 w 128"/>
                <a:gd name="T5" fmla="*/ 28 h 128"/>
                <a:gd name="T6" fmla="*/ 0 w 128"/>
                <a:gd name="T7" fmla="*/ 92 h 128"/>
                <a:gd name="T8" fmla="*/ 48 w 128"/>
                <a:gd name="T9" fmla="*/ 92 h 128"/>
                <a:gd name="T10" fmla="*/ 48 w 128"/>
                <a:gd name="T11" fmla="*/ 128 h 128"/>
                <a:gd name="T12" fmla="*/ 56 w 128"/>
                <a:gd name="T13" fmla="*/ 128 h 128"/>
                <a:gd name="T14" fmla="*/ 56 w 128"/>
                <a:gd name="T15" fmla="*/ 92 h 128"/>
                <a:gd name="T16" fmla="*/ 128 w 128"/>
                <a:gd name="T17" fmla="*/ 92 h 128"/>
                <a:gd name="T18" fmla="*/ 128 w 128"/>
                <a:gd name="T19" fmla="*/ 28 h 128"/>
                <a:gd name="T20" fmla="*/ 120 w 128"/>
                <a:gd name="T21" fmla="*/ 28 h 128"/>
                <a:gd name="T22" fmla="*/ 92 w 128"/>
                <a:gd name="T23" fmla="*/ 0 h 128"/>
                <a:gd name="T24" fmla="*/ 112 w 128"/>
                <a:gd name="T25" fmla="*/ 28 h 128"/>
                <a:gd name="T26" fmla="*/ 72 w 128"/>
                <a:gd name="T27" fmla="*/ 28 h 128"/>
                <a:gd name="T28" fmla="*/ 92 w 128"/>
                <a:gd name="T29" fmla="*/ 8 h 128"/>
                <a:gd name="T30" fmla="*/ 112 w 128"/>
                <a:gd name="T31" fmla="*/ 28 h 128"/>
                <a:gd name="T32" fmla="*/ 8 w 128"/>
                <a:gd name="T33" fmla="*/ 28 h 128"/>
                <a:gd name="T34" fmla="*/ 28 w 128"/>
                <a:gd name="T35" fmla="*/ 8 h 128"/>
                <a:gd name="T36" fmla="*/ 73 w 128"/>
                <a:gd name="T37" fmla="*/ 8 h 128"/>
                <a:gd name="T38" fmla="*/ 64 w 128"/>
                <a:gd name="T39" fmla="*/ 28 h 128"/>
                <a:gd name="T40" fmla="*/ 64 w 128"/>
                <a:gd name="T41" fmla="*/ 84 h 128"/>
                <a:gd name="T42" fmla="*/ 8 w 128"/>
                <a:gd name="T43" fmla="*/ 84 h 128"/>
                <a:gd name="T44" fmla="*/ 8 w 128"/>
                <a:gd name="T45" fmla="*/ 28 h 128"/>
                <a:gd name="T46" fmla="*/ 120 w 128"/>
                <a:gd name="T47" fmla="*/ 84 h 128"/>
                <a:gd name="T48" fmla="*/ 72 w 128"/>
                <a:gd name="T49" fmla="*/ 84 h 128"/>
                <a:gd name="T50" fmla="*/ 72 w 128"/>
                <a:gd name="T51" fmla="*/ 76 h 128"/>
                <a:gd name="T52" fmla="*/ 96 w 128"/>
                <a:gd name="T53" fmla="*/ 76 h 128"/>
                <a:gd name="T54" fmla="*/ 96 w 128"/>
                <a:gd name="T55" fmla="*/ 68 h 128"/>
                <a:gd name="T56" fmla="*/ 72 w 128"/>
                <a:gd name="T57" fmla="*/ 68 h 128"/>
                <a:gd name="T58" fmla="*/ 72 w 128"/>
                <a:gd name="T59" fmla="*/ 60 h 128"/>
                <a:gd name="T60" fmla="*/ 88 w 128"/>
                <a:gd name="T61" fmla="*/ 60 h 128"/>
                <a:gd name="T62" fmla="*/ 88 w 128"/>
                <a:gd name="T63" fmla="*/ 52 h 128"/>
                <a:gd name="T64" fmla="*/ 72 w 128"/>
                <a:gd name="T65" fmla="*/ 52 h 128"/>
                <a:gd name="T66" fmla="*/ 72 w 128"/>
                <a:gd name="T67" fmla="*/ 36 h 128"/>
                <a:gd name="T68" fmla="*/ 120 w 128"/>
                <a:gd name="T69" fmla="*/ 36 h 128"/>
                <a:gd name="T70" fmla="*/ 120 w 128"/>
                <a:gd name="T71" fmla="*/ 84 h 128"/>
                <a:gd name="T72" fmla="*/ 44 w 128"/>
                <a:gd name="T73" fmla="*/ 28 h 128"/>
                <a:gd name="T74" fmla="*/ 44 w 128"/>
                <a:gd name="T75" fmla="*/ 52 h 128"/>
                <a:gd name="T76" fmla="*/ 36 w 128"/>
                <a:gd name="T77" fmla="*/ 52 h 128"/>
                <a:gd name="T78" fmla="*/ 36 w 128"/>
                <a:gd name="T79" fmla="*/ 36 h 128"/>
                <a:gd name="T80" fmla="*/ 28 w 128"/>
                <a:gd name="T81" fmla="*/ 36 h 128"/>
                <a:gd name="T82" fmla="*/ 28 w 128"/>
                <a:gd name="T83" fmla="*/ 28 h 128"/>
                <a:gd name="T84" fmla="*/ 44 w 128"/>
                <a:gd name="T85" fmla="*/ 28 h 128"/>
                <a:gd name="T86" fmla="*/ 112 w 128"/>
                <a:gd name="T87" fmla="*/ 52 h 128"/>
                <a:gd name="T88" fmla="*/ 104 w 128"/>
                <a:gd name="T89" fmla="*/ 52 h 128"/>
                <a:gd name="T90" fmla="*/ 104 w 128"/>
                <a:gd name="T91" fmla="*/ 44 h 128"/>
                <a:gd name="T92" fmla="*/ 112 w 128"/>
                <a:gd name="T93" fmla="*/ 44 h 128"/>
                <a:gd name="T94" fmla="*/ 112 w 128"/>
                <a:gd name="T95"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 h="128">
                  <a:moveTo>
                    <a:pt x="92" y="0"/>
                  </a:moveTo>
                  <a:cubicBezTo>
                    <a:pt x="28" y="0"/>
                    <a:pt x="28" y="0"/>
                    <a:pt x="28" y="0"/>
                  </a:cubicBezTo>
                  <a:cubicBezTo>
                    <a:pt x="13" y="0"/>
                    <a:pt x="0" y="12"/>
                    <a:pt x="0" y="28"/>
                  </a:cubicBezTo>
                  <a:cubicBezTo>
                    <a:pt x="0" y="92"/>
                    <a:pt x="0" y="92"/>
                    <a:pt x="0" y="92"/>
                  </a:cubicBezTo>
                  <a:cubicBezTo>
                    <a:pt x="48" y="92"/>
                    <a:pt x="48" y="92"/>
                    <a:pt x="48" y="92"/>
                  </a:cubicBezTo>
                  <a:cubicBezTo>
                    <a:pt x="48" y="128"/>
                    <a:pt x="48" y="128"/>
                    <a:pt x="48" y="128"/>
                  </a:cubicBezTo>
                  <a:cubicBezTo>
                    <a:pt x="56" y="128"/>
                    <a:pt x="56" y="128"/>
                    <a:pt x="56" y="128"/>
                  </a:cubicBezTo>
                  <a:cubicBezTo>
                    <a:pt x="56" y="92"/>
                    <a:pt x="56" y="92"/>
                    <a:pt x="56" y="92"/>
                  </a:cubicBezTo>
                  <a:cubicBezTo>
                    <a:pt x="128" y="92"/>
                    <a:pt x="128" y="92"/>
                    <a:pt x="128" y="92"/>
                  </a:cubicBezTo>
                  <a:cubicBezTo>
                    <a:pt x="128" y="28"/>
                    <a:pt x="128" y="28"/>
                    <a:pt x="128" y="28"/>
                  </a:cubicBezTo>
                  <a:cubicBezTo>
                    <a:pt x="120" y="28"/>
                    <a:pt x="120" y="28"/>
                    <a:pt x="120" y="28"/>
                  </a:cubicBezTo>
                  <a:cubicBezTo>
                    <a:pt x="120" y="12"/>
                    <a:pt x="108" y="0"/>
                    <a:pt x="92" y="0"/>
                  </a:cubicBezTo>
                  <a:moveTo>
                    <a:pt x="112" y="28"/>
                  </a:moveTo>
                  <a:cubicBezTo>
                    <a:pt x="72" y="28"/>
                    <a:pt x="72" y="28"/>
                    <a:pt x="72" y="28"/>
                  </a:cubicBezTo>
                  <a:cubicBezTo>
                    <a:pt x="72" y="17"/>
                    <a:pt x="81" y="8"/>
                    <a:pt x="92" y="8"/>
                  </a:cubicBezTo>
                  <a:cubicBezTo>
                    <a:pt x="103" y="8"/>
                    <a:pt x="112" y="17"/>
                    <a:pt x="112" y="28"/>
                  </a:cubicBezTo>
                  <a:moveTo>
                    <a:pt x="8" y="28"/>
                  </a:moveTo>
                  <a:cubicBezTo>
                    <a:pt x="8" y="17"/>
                    <a:pt x="17" y="8"/>
                    <a:pt x="28" y="8"/>
                  </a:cubicBezTo>
                  <a:cubicBezTo>
                    <a:pt x="73" y="8"/>
                    <a:pt x="73" y="8"/>
                    <a:pt x="73" y="8"/>
                  </a:cubicBezTo>
                  <a:cubicBezTo>
                    <a:pt x="68" y="13"/>
                    <a:pt x="64" y="20"/>
                    <a:pt x="64" y="28"/>
                  </a:cubicBezTo>
                  <a:cubicBezTo>
                    <a:pt x="64" y="84"/>
                    <a:pt x="64" y="84"/>
                    <a:pt x="64" y="84"/>
                  </a:cubicBezTo>
                  <a:cubicBezTo>
                    <a:pt x="8" y="84"/>
                    <a:pt x="8" y="84"/>
                    <a:pt x="8" y="84"/>
                  </a:cubicBezTo>
                  <a:lnTo>
                    <a:pt x="8" y="28"/>
                  </a:lnTo>
                  <a:close/>
                  <a:moveTo>
                    <a:pt x="120" y="84"/>
                  </a:moveTo>
                  <a:cubicBezTo>
                    <a:pt x="72" y="84"/>
                    <a:pt x="72" y="84"/>
                    <a:pt x="72" y="84"/>
                  </a:cubicBezTo>
                  <a:cubicBezTo>
                    <a:pt x="72" y="76"/>
                    <a:pt x="72" y="76"/>
                    <a:pt x="72" y="76"/>
                  </a:cubicBezTo>
                  <a:cubicBezTo>
                    <a:pt x="96" y="76"/>
                    <a:pt x="96" y="76"/>
                    <a:pt x="96" y="76"/>
                  </a:cubicBezTo>
                  <a:cubicBezTo>
                    <a:pt x="96" y="68"/>
                    <a:pt x="96" y="68"/>
                    <a:pt x="96" y="68"/>
                  </a:cubicBezTo>
                  <a:cubicBezTo>
                    <a:pt x="72" y="68"/>
                    <a:pt x="72" y="68"/>
                    <a:pt x="72" y="68"/>
                  </a:cubicBezTo>
                  <a:cubicBezTo>
                    <a:pt x="72" y="60"/>
                    <a:pt x="72" y="60"/>
                    <a:pt x="72" y="60"/>
                  </a:cubicBezTo>
                  <a:cubicBezTo>
                    <a:pt x="88" y="60"/>
                    <a:pt x="88" y="60"/>
                    <a:pt x="88" y="60"/>
                  </a:cubicBezTo>
                  <a:cubicBezTo>
                    <a:pt x="88" y="52"/>
                    <a:pt x="88" y="52"/>
                    <a:pt x="88" y="52"/>
                  </a:cubicBezTo>
                  <a:cubicBezTo>
                    <a:pt x="72" y="52"/>
                    <a:pt x="72" y="52"/>
                    <a:pt x="72" y="52"/>
                  </a:cubicBezTo>
                  <a:cubicBezTo>
                    <a:pt x="72" y="36"/>
                    <a:pt x="72" y="36"/>
                    <a:pt x="72" y="36"/>
                  </a:cubicBezTo>
                  <a:cubicBezTo>
                    <a:pt x="120" y="36"/>
                    <a:pt x="120" y="36"/>
                    <a:pt x="120" y="36"/>
                  </a:cubicBezTo>
                  <a:lnTo>
                    <a:pt x="120" y="84"/>
                  </a:lnTo>
                  <a:close/>
                  <a:moveTo>
                    <a:pt x="44" y="28"/>
                  </a:moveTo>
                  <a:cubicBezTo>
                    <a:pt x="44" y="52"/>
                    <a:pt x="44" y="52"/>
                    <a:pt x="44" y="52"/>
                  </a:cubicBezTo>
                  <a:cubicBezTo>
                    <a:pt x="36" y="52"/>
                    <a:pt x="36" y="52"/>
                    <a:pt x="36" y="52"/>
                  </a:cubicBezTo>
                  <a:cubicBezTo>
                    <a:pt x="36" y="36"/>
                    <a:pt x="36" y="36"/>
                    <a:pt x="36" y="36"/>
                  </a:cubicBezTo>
                  <a:cubicBezTo>
                    <a:pt x="28" y="36"/>
                    <a:pt x="28" y="36"/>
                    <a:pt x="28" y="36"/>
                  </a:cubicBezTo>
                  <a:cubicBezTo>
                    <a:pt x="28" y="28"/>
                    <a:pt x="28" y="28"/>
                    <a:pt x="28" y="28"/>
                  </a:cubicBezTo>
                  <a:lnTo>
                    <a:pt x="44" y="28"/>
                  </a:lnTo>
                  <a:close/>
                  <a:moveTo>
                    <a:pt x="112" y="52"/>
                  </a:moveTo>
                  <a:cubicBezTo>
                    <a:pt x="104" y="52"/>
                    <a:pt x="104" y="52"/>
                    <a:pt x="104" y="52"/>
                  </a:cubicBezTo>
                  <a:cubicBezTo>
                    <a:pt x="104" y="44"/>
                    <a:pt x="104" y="44"/>
                    <a:pt x="104" y="44"/>
                  </a:cubicBezTo>
                  <a:cubicBezTo>
                    <a:pt x="112" y="44"/>
                    <a:pt x="112" y="44"/>
                    <a:pt x="112" y="44"/>
                  </a:cubicBezTo>
                  <a:lnTo>
                    <a:pt x="112"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0"/>
            <p:cNvSpPr>
              <a:spLocks noChangeAspect="1" noEditPoints="1"/>
            </p:cNvSpPr>
            <p:nvPr/>
          </p:nvSpPr>
          <p:spPr bwMode="auto">
            <a:xfrm>
              <a:off x="8475622" y="5535108"/>
              <a:ext cx="372334" cy="318943"/>
            </a:xfrm>
            <a:custGeom>
              <a:avLst/>
              <a:gdLst>
                <a:gd name="T0" fmla="*/ 246 w 265"/>
                <a:gd name="T1" fmla="*/ 208 h 227"/>
                <a:gd name="T2" fmla="*/ 142 w 265"/>
                <a:gd name="T3" fmla="*/ 208 h 227"/>
                <a:gd name="T4" fmla="*/ 142 w 265"/>
                <a:gd name="T5" fmla="*/ 123 h 227"/>
                <a:gd name="T6" fmla="*/ 19 w 265"/>
                <a:gd name="T7" fmla="*/ 123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42 h 227"/>
                <a:gd name="T28" fmla="*/ 123 w 265"/>
                <a:gd name="T29" fmla="*/ 142 h 227"/>
                <a:gd name="T30" fmla="*/ 123 w 265"/>
                <a:gd name="T31" fmla="*/ 208 h 227"/>
                <a:gd name="T32" fmla="*/ 19 w 265"/>
                <a:gd name="T33" fmla="*/ 208 h 227"/>
                <a:gd name="T34" fmla="*/ 19 w 265"/>
                <a:gd name="T35" fmla="*/ 142 h 227"/>
                <a:gd name="T36" fmla="*/ 263 w 265"/>
                <a:gd name="T37" fmla="*/ 17 h 227"/>
                <a:gd name="T38" fmla="*/ 194 w 265"/>
                <a:gd name="T39" fmla="*/ 85 h 227"/>
                <a:gd name="T40" fmla="*/ 227 w 265"/>
                <a:gd name="T41" fmla="*/ 85 h 227"/>
                <a:gd name="T42" fmla="*/ 227 w 265"/>
                <a:gd name="T43" fmla="*/ 104 h 227"/>
                <a:gd name="T44" fmla="*/ 161 w 265"/>
                <a:gd name="T45" fmla="*/ 104 h 227"/>
                <a:gd name="T46" fmla="*/ 161 w 265"/>
                <a:gd name="T47" fmla="*/ 38 h 227"/>
                <a:gd name="T48" fmla="*/ 180 w 265"/>
                <a:gd name="T49" fmla="*/ 38 h 227"/>
                <a:gd name="T50" fmla="*/ 180 w 265"/>
                <a:gd name="T51" fmla="*/ 71 h 227"/>
                <a:gd name="T52" fmla="*/ 251 w 265"/>
                <a:gd name="T53" fmla="*/ 3 h 227"/>
                <a:gd name="T54" fmla="*/ 263 w 265"/>
                <a:gd name="T55" fmla="*/ 1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42" y="208"/>
                  </a:lnTo>
                  <a:lnTo>
                    <a:pt x="142" y="123"/>
                  </a:lnTo>
                  <a:lnTo>
                    <a:pt x="19" y="123"/>
                  </a:lnTo>
                  <a:lnTo>
                    <a:pt x="19" y="19"/>
                  </a:lnTo>
                  <a:lnTo>
                    <a:pt x="180" y="19"/>
                  </a:lnTo>
                  <a:lnTo>
                    <a:pt x="180" y="0"/>
                  </a:lnTo>
                  <a:lnTo>
                    <a:pt x="0" y="0"/>
                  </a:lnTo>
                  <a:lnTo>
                    <a:pt x="0" y="227"/>
                  </a:lnTo>
                  <a:lnTo>
                    <a:pt x="265" y="227"/>
                  </a:lnTo>
                  <a:lnTo>
                    <a:pt x="265" y="85"/>
                  </a:lnTo>
                  <a:lnTo>
                    <a:pt x="246" y="85"/>
                  </a:lnTo>
                  <a:lnTo>
                    <a:pt x="246" y="208"/>
                  </a:lnTo>
                  <a:close/>
                  <a:moveTo>
                    <a:pt x="19" y="142"/>
                  </a:moveTo>
                  <a:lnTo>
                    <a:pt x="123" y="142"/>
                  </a:lnTo>
                  <a:lnTo>
                    <a:pt x="123" y="208"/>
                  </a:lnTo>
                  <a:lnTo>
                    <a:pt x="19" y="208"/>
                  </a:lnTo>
                  <a:lnTo>
                    <a:pt x="19" y="142"/>
                  </a:lnTo>
                  <a:close/>
                  <a:moveTo>
                    <a:pt x="263" y="17"/>
                  </a:moveTo>
                  <a:lnTo>
                    <a:pt x="194" y="85"/>
                  </a:lnTo>
                  <a:lnTo>
                    <a:pt x="227" y="85"/>
                  </a:lnTo>
                  <a:lnTo>
                    <a:pt x="227" y="104"/>
                  </a:lnTo>
                  <a:lnTo>
                    <a:pt x="161" y="104"/>
                  </a:lnTo>
                  <a:lnTo>
                    <a:pt x="161" y="38"/>
                  </a:lnTo>
                  <a:lnTo>
                    <a:pt x="180" y="38"/>
                  </a:lnTo>
                  <a:lnTo>
                    <a:pt x="180" y="71"/>
                  </a:lnTo>
                  <a:lnTo>
                    <a:pt x="251" y="3"/>
                  </a:lnTo>
                  <a:lnTo>
                    <a:pt x="263" y="1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53"/>
            <p:cNvSpPr>
              <a:spLocks noChangeAspect="1"/>
            </p:cNvSpPr>
            <p:nvPr/>
          </p:nvSpPr>
          <p:spPr bwMode="auto">
            <a:xfrm>
              <a:off x="4149261" y="5508412"/>
              <a:ext cx="345638" cy="345639"/>
            </a:xfrm>
            <a:custGeom>
              <a:avLst/>
              <a:gdLst>
                <a:gd name="connsiteX0" fmla="*/ 195263 w 390525"/>
                <a:gd name="connsiteY0" fmla="*/ 58738 h 390526"/>
                <a:gd name="connsiteX1" fmla="*/ 330200 w 390525"/>
                <a:gd name="connsiteY1" fmla="*/ 58738 h 390526"/>
                <a:gd name="connsiteX2" fmla="*/ 330200 w 390525"/>
                <a:gd name="connsiteY2" fmla="*/ 195263 h 390526"/>
                <a:gd name="connsiteX3" fmla="*/ 300037 w 390525"/>
                <a:gd name="connsiteY3" fmla="*/ 195263 h 390526"/>
                <a:gd name="connsiteX4" fmla="*/ 300037 w 390525"/>
                <a:gd name="connsiteY4" fmla="*/ 107951 h 390526"/>
                <a:gd name="connsiteX5" fmla="*/ 49213 w 390525"/>
                <a:gd name="connsiteY5" fmla="*/ 360364 h 390526"/>
                <a:gd name="connsiteX6" fmla="*/ 134937 w 390525"/>
                <a:gd name="connsiteY6" fmla="*/ 360364 h 390526"/>
                <a:gd name="connsiteX7" fmla="*/ 134937 w 390525"/>
                <a:gd name="connsiteY7" fmla="*/ 390526 h 390526"/>
                <a:gd name="connsiteX8" fmla="*/ 0 w 390525"/>
                <a:gd name="connsiteY8" fmla="*/ 390526 h 390526"/>
                <a:gd name="connsiteX9" fmla="*/ 0 w 390525"/>
                <a:gd name="connsiteY9" fmla="*/ 254001 h 390526"/>
                <a:gd name="connsiteX10" fmla="*/ 30163 w 390525"/>
                <a:gd name="connsiteY10" fmla="*/ 254001 h 390526"/>
                <a:gd name="connsiteX11" fmla="*/ 30163 w 390525"/>
                <a:gd name="connsiteY11" fmla="*/ 336551 h 390526"/>
                <a:gd name="connsiteX12" fmla="*/ 277813 w 390525"/>
                <a:gd name="connsiteY12" fmla="*/ 88901 h 390526"/>
                <a:gd name="connsiteX13" fmla="*/ 195263 w 390525"/>
                <a:gd name="connsiteY13" fmla="*/ 88901 h 390526"/>
                <a:gd name="connsiteX14" fmla="*/ 0 w 390525"/>
                <a:gd name="connsiteY14" fmla="*/ 0 h 390526"/>
                <a:gd name="connsiteX15" fmla="*/ 390525 w 390525"/>
                <a:gd name="connsiteY15" fmla="*/ 0 h 390526"/>
                <a:gd name="connsiteX16" fmla="*/ 390525 w 390525"/>
                <a:gd name="connsiteY16" fmla="*/ 390525 h 390526"/>
                <a:gd name="connsiteX17" fmla="*/ 165100 w 390525"/>
                <a:gd name="connsiteY17" fmla="*/ 390525 h 390526"/>
                <a:gd name="connsiteX18" fmla="*/ 165100 w 390525"/>
                <a:gd name="connsiteY18" fmla="*/ 360363 h 390526"/>
                <a:gd name="connsiteX19" fmla="*/ 360363 w 390525"/>
                <a:gd name="connsiteY19" fmla="*/ 360363 h 390526"/>
                <a:gd name="connsiteX20" fmla="*/ 360363 w 390525"/>
                <a:gd name="connsiteY20" fmla="*/ 30163 h 390526"/>
                <a:gd name="connsiteX21" fmla="*/ 30163 w 390525"/>
                <a:gd name="connsiteY21" fmla="*/ 30163 h 390526"/>
                <a:gd name="connsiteX22" fmla="*/ 30163 w 390525"/>
                <a:gd name="connsiteY22" fmla="*/ 225425 h 390526"/>
                <a:gd name="connsiteX23" fmla="*/ 0 w 390525"/>
                <a:gd name="connsiteY23" fmla="*/ 225425 h 39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0525" h="390526">
                  <a:moveTo>
                    <a:pt x="195263" y="58738"/>
                  </a:moveTo>
                  <a:lnTo>
                    <a:pt x="330200" y="58738"/>
                  </a:lnTo>
                  <a:lnTo>
                    <a:pt x="330200" y="195263"/>
                  </a:lnTo>
                  <a:lnTo>
                    <a:pt x="300037" y="195263"/>
                  </a:lnTo>
                  <a:lnTo>
                    <a:pt x="300037" y="107951"/>
                  </a:lnTo>
                  <a:lnTo>
                    <a:pt x="49213" y="360364"/>
                  </a:lnTo>
                  <a:lnTo>
                    <a:pt x="134937" y="360364"/>
                  </a:lnTo>
                  <a:lnTo>
                    <a:pt x="134937" y="390526"/>
                  </a:lnTo>
                  <a:lnTo>
                    <a:pt x="0" y="390526"/>
                  </a:lnTo>
                  <a:lnTo>
                    <a:pt x="0" y="254001"/>
                  </a:lnTo>
                  <a:lnTo>
                    <a:pt x="30163" y="254001"/>
                  </a:lnTo>
                  <a:lnTo>
                    <a:pt x="30163" y="336551"/>
                  </a:lnTo>
                  <a:lnTo>
                    <a:pt x="277813" y="88901"/>
                  </a:lnTo>
                  <a:lnTo>
                    <a:pt x="195263" y="88901"/>
                  </a:lnTo>
                  <a:close/>
                  <a:moveTo>
                    <a:pt x="0" y="0"/>
                  </a:moveTo>
                  <a:lnTo>
                    <a:pt x="390525" y="0"/>
                  </a:lnTo>
                  <a:lnTo>
                    <a:pt x="390525" y="390525"/>
                  </a:lnTo>
                  <a:lnTo>
                    <a:pt x="165100" y="390525"/>
                  </a:lnTo>
                  <a:lnTo>
                    <a:pt x="165100" y="360363"/>
                  </a:lnTo>
                  <a:lnTo>
                    <a:pt x="360363" y="360363"/>
                  </a:lnTo>
                  <a:lnTo>
                    <a:pt x="360363" y="30163"/>
                  </a:lnTo>
                  <a:lnTo>
                    <a:pt x="30163" y="30163"/>
                  </a:lnTo>
                  <a:lnTo>
                    <a:pt x="30163" y="225425"/>
                  </a:lnTo>
                  <a:lnTo>
                    <a:pt x="0" y="22542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26"/>
            <p:cNvSpPr>
              <a:spLocks noChangeAspect="1"/>
            </p:cNvSpPr>
            <p:nvPr/>
          </p:nvSpPr>
          <p:spPr bwMode="auto">
            <a:xfrm>
              <a:off x="2263379" y="5588499"/>
              <a:ext cx="434156" cy="265552"/>
            </a:xfrm>
            <a:custGeom>
              <a:avLst/>
              <a:gdLst>
                <a:gd name="connsiteX0" fmla="*/ 11113 w 490538"/>
                <a:gd name="connsiteY0" fmla="*/ 269875 h 300038"/>
                <a:gd name="connsiteX1" fmla="*/ 490538 w 490538"/>
                <a:gd name="connsiteY1" fmla="*/ 269875 h 300038"/>
                <a:gd name="connsiteX2" fmla="*/ 490538 w 490538"/>
                <a:gd name="connsiteY2" fmla="*/ 300038 h 300038"/>
                <a:gd name="connsiteX3" fmla="*/ 11113 w 490538"/>
                <a:gd name="connsiteY3" fmla="*/ 300038 h 300038"/>
                <a:gd name="connsiteX4" fmla="*/ 385763 w 490538"/>
                <a:gd name="connsiteY4" fmla="*/ 0 h 300038"/>
                <a:gd name="connsiteX5" fmla="*/ 490538 w 490538"/>
                <a:gd name="connsiteY5" fmla="*/ 0 h 300038"/>
                <a:gd name="connsiteX6" fmla="*/ 490538 w 490538"/>
                <a:gd name="connsiteY6" fmla="*/ 104775 h 300038"/>
                <a:gd name="connsiteX7" fmla="*/ 460376 w 490538"/>
                <a:gd name="connsiteY7" fmla="*/ 104775 h 300038"/>
                <a:gd name="connsiteX8" fmla="*/ 460376 w 490538"/>
                <a:gd name="connsiteY8" fmla="*/ 50614 h 300038"/>
                <a:gd name="connsiteX9" fmla="*/ 280988 w 490538"/>
                <a:gd name="connsiteY9" fmla="*/ 228600 h 300038"/>
                <a:gd name="connsiteX10" fmla="*/ 146050 w 490538"/>
                <a:gd name="connsiteY10" fmla="*/ 93663 h 300038"/>
                <a:gd name="connsiteX11" fmla="*/ 17463 w 490538"/>
                <a:gd name="connsiteY11" fmla="*/ 222250 h 300038"/>
                <a:gd name="connsiteX12" fmla="*/ 0 w 490538"/>
                <a:gd name="connsiteY12" fmla="*/ 198438 h 300038"/>
                <a:gd name="connsiteX13" fmla="*/ 146050 w 490538"/>
                <a:gd name="connsiteY13" fmla="*/ 52388 h 300038"/>
                <a:gd name="connsiteX14" fmla="*/ 280988 w 490538"/>
                <a:gd name="connsiteY14" fmla="*/ 187325 h 300038"/>
                <a:gd name="connsiteX15" fmla="*/ 438150 w 490538"/>
                <a:gd name="connsiteY15" fmla="*/ 30163 h 300038"/>
                <a:gd name="connsiteX16" fmla="*/ 385763 w 490538"/>
                <a:gd name="connsiteY16" fmla="*/ 30163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0538" h="300038">
                  <a:moveTo>
                    <a:pt x="11113" y="269875"/>
                  </a:moveTo>
                  <a:lnTo>
                    <a:pt x="490538" y="269875"/>
                  </a:lnTo>
                  <a:lnTo>
                    <a:pt x="490538" y="300038"/>
                  </a:lnTo>
                  <a:lnTo>
                    <a:pt x="11113" y="300038"/>
                  </a:lnTo>
                  <a:close/>
                  <a:moveTo>
                    <a:pt x="385763" y="0"/>
                  </a:moveTo>
                  <a:lnTo>
                    <a:pt x="490538" y="0"/>
                  </a:lnTo>
                  <a:lnTo>
                    <a:pt x="490538" y="104775"/>
                  </a:lnTo>
                  <a:lnTo>
                    <a:pt x="460376" y="104775"/>
                  </a:lnTo>
                  <a:lnTo>
                    <a:pt x="460376" y="50614"/>
                  </a:lnTo>
                  <a:lnTo>
                    <a:pt x="280988" y="228600"/>
                  </a:lnTo>
                  <a:lnTo>
                    <a:pt x="146050" y="93663"/>
                  </a:lnTo>
                  <a:lnTo>
                    <a:pt x="17463" y="222250"/>
                  </a:lnTo>
                  <a:lnTo>
                    <a:pt x="0" y="198438"/>
                  </a:lnTo>
                  <a:lnTo>
                    <a:pt x="146050" y="52388"/>
                  </a:lnTo>
                  <a:lnTo>
                    <a:pt x="280988" y="187325"/>
                  </a:lnTo>
                  <a:lnTo>
                    <a:pt x="438150" y="30163"/>
                  </a:lnTo>
                  <a:lnTo>
                    <a:pt x="385763" y="3016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29"/>
            <p:cNvSpPr>
              <a:spLocks noChangeAspect="1" noEditPoints="1"/>
            </p:cNvSpPr>
            <p:nvPr/>
          </p:nvSpPr>
          <p:spPr bwMode="auto">
            <a:xfrm>
              <a:off x="5777507" y="5481717"/>
              <a:ext cx="424320" cy="372334"/>
            </a:xfrm>
            <a:custGeom>
              <a:avLst/>
              <a:gdLst>
                <a:gd name="T0" fmla="*/ 0 w 302"/>
                <a:gd name="T1" fmla="*/ 190 h 265"/>
                <a:gd name="T2" fmla="*/ 37 w 302"/>
                <a:gd name="T3" fmla="*/ 190 h 265"/>
                <a:gd name="T4" fmla="*/ 37 w 302"/>
                <a:gd name="T5" fmla="*/ 265 h 265"/>
                <a:gd name="T6" fmla="*/ 113 w 302"/>
                <a:gd name="T7" fmla="*/ 190 h 265"/>
                <a:gd name="T8" fmla="*/ 302 w 302"/>
                <a:gd name="T9" fmla="*/ 190 h 265"/>
                <a:gd name="T10" fmla="*/ 302 w 302"/>
                <a:gd name="T11" fmla="*/ 0 h 265"/>
                <a:gd name="T12" fmla="*/ 0 w 302"/>
                <a:gd name="T13" fmla="*/ 0 h 265"/>
                <a:gd name="T14" fmla="*/ 0 w 302"/>
                <a:gd name="T15" fmla="*/ 190 h 265"/>
                <a:gd name="T16" fmla="*/ 19 w 302"/>
                <a:gd name="T17" fmla="*/ 19 h 265"/>
                <a:gd name="T18" fmla="*/ 283 w 302"/>
                <a:gd name="T19" fmla="*/ 19 h 265"/>
                <a:gd name="T20" fmla="*/ 283 w 302"/>
                <a:gd name="T21" fmla="*/ 171 h 265"/>
                <a:gd name="T22" fmla="*/ 113 w 302"/>
                <a:gd name="T23" fmla="*/ 171 h 265"/>
                <a:gd name="T24" fmla="*/ 104 w 302"/>
                <a:gd name="T25" fmla="*/ 171 h 265"/>
                <a:gd name="T26" fmla="*/ 99 w 302"/>
                <a:gd name="T27" fmla="*/ 175 h 265"/>
                <a:gd name="T28" fmla="*/ 56 w 302"/>
                <a:gd name="T29" fmla="*/ 218 h 265"/>
                <a:gd name="T30" fmla="*/ 56 w 302"/>
                <a:gd name="T31" fmla="*/ 190 h 265"/>
                <a:gd name="T32" fmla="*/ 56 w 302"/>
                <a:gd name="T33" fmla="*/ 171 h 265"/>
                <a:gd name="T34" fmla="*/ 37 w 302"/>
                <a:gd name="T35" fmla="*/ 171 h 265"/>
                <a:gd name="T36" fmla="*/ 19 w 302"/>
                <a:gd name="T37" fmla="*/ 171 h 265"/>
                <a:gd name="T38" fmla="*/ 19 w 302"/>
                <a:gd name="T39" fmla="*/ 1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2" h="265">
                  <a:moveTo>
                    <a:pt x="0" y="190"/>
                  </a:moveTo>
                  <a:lnTo>
                    <a:pt x="37" y="190"/>
                  </a:lnTo>
                  <a:lnTo>
                    <a:pt x="37" y="265"/>
                  </a:lnTo>
                  <a:lnTo>
                    <a:pt x="113" y="190"/>
                  </a:lnTo>
                  <a:lnTo>
                    <a:pt x="302" y="190"/>
                  </a:lnTo>
                  <a:lnTo>
                    <a:pt x="302" y="0"/>
                  </a:lnTo>
                  <a:lnTo>
                    <a:pt x="0" y="0"/>
                  </a:lnTo>
                  <a:lnTo>
                    <a:pt x="0" y="190"/>
                  </a:lnTo>
                  <a:close/>
                  <a:moveTo>
                    <a:pt x="19" y="19"/>
                  </a:moveTo>
                  <a:lnTo>
                    <a:pt x="283" y="19"/>
                  </a:lnTo>
                  <a:lnTo>
                    <a:pt x="283" y="171"/>
                  </a:lnTo>
                  <a:lnTo>
                    <a:pt x="113" y="171"/>
                  </a:lnTo>
                  <a:lnTo>
                    <a:pt x="104" y="171"/>
                  </a:lnTo>
                  <a:lnTo>
                    <a:pt x="99" y="175"/>
                  </a:lnTo>
                  <a:lnTo>
                    <a:pt x="56" y="218"/>
                  </a:lnTo>
                  <a:lnTo>
                    <a:pt x="56" y="190"/>
                  </a:lnTo>
                  <a:lnTo>
                    <a:pt x="56" y="171"/>
                  </a:lnTo>
                  <a:lnTo>
                    <a:pt x="37" y="171"/>
                  </a:lnTo>
                  <a:lnTo>
                    <a:pt x="19" y="171"/>
                  </a:lnTo>
                  <a:lnTo>
                    <a:pt x="19" y="1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noChangeAspect="1"/>
            </p:cNvSpPr>
            <p:nvPr/>
          </p:nvSpPr>
          <p:spPr bwMode="auto">
            <a:xfrm>
              <a:off x="9404756" y="5508413"/>
              <a:ext cx="358284" cy="345638"/>
            </a:xfrm>
            <a:custGeom>
              <a:avLst/>
              <a:gdLst>
                <a:gd name="T0" fmla="*/ 28 w 108"/>
                <a:gd name="T1" fmla="*/ 36 h 104"/>
                <a:gd name="T2" fmla="*/ 15 w 108"/>
                <a:gd name="T3" fmla="*/ 36 h 104"/>
                <a:gd name="T4" fmla="*/ 56 w 108"/>
                <a:gd name="T5" fmla="*/ 8 h 104"/>
                <a:gd name="T6" fmla="*/ 100 w 108"/>
                <a:gd name="T7" fmla="*/ 52 h 104"/>
                <a:gd name="T8" fmla="*/ 56 w 108"/>
                <a:gd name="T9" fmla="*/ 96 h 104"/>
                <a:gd name="T10" fmla="*/ 12 w 108"/>
                <a:gd name="T11" fmla="*/ 52 h 104"/>
                <a:gd name="T12" fmla="*/ 4 w 108"/>
                <a:gd name="T13" fmla="*/ 52 h 104"/>
                <a:gd name="T14" fmla="*/ 56 w 108"/>
                <a:gd name="T15" fmla="*/ 104 h 104"/>
                <a:gd name="T16" fmla="*/ 108 w 108"/>
                <a:gd name="T17" fmla="*/ 52 h 104"/>
                <a:gd name="T18" fmla="*/ 56 w 108"/>
                <a:gd name="T19" fmla="*/ 0 h 104"/>
                <a:gd name="T20" fmla="*/ 8 w 108"/>
                <a:gd name="T21" fmla="*/ 32 h 104"/>
                <a:gd name="T22" fmla="*/ 8 w 108"/>
                <a:gd name="T23" fmla="*/ 16 h 104"/>
                <a:gd name="T24" fmla="*/ 0 w 108"/>
                <a:gd name="T25" fmla="*/ 16 h 104"/>
                <a:gd name="T26" fmla="*/ 0 w 108"/>
                <a:gd name="T27" fmla="*/ 44 h 104"/>
                <a:gd name="T28" fmla="*/ 28 w 108"/>
                <a:gd name="T29" fmla="*/ 44 h 104"/>
                <a:gd name="T30" fmla="*/ 28 w 108"/>
                <a:gd name="T31" fmla="*/ 3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04">
                  <a:moveTo>
                    <a:pt x="28" y="36"/>
                  </a:moveTo>
                  <a:cubicBezTo>
                    <a:pt x="15" y="36"/>
                    <a:pt x="15" y="36"/>
                    <a:pt x="15" y="36"/>
                  </a:cubicBezTo>
                  <a:cubicBezTo>
                    <a:pt x="21" y="19"/>
                    <a:pt x="37" y="8"/>
                    <a:pt x="56" y="8"/>
                  </a:cubicBezTo>
                  <a:cubicBezTo>
                    <a:pt x="80" y="8"/>
                    <a:pt x="100" y="27"/>
                    <a:pt x="100" y="52"/>
                  </a:cubicBezTo>
                  <a:cubicBezTo>
                    <a:pt x="100" y="76"/>
                    <a:pt x="80" y="96"/>
                    <a:pt x="56" y="96"/>
                  </a:cubicBezTo>
                  <a:cubicBezTo>
                    <a:pt x="31" y="96"/>
                    <a:pt x="12" y="76"/>
                    <a:pt x="12" y="52"/>
                  </a:cubicBezTo>
                  <a:cubicBezTo>
                    <a:pt x="4" y="52"/>
                    <a:pt x="4" y="52"/>
                    <a:pt x="4" y="52"/>
                  </a:cubicBezTo>
                  <a:cubicBezTo>
                    <a:pt x="4" y="80"/>
                    <a:pt x="27" y="104"/>
                    <a:pt x="56" y="104"/>
                  </a:cubicBezTo>
                  <a:cubicBezTo>
                    <a:pt x="84" y="104"/>
                    <a:pt x="108" y="80"/>
                    <a:pt x="108" y="52"/>
                  </a:cubicBezTo>
                  <a:cubicBezTo>
                    <a:pt x="108" y="23"/>
                    <a:pt x="84" y="0"/>
                    <a:pt x="56" y="0"/>
                  </a:cubicBezTo>
                  <a:cubicBezTo>
                    <a:pt x="34" y="0"/>
                    <a:pt x="16" y="13"/>
                    <a:pt x="8" y="32"/>
                  </a:cubicBezTo>
                  <a:cubicBezTo>
                    <a:pt x="8" y="16"/>
                    <a:pt x="8" y="16"/>
                    <a:pt x="8" y="16"/>
                  </a:cubicBezTo>
                  <a:cubicBezTo>
                    <a:pt x="0" y="16"/>
                    <a:pt x="0" y="16"/>
                    <a:pt x="0" y="16"/>
                  </a:cubicBezTo>
                  <a:cubicBezTo>
                    <a:pt x="0" y="44"/>
                    <a:pt x="0" y="44"/>
                    <a:pt x="0" y="44"/>
                  </a:cubicBezTo>
                  <a:cubicBezTo>
                    <a:pt x="28" y="44"/>
                    <a:pt x="28" y="44"/>
                    <a:pt x="28" y="44"/>
                  </a:cubicBezTo>
                  <a:lnTo>
                    <a:pt x="28" y="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25"/>
            <p:cNvSpPr>
              <a:spLocks noChangeAspect="1" noChangeArrowheads="1"/>
            </p:cNvSpPr>
            <p:nvPr/>
          </p:nvSpPr>
          <p:spPr bwMode="auto">
            <a:xfrm>
              <a:off x="4917075" y="5588499"/>
              <a:ext cx="425726" cy="265552"/>
            </a:xfrm>
            <a:custGeom>
              <a:avLst/>
              <a:gdLst>
                <a:gd name="connsiteX0" fmla="*/ 0 w 481013"/>
                <a:gd name="connsiteY0" fmla="*/ 269875 h 300038"/>
                <a:gd name="connsiteX1" fmla="*/ 481013 w 481013"/>
                <a:gd name="connsiteY1" fmla="*/ 269875 h 300038"/>
                <a:gd name="connsiteX2" fmla="*/ 481013 w 481013"/>
                <a:gd name="connsiteY2" fmla="*/ 300038 h 300038"/>
                <a:gd name="connsiteX3" fmla="*/ 0 w 481013"/>
                <a:gd name="connsiteY3" fmla="*/ 300038 h 300038"/>
                <a:gd name="connsiteX4" fmla="*/ 90488 w 481013"/>
                <a:gd name="connsiteY4" fmla="*/ 209550 h 300038"/>
                <a:gd name="connsiteX5" fmla="*/ 150813 w 481013"/>
                <a:gd name="connsiteY5" fmla="*/ 209550 h 300038"/>
                <a:gd name="connsiteX6" fmla="*/ 150813 w 481013"/>
                <a:gd name="connsiteY6" fmla="*/ 239713 h 300038"/>
                <a:gd name="connsiteX7" fmla="*/ 90488 w 481013"/>
                <a:gd name="connsiteY7" fmla="*/ 239713 h 300038"/>
                <a:gd name="connsiteX8" fmla="*/ 0 w 481013"/>
                <a:gd name="connsiteY8" fmla="*/ 209550 h 300038"/>
                <a:gd name="connsiteX9" fmla="*/ 60325 w 481013"/>
                <a:gd name="connsiteY9" fmla="*/ 209550 h 300038"/>
                <a:gd name="connsiteX10" fmla="*/ 60325 w 481013"/>
                <a:gd name="connsiteY10" fmla="*/ 239713 h 300038"/>
                <a:gd name="connsiteX11" fmla="*/ 0 w 481013"/>
                <a:gd name="connsiteY11" fmla="*/ 239713 h 300038"/>
                <a:gd name="connsiteX12" fmla="*/ 376238 w 481013"/>
                <a:gd name="connsiteY12" fmla="*/ 0 h 300038"/>
                <a:gd name="connsiteX13" fmla="*/ 481013 w 481013"/>
                <a:gd name="connsiteY13" fmla="*/ 0 h 300038"/>
                <a:gd name="connsiteX14" fmla="*/ 481013 w 481013"/>
                <a:gd name="connsiteY14" fmla="*/ 104775 h 300038"/>
                <a:gd name="connsiteX15" fmla="*/ 450851 w 481013"/>
                <a:gd name="connsiteY15" fmla="*/ 104775 h 300038"/>
                <a:gd name="connsiteX16" fmla="*/ 450851 w 481013"/>
                <a:gd name="connsiteY16" fmla="*/ 53192 h 300038"/>
                <a:gd name="connsiteX17" fmla="*/ 258763 w 481013"/>
                <a:gd name="connsiteY17" fmla="*/ 239713 h 300038"/>
                <a:gd name="connsiteX18" fmla="*/ 180975 w 481013"/>
                <a:gd name="connsiteY18" fmla="*/ 239713 h 300038"/>
                <a:gd name="connsiteX19" fmla="*/ 180975 w 481013"/>
                <a:gd name="connsiteY19" fmla="*/ 209550 h 300038"/>
                <a:gd name="connsiteX20" fmla="*/ 247650 w 481013"/>
                <a:gd name="connsiteY20" fmla="*/ 209550 h 300038"/>
                <a:gd name="connsiteX21" fmla="*/ 427038 w 481013"/>
                <a:gd name="connsiteY21" fmla="*/ 30162 h 300038"/>
                <a:gd name="connsiteX22" fmla="*/ 376238 w 481013"/>
                <a:gd name="connsiteY22" fmla="*/ 30162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1013" h="300038">
                  <a:moveTo>
                    <a:pt x="0" y="269875"/>
                  </a:moveTo>
                  <a:lnTo>
                    <a:pt x="481013" y="269875"/>
                  </a:lnTo>
                  <a:lnTo>
                    <a:pt x="481013" y="300038"/>
                  </a:lnTo>
                  <a:lnTo>
                    <a:pt x="0" y="300038"/>
                  </a:lnTo>
                  <a:close/>
                  <a:moveTo>
                    <a:pt x="90488" y="209550"/>
                  </a:moveTo>
                  <a:lnTo>
                    <a:pt x="150813" y="209550"/>
                  </a:lnTo>
                  <a:lnTo>
                    <a:pt x="150813" y="239713"/>
                  </a:lnTo>
                  <a:lnTo>
                    <a:pt x="90488" y="239713"/>
                  </a:lnTo>
                  <a:close/>
                  <a:moveTo>
                    <a:pt x="0" y="209550"/>
                  </a:moveTo>
                  <a:lnTo>
                    <a:pt x="60325" y="209550"/>
                  </a:lnTo>
                  <a:lnTo>
                    <a:pt x="60325" y="239713"/>
                  </a:lnTo>
                  <a:lnTo>
                    <a:pt x="0" y="239713"/>
                  </a:lnTo>
                  <a:close/>
                  <a:moveTo>
                    <a:pt x="376238" y="0"/>
                  </a:moveTo>
                  <a:lnTo>
                    <a:pt x="481013" y="0"/>
                  </a:lnTo>
                  <a:lnTo>
                    <a:pt x="481013" y="104775"/>
                  </a:lnTo>
                  <a:lnTo>
                    <a:pt x="450851" y="104775"/>
                  </a:lnTo>
                  <a:lnTo>
                    <a:pt x="450851" y="53192"/>
                  </a:lnTo>
                  <a:lnTo>
                    <a:pt x="258763" y="239713"/>
                  </a:lnTo>
                  <a:lnTo>
                    <a:pt x="180975" y="239713"/>
                  </a:lnTo>
                  <a:lnTo>
                    <a:pt x="180975" y="209550"/>
                  </a:lnTo>
                  <a:lnTo>
                    <a:pt x="247650" y="209550"/>
                  </a:lnTo>
                  <a:lnTo>
                    <a:pt x="427038" y="30162"/>
                  </a:lnTo>
                  <a:lnTo>
                    <a:pt x="376238" y="301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r>
                <a:rPr lang="en-US" dirty="0"/>
                <a:t> </a:t>
              </a:r>
            </a:p>
          </p:txBody>
        </p:sp>
        <p:sp>
          <p:nvSpPr>
            <p:cNvPr id="125" name="Freeform 124"/>
            <p:cNvSpPr>
              <a:spLocks noChangeAspect="1" noChangeArrowheads="1"/>
            </p:cNvSpPr>
            <p:nvPr/>
          </p:nvSpPr>
          <p:spPr bwMode="auto">
            <a:xfrm>
              <a:off x="422287" y="5588499"/>
              <a:ext cx="424320" cy="265552"/>
            </a:xfrm>
            <a:custGeom>
              <a:avLst/>
              <a:gdLst>
                <a:gd name="connsiteX0" fmla="*/ 0 w 479425"/>
                <a:gd name="connsiteY0" fmla="*/ 0 h 300038"/>
                <a:gd name="connsiteX1" fmla="*/ 179388 w 479425"/>
                <a:gd name="connsiteY1" fmla="*/ 0 h 300038"/>
                <a:gd name="connsiteX2" fmla="*/ 179388 w 479425"/>
                <a:gd name="connsiteY2" fmla="*/ 44450 h 300038"/>
                <a:gd name="connsiteX3" fmla="*/ 330200 w 479425"/>
                <a:gd name="connsiteY3" fmla="*/ 44450 h 300038"/>
                <a:gd name="connsiteX4" fmla="*/ 330200 w 479425"/>
                <a:gd name="connsiteY4" fmla="*/ 134937 h 300038"/>
                <a:gd name="connsiteX5" fmla="*/ 479425 w 479425"/>
                <a:gd name="connsiteY5" fmla="*/ 134937 h 300038"/>
                <a:gd name="connsiteX6" fmla="*/ 479425 w 479425"/>
                <a:gd name="connsiteY6" fmla="*/ 165100 h 300038"/>
                <a:gd name="connsiteX7" fmla="*/ 330200 w 479425"/>
                <a:gd name="connsiteY7" fmla="*/ 165100 h 300038"/>
                <a:gd name="connsiteX8" fmla="*/ 330200 w 479425"/>
                <a:gd name="connsiteY8" fmla="*/ 255588 h 300038"/>
                <a:gd name="connsiteX9" fmla="*/ 179388 w 479425"/>
                <a:gd name="connsiteY9" fmla="*/ 255588 h 300038"/>
                <a:gd name="connsiteX10" fmla="*/ 179388 w 479425"/>
                <a:gd name="connsiteY10" fmla="*/ 300038 h 300038"/>
                <a:gd name="connsiteX11" fmla="*/ 0 w 479425"/>
                <a:gd name="connsiteY11" fmla="*/ 300038 h 300038"/>
                <a:gd name="connsiteX12" fmla="*/ 0 w 479425"/>
                <a:gd name="connsiteY12" fmla="*/ 269875 h 300038"/>
                <a:gd name="connsiteX13" fmla="*/ 149225 w 479425"/>
                <a:gd name="connsiteY13" fmla="*/ 269875 h 300038"/>
                <a:gd name="connsiteX14" fmla="*/ 149225 w 479425"/>
                <a:gd name="connsiteY14" fmla="*/ 209550 h 300038"/>
                <a:gd name="connsiteX15" fmla="*/ 0 w 479425"/>
                <a:gd name="connsiteY15" fmla="*/ 209550 h 300038"/>
                <a:gd name="connsiteX16" fmla="*/ 0 w 479425"/>
                <a:gd name="connsiteY16" fmla="*/ 180975 h 300038"/>
                <a:gd name="connsiteX17" fmla="*/ 179388 w 479425"/>
                <a:gd name="connsiteY17" fmla="*/ 180975 h 300038"/>
                <a:gd name="connsiteX18" fmla="*/ 179388 w 479425"/>
                <a:gd name="connsiteY18" fmla="*/ 225425 h 300038"/>
                <a:gd name="connsiteX19" fmla="*/ 300037 w 479425"/>
                <a:gd name="connsiteY19" fmla="*/ 225425 h 300038"/>
                <a:gd name="connsiteX20" fmla="*/ 300037 w 479425"/>
                <a:gd name="connsiteY20" fmla="*/ 74613 h 300038"/>
                <a:gd name="connsiteX21" fmla="*/ 179388 w 479425"/>
                <a:gd name="connsiteY21" fmla="*/ 74613 h 300038"/>
                <a:gd name="connsiteX22" fmla="*/ 179388 w 479425"/>
                <a:gd name="connsiteY22" fmla="*/ 120650 h 300038"/>
                <a:gd name="connsiteX23" fmla="*/ 0 w 479425"/>
                <a:gd name="connsiteY23" fmla="*/ 120650 h 300038"/>
                <a:gd name="connsiteX24" fmla="*/ 0 w 479425"/>
                <a:gd name="connsiteY24" fmla="*/ 90487 h 300038"/>
                <a:gd name="connsiteX25" fmla="*/ 149225 w 479425"/>
                <a:gd name="connsiteY25" fmla="*/ 90487 h 300038"/>
                <a:gd name="connsiteX26" fmla="*/ 149225 w 479425"/>
                <a:gd name="connsiteY26" fmla="*/ 30162 h 300038"/>
                <a:gd name="connsiteX27" fmla="*/ 0 w 479425"/>
                <a:gd name="connsiteY27" fmla="*/ 30162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9425" h="300038">
                  <a:moveTo>
                    <a:pt x="0" y="0"/>
                  </a:moveTo>
                  <a:lnTo>
                    <a:pt x="179388" y="0"/>
                  </a:lnTo>
                  <a:lnTo>
                    <a:pt x="179388" y="44450"/>
                  </a:lnTo>
                  <a:lnTo>
                    <a:pt x="330200" y="44450"/>
                  </a:lnTo>
                  <a:lnTo>
                    <a:pt x="330200" y="134937"/>
                  </a:lnTo>
                  <a:lnTo>
                    <a:pt x="479425" y="134937"/>
                  </a:lnTo>
                  <a:lnTo>
                    <a:pt x="479425" y="165100"/>
                  </a:lnTo>
                  <a:lnTo>
                    <a:pt x="330200" y="165100"/>
                  </a:lnTo>
                  <a:lnTo>
                    <a:pt x="330200" y="255588"/>
                  </a:lnTo>
                  <a:lnTo>
                    <a:pt x="179388" y="255588"/>
                  </a:lnTo>
                  <a:lnTo>
                    <a:pt x="179388" y="300038"/>
                  </a:lnTo>
                  <a:lnTo>
                    <a:pt x="0" y="300038"/>
                  </a:lnTo>
                  <a:lnTo>
                    <a:pt x="0" y="269875"/>
                  </a:lnTo>
                  <a:lnTo>
                    <a:pt x="149225" y="269875"/>
                  </a:lnTo>
                  <a:lnTo>
                    <a:pt x="149225" y="209550"/>
                  </a:lnTo>
                  <a:lnTo>
                    <a:pt x="0" y="209550"/>
                  </a:lnTo>
                  <a:lnTo>
                    <a:pt x="0" y="180975"/>
                  </a:lnTo>
                  <a:lnTo>
                    <a:pt x="179388" y="180975"/>
                  </a:lnTo>
                  <a:lnTo>
                    <a:pt x="179388" y="225425"/>
                  </a:lnTo>
                  <a:lnTo>
                    <a:pt x="300037" y="225425"/>
                  </a:lnTo>
                  <a:lnTo>
                    <a:pt x="300037" y="74613"/>
                  </a:lnTo>
                  <a:lnTo>
                    <a:pt x="179388" y="74613"/>
                  </a:lnTo>
                  <a:lnTo>
                    <a:pt x="179388" y="120650"/>
                  </a:lnTo>
                  <a:lnTo>
                    <a:pt x="0" y="120650"/>
                  </a:lnTo>
                  <a:lnTo>
                    <a:pt x="0" y="90487"/>
                  </a:lnTo>
                  <a:lnTo>
                    <a:pt x="149225" y="90487"/>
                  </a:lnTo>
                  <a:lnTo>
                    <a:pt x="149225" y="30162"/>
                  </a:lnTo>
                  <a:lnTo>
                    <a:pt x="0" y="301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53"/>
            <p:cNvSpPr>
              <a:spLocks noChangeAspect="1" noEditPoints="1"/>
            </p:cNvSpPr>
            <p:nvPr/>
          </p:nvSpPr>
          <p:spPr bwMode="auto">
            <a:xfrm>
              <a:off x="3199162" y="5613790"/>
              <a:ext cx="424320" cy="240261"/>
            </a:xfrm>
            <a:custGeom>
              <a:avLst/>
              <a:gdLst>
                <a:gd name="T0" fmla="*/ 302 w 302"/>
                <a:gd name="T1" fmla="*/ 0 h 171"/>
                <a:gd name="T2" fmla="*/ 302 w 302"/>
                <a:gd name="T3" fmla="*/ 19 h 171"/>
                <a:gd name="T4" fmla="*/ 57 w 302"/>
                <a:gd name="T5" fmla="*/ 19 h 171"/>
                <a:gd name="T6" fmla="*/ 57 w 302"/>
                <a:gd name="T7" fmla="*/ 0 h 171"/>
                <a:gd name="T8" fmla="*/ 302 w 302"/>
                <a:gd name="T9" fmla="*/ 0 h 171"/>
                <a:gd name="T10" fmla="*/ 0 w 302"/>
                <a:gd name="T11" fmla="*/ 171 h 171"/>
                <a:gd name="T12" fmla="*/ 19 w 302"/>
                <a:gd name="T13" fmla="*/ 171 h 171"/>
                <a:gd name="T14" fmla="*/ 19 w 302"/>
                <a:gd name="T15" fmla="*/ 152 h 171"/>
                <a:gd name="T16" fmla="*/ 0 w 302"/>
                <a:gd name="T17" fmla="*/ 152 h 171"/>
                <a:gd name="T18" fmla="*/ 0 w 302"/>
                <a:gd name="T19" fmla="*/ 171 h 171"/>
                <a:gd name="T20" fmla="*/ 0 w 302"/>
                <a:gd name="T21" fmla="*/ 95 h 171"/>
                <a:gd name="T22" fmla="*/ 19 w 302"/>
                <a:gd name="T23" fmla="*/ 95 h 171"/>
                <a:gd name="T24" fmla="*/ 19 w 302"/>
                <a:gd name="T25" fmla="*/ 76 h 171"/>
                <a:gd name="T26" fmla="*/ 0 w 302"/>
                <a:gd name="T27" fmla="*/ 76 h 171"/>
                <a:gd name="T28" fmla="*/ 0 w 302"/>
                <a:gd name="T29" fmla="*/ 95 h 171"/>
                <a:gd name="T30" fmla="*/ 0 w 302"/>
                <a:gd name="T31" fmla="*/ 19 h 171"/>
                <a:gd name="T32" fmla="*/ 19 w 302"/>
                <a:gd name="T33" fmla="*/ 19 h 171"/>
                <a:gd name="T34" fmla="*/ 19 w 302"/>
                <a:gd name="T35" fmla="*/ 0 h 171"/>
                <a:gd name="T36" fmla="*/ 0 w 302"/>
                <a:gd name="T37" fmla="*/ 0 h 171"/>
                <a:gd name="T38" fmla="*/ 0 w 302"/>
                <a:gd name="T39" fmla="*/ 19 h 171"/>
                <a:gd name="T40" fmla="*/ 57 w 302"/>
                <a:gd name="T41" fmla="*/ 95 h 171"/>
                <a:gd name="T42" fmla="*/ 302 w 302"/>
                <a:gd name="T43" fmla="*/ 95 h 171"/>
                <a:gd name="T44" fmla="*/ 302 w 302"/>
                <a:gd name="T45" fmla="*/ 76 h 171"/>
                <a:gd name="T46" fmla="*/ 57 w 302"/>
                <a:gd name="T47" fmla="*/ 76 h 171"/>
                <a:gd name="T48" fmla="*/ 57 w 302"/>
                <a:gd name="T49" fmla="*/ 95 h 171"/>
                <a:gd name="T50" fmla="*/ 57 w 302"/>
                <a:gd name="T51" fmla="*/ 171 h 171"/>
                <a:gd name="T52" fmla="*/ 302 w 302"/>
                <a:gd name="T53" fmla="*/ 171 h 171"/>
                <a:gd name="T54" fmla="*/ 302 w 302"/>
                <a:gd name="T55" fmla="*/ 152 h 171"/>
                <a:gd name="T56" fmla="*/ 57 w 302"/>
                <a:gd name="T57" fmla="*/ 152 h 171"/>
                <a:gd name="T58" fmla="*/ 57 w 302"/>
                <a:gd name="T5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171">
                  <a:moveTo>
                    <a:pt x="302" y="0"/>
                  </a:moveTo>
                  <a:lnTo>
                    <a:pt x="302" y="19"/>
                  </a:lnTo>
                  <a:lnTo>
                    <a:pt x="57" y="19"/>
                  </a:lnTo>
                  <a:lnTo>
                    <a:pt x="57" y="0"/>
                  </a:lnTo>
                  <a:lnTo>
                    <a:pt x="302" y="0"/>
                  </a:lnTo>
                  <a:close/>
                  <a:moveTo>
                    <a:pt x="0" y="171"/>
                  </a:moveTo>
                  <a:lnTo>
                    <a:pt x="19" y="171"/>
                  </a:lnTo>
                  <a:lnTo>
                    <a:pt x="19" y="152"/>
                  </a:lnTo>
                  <a:lnTo>
                    <a:pt x="0" y="152"/>
                  </a:lnTo>
                  <a:lnTo>
                    <a:pt x="0" y="171"/>
                  </a:lnTo>
                  <a:close/>
                  <a:moveTo>
                    <a:pt x="0" y="95"/>
                  </a:moveTo>
                  <a:lnTo>
                    <a:pt x="19" y="95"/>
                  </a:lnTo>
                  <a:lnTo>
                    <a:pt x="19" y="76"/>
                  </a:lnTo>
                  <a:lnTo>
                    <a:pt x="0" y="76"/>
                  </a:lnTo>
                  <a:lnTo>
                    <a:pt x="0" y="95"/>
                  </a:lnTo>
                  <a:close/>
                  <a:moveTo>
                    <a:pt x="0" y="19"/>
                  </a:moveTo>
                  <a:lnTo>
                    <a:pt x="19" y="19"/>
                  </a:lnTo>
                  <a:lnTo>
                    <a:pt x="19" y="0"/>
                  </a:lnTo>
                  <a:lnTo>
                    <a:pt x="0" y="0"/>
                  </a:lnTo>
                  <a:lnTo>
                    <a:pt x="0" y="19"/>
                  </a:lnTo>
                  <a:close/>
                  <a:moveTo>
                    <a:pt x="57" y="95"/>
                  </a:moveTo>
                  <a:lnTo>
                    <a:pt x="302" y="95"/>
                  </a:lnTo>
                  <a:lnTo>
                    <a:pt x="302" y="76"/>
                  </a:lnTo>
                  <a:lnTo>
                    <a:pt x="57" y="76"/>
                  </a:lnTo>
                  <a:lnTo>
                    <a:pt x="57" y="95"/>
                  </a:lnTo>
                  <a:close/>
                  <a:moveTo>
                    <a:pt x="57" y="171"/>
                  </a:moveTo>
                  <a:lnTo>
                    <a:pt x="302" y="171"/>
                  </a:lnTo>
                  <a:lnTo>
                    <a:pt x="302" y="152"/>
                  </a:lnTo>
                  <a:lnTo>
                    <a:pt x="57" y="152"/>
                  </a:lnTo>
                  <a:lnTo>
                    <a:pt x="57" y="17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73"/>
            <p:cNvSpPr>
              <a:spLocks noChangeAspect="1" noEditPoints="1"/>
            </p:cNvSpPr>
            <p:nvPr/>
          </p:nvSpPr>
          <p:spPr bwMode="auto">
            <a:xfrm>
              <a:off x="8441527" y="3393499"/>
              <a:ext cx="440526" cy="364184"/>
            </a:xfrm>
            <a:custGeom>
              <a:avLst/>
              <a:gdLst>
                <a:gd name="T0" fmla="*/ 352 w 352"/>
                <a:gd name="T1" fmla="*/ 291 h 291"/>
                <a:gd name="T2" fmla="*/ 0 w 352"/>
                <a:gd name="T3" fmla="*/ 291 h 291"/>
                <a:gd name="T4" fmla="*/ 177 w 352"/>
                <a:gd name="T5" fmla="*/ 0 h 291"/>
                <a:gd name="T6" fmla="*/ 352 w 352"/>
                <a:gd name="T7" fmla="*/ 291 h 291"/>
                <a:gd name="T8" fmla="*/ 35 w 352"/>
                <a:gd name="T9" fmla="*/ 272 h 291"/>
                <a:gd name="T10" fmla="*/ 319 w 352"/>
                <a:gd name="T11" fmla="*/ 272 h 291"/>
                <a:gd name="T12" fmla="*/ 177 w 352"/>
                <a:gd name="T13" fmla="*/ 38 h 291"/>
                <a:gd name="T14" fmla="*/ 35 w 352"/>
                <a:gd name="T15" fmla="*/ 272 h 291"/>
                <a:gd name="T16" fmla="*/ 187 w 352"/>
                <a:gd name="T17" fmla="*/ 95 h 291"/>
                <a:gd name="T18" fmla="*/ 168 w 352"/>
                <a:gd name="T19" fmla="*/ 95 h 291"/>
                <a:gd name="T20" fmla="*/ 168 w 352"/>
                <a:gd name="T21" fmla="*/ 211 h 291"/>
                <a:gd name="T22" fmla="*/ 187 w 352"/>
                <a:gd name="T23" fmla="*/ 211 h 291"/>
                <a:gd name="T24" fmla="*/ 187 w 352"/>
                <a:gd name="T25" fmla="*/ 95 h 291"/>
                <a:gd name="T26" fmla="*/ 187 w 352"/>
                <a:gd name="T27" fmla="*/ 234 h 291"/>
                <a:gd name="T28" fmla="*/ 168 w 352"/>
                <a:gd name="T29" fmla="*/ 234 h 291"/>
                <a:gd name="T30" fmla="*/ 168 w 352"/>
                <a:gd name="T31" fmla="*/ 251 h 291"/>
                <a:gd name="T32" fmla="*/ 187 w 352"/>
                <a:gd name="T33" fmla="*/ 251 h 291"/>
                <a:gd name="T34" fmla="*/ 187 w 352"/>
                <a:gd name="T35" fmla="*/ 23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291">
                  <a:moveTo>
                    <a:pt x="352" y="291"/>
                  </a:moveTo>
                  <a:lnTo>
                    <a:pt x="0" y="291"/>
                  </a:lnTo>
                  <a:lnTo>
                    <a:pt x="177" y="0"/>
                  </a:lnTo>
                  <a:lnTo>
                    <a:pt x="352" y="291"/>
                  </a:lnTo>
                  <a:close/>
                  <a:moveTo>
                    <a:pt x="35" y="272"/>
                  </a:moveTo>
                  <a:lnTo>
                    <a:pt x="319" y="272"/>
                  </a:lnTo>
                  <a:lnTo>
                    <a:pt x="177" y="38"/>
                  </a:lnTo>
                  <a:lnTo>
                    <a:pt x="35" y="272"/>
                  </a:lnTo>
                  <a:close/>
                  <a:moveTo>
                    <a:pt x="187" y="95"/>
                  </a:moveTo>
                  <a:lnTo>
                    <a:pt x="168" y="95"/>
                  </a:lnTo>
                  <a:lnTo>
                    <a:pt x="168" y="211"/>
                  </a:lnTo>
                  <a:lnTo>
                    <a:pt x="187" y="211"/>
                  </a:lnTo>
                  <a:lnTo>
                    <a:pt x="187" y="95"/>
                  </a:lnTo>
                  <a:close/>
                  <a:moveTo>
                    <a:pt x="187" y="234"/>
                  </a:moveTo>
                  <a:lnTo>
                    <a:pt x="168" y="234"/>
                  </a:lnTo>
                  <a:lnTo>
                    <a:pt x="168" y="251"/>
                  </a:lnTo>
                  <a:lnTo>
                    <a:pt x="187" y="251"/>
                  </a:lnTo>
                  <a:lnTo>
                    <a:pt x="187" y="23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74"/>
            <p:cNvSpPr>
              <a:spLocks noChangeAspect="1"/>
            </p:cNvSpPr>
            <p:nvPr/>
          </p:nvSpPr>
          <p:spPr bwMode="auto">
            <a:xfrm>
              <a:off x="5803500" y="3393499"/>
              <a:ext cx="372334" cy="372334"/>
            </a:xfrm>
            <a:custGeom>
              <a:avLst/>
              <a:gdLst>
                <a:gd name="T0" fmla="*/ 0 w 265"/>
                <a:gd name="T1" fmla="*/ 133 h 265"/>
                <a:gd name="T2" fmla="*/ 57 w 265"/>
                <a:gd name="T3" fmla="*/ 189 h 265"/>
                <a:gd name="T4" fmla="*/ 57 w 265"/>
                <a:gd name="T5" fmla="*/ 161 h 265"/>
                <a:gd name="T6" fmla="*/ 26 w 265"/>
                <a:gd name="T7" fmla="*/ 133 h 265"/>
                <a:gd name="T8" fmla="*/ 132 w 265"/>
                <a:gd name="T9" fmla="*/ 26 h 265"/>
                <a:gd name="T10" fmla="*/ 236 w 265"/>
                <a:gd name="T11" fmla="*/ 133 h 265"/>
                <a:gd name="T12" fmla="*/ 132 w 265"/>
                <a:gd name="T13" fmla="*/ 237 h 265"/>
                <a:gd name="T14" fmla="*/ 94 w 265"/>
                <a:gd name="T15" fmla="*/ 199 h 265"/>
                <a:gd name="T16" fmla="*/ 94 w 265"/>
                <a:gd name="T17" fmla="*/ 142 h 265"/>
                <a:gd name="T18" fmla="*/ 165 w 265"/>
                <a:gd name="T19" fmla="*/ 142 h 265"/>
                <a:gd name="T20" fmla="*/ 135 w 265"/>
                <a:gd name="T21" fmla="*/ 173 h 265"/>
                <a:gd name="T22" fmla="*/ 146 w 265"/>
                <a:gd name="T23" fmla="*/ 185 h 265"/>
                <a:gd name="T24" fmla="*/ 201 w 265"/>
                <a:gd name="T25" fmla="*/ 133 h 265"/>
                <a:gd name="T26" fmla="*/ 146 w 265"/>
                <a:gd name="T27" fmla="*/ 78 h 265"/>
                <a:gd name="T28" fmla="*/ 135 w 265"/>
                <a:gd name="T29" fmla="*/ 90 h 265"/>
                <a:gd name="T30" fmla="*/ 165 w 265"/>
                <a:gd name="T31" fmla="*/ 123 h 265"/>
                <a:gd name="T32" fmla="*/ 75 w 265"/>
                <a:gd name="T33" fmla="*/ 123 h 265"/>
                <a:gd name="T34" fmla="*/ 75 w 265"/>
                <a:gd name="T35" fmla="*/ 180 h 265"/>
                <a:gd name="T36" fmla="*/ 75 w 265"/>
                <a:gd name="T37" fmla="*/ 208 h 265"/>
                <a:gd name="T38" fmla="*/ 94 w 265"/>
                <a:gd name="T39" fmla="*/ 227 h 265"/>
                <a:gd name="T40" fmla="*/ 132 w 265"/>
                <a:gd name="T41" fmla="*/ 265 h 265"/>
                <a:gd name="T42" fmla="*/ 265 w 265"/>
                <a:gd name="T43" fmla="*/ 133 h 265"/>
                <a:gd name="T44" fmla="*/ 132 w 265"/>
                <a:gd name="T45" fmla="*/ 0 h 265"/>
                <a:gd name="T46" fmla="*/ 0 w 265"/>
                <a:gd name="T47" fmla="*/ 13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5" h="265">
                  <a:moveTo>
                    <a:pt x="0" y="133"/>
                  </a:moveTo>
                  <a:lnTo>
                    <a:pt x="57" y="189"/>
                  </a:lnTo>
                  <a:lnTo>
                    <a:pt x="57" y="161"/>
                  </a:lnTo>
                  <a:lnTo>
                    <a:pt x="26" y="133"/>
                  </a:lnTo>
                  <a:lnTo>
                    <a:pt x="132" y="26"/>
                  </a:lnTo>
                  <a:lnTo>
                    <a:pt x="236" y="133"/>
                  </a:lnTo>
                  <a:lnTo>
                    <a:pt x="132" y="237"/>
                  </a:lnTo>
                  <a:lnTo>
                    <a:pt x="94" y="199"/>
                  </a:lnTo>
                  <a:lnTo>
                    <a:pt x="94" y="142"/>
                  </a:lnTo>
                  <a:lnTo>
                    <a:pt x="165" y="142"/>
                  </a:lnTo>
                  <a:lnTo>
                    <a:pt x="135" y="173"/>
                  </a:lnTo>
                  <a:lnTo>
                    <a:pt x="146" y="185"/>
                  </a:lnTo>
                  <a:lnTo>
                    <a:pt x="201" y="133"/>
                  </a:lnTo>
                  <a:lnTo>
                    <a:pt x="146" y="78"/>
                  </a:lnTo>
                  <a:lnTo>
                    <a:pt x="135" y="90"/>
                  </a:lnTo>
                  <a:lnTo>
                    <a:pt x="165" y="123"/>
                  </a:lnTo>
                  <a:lnTo>
                    <a:pt x="75" y="123"/>
                  </a:lnTo>
                  <a:lnTo>
                    <a:pt x="75" y="180"/>
                  </a:lnTo>
                  <a:lnTo>
                    <a:pt x="75" y="208"/>
                  </a:lnTo>
                  <a:lnTo>
                    <a:pt x="94" y="227"/>
                  </a:lnTo>
                  <a:lnTo>
                    <a:pt x="132" y="265"/>
                  </a:lnTo>
                  <a:lnTo>
                    <a:pt x="265" y="133"/>
                  </a:lnTo>
                  <a:lnTo>
                    <a:pt x="132" y="0"/>
                  </a:lnTo>
                  <a:lnTo>
                    <a:pt x="0" y="13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75"/>
            <p:cNvSpPr>
              <a:spLocks noChangeAspect="1" noEditPoints="1"/>
            </p:cNvSpPr>
            <p:nvPr/>
          </p:nvSpPr>
          <p:spPr bwMode="auto">
            <a:xfrm>
              <a:off x="3286321" y="3393499"/>
              <a:ext cx="250001" cy="364184"/>
            </a:xfrm>
            <a:custGeom>
              <a:avLst/>
              <a:gdLst>
                <a:gd name="T0" fmla="*/ 208 w 208"/>
                <a:gd name="T1" fmla="*/ 133 h 303"/>
                <a:gd name="T2" fmla="*/ 0 w 208"/>
                <a:gd name="T3" fmla="*/ 0 h 303"/>
                <a:gd name="T4" fmla="*/ 0 w 208"/>
                <a:gd name="T5" fmla="*/ 133 h 303"/>
                <a:gd name="T6" fmla="*/ 19 w 208"/>
                <a:gd name="T7" fmla="*/ 303 h 303"/>
                <a:gd name="T8" fmla="*/ 19 w 208"/>
                <a:gd name="T9" fmla="*/ 95 h 303"/>
                <a:gd name="T10" fmla="*/ 38 w 208"/>
                <a:gd name="T11" fmla="*/ 76 h 303"/>
                <a:gd name="T12" fmla="*/ 19 w 208"/>
                <a:gd name="T13" fmla="*/ 57 h 303"/>
                <a:gd name="T14" fmla="*/ 38 w 208"/>
                <a:gd name="T15" fmla="*/ 38 h 303"/>
                <a:gd name="T16" fmla="*/ 19 w 208"/>
                <a:gd name="T17" fmla="*/ 19 h 303"/>
                <a:gd name="T18" fmla="*/ 38 w 208"/>
                <a:gd name="T19" fmla="*/ 38 h 303"/>
                <a:gd name="T20" fmla="*/ 57 w 208"/>
                <a:gd name="T21" fmla="*/ 19 h 303"/>
                <a:gd name="T22" fmla="*/ 76 w 208"/>
                <a:gd name="T23" fmla="*/ 38 h 303"/>
                <a:gd name="T24" fmla="*/ 95 w 208"/>
                <a:gd name="T25" fmla="*/ 19 h 303"/>
                <a:gd name="T26" fmla="*/ 114 w 208"/>
                <a:gd name="T27" fmla="*/ 38 h 303"/>
                <a:gd name="T28" fmla="*/ 133 w 208"/>
                <a:gd name="T29" fmla="*/ 19 h 303"/>
                <a:gd name="T30" fmla="*/ 151 w 208"/>
                <a:gd name="T31" fmla="*/ 38 h 303"/>
                <a:gd name="T32" fmla="*/ 170 w 208"/>
                <a:gd name="T33" fmla="*/ 19 h 303"/>
                <a:gd name="T34" fmla="*/ 189 w 208"/>
                <a:gd name="T35" fmla="*/ 38 h 303"/>
                <a:gd name="T36" fmla="*/ 170 w 208"/>
                <a:gd name="T37" fmla="*/ 57 h 303"/>
                <a:gd name="T38" fmla="*/ 189 w 208"/>
                <a:gd name="T39" fmla="*/ 76 h 303"/>
                <a:gd name="T40" fmla="*/ 170 w 208"/>
                <a:gd name="T41" fmla="*/ 95 h 303"/>
                <a:gd name="T42" fmla="*/ 189 w 208"/>
                <a:gd name="T43" fmla="*/ 114 h 303"/>
                <a:gd name="T44" fmla="*/ 170 w 208"/>
                <a:gd name="T45" fmla="*/ 95 h 303"/>
                <a:gd name="T46" fmla="*/ 151 w 208"/>
                <a:gd name="T47" fmla="*/ 114 h 303"/>
                <a:gd name="T48" fmla="*/ 133 w 208"/>
                <a:gd name="T49" fmla="*/ 95 h 303"/>
                <a:gd name="T50" fmla="*/ 114 w 208"/>
                <a:gd name="T51" fmla="*/ 114 h 303"/>
                <a:gd name="T52" fmla="*/ 95 w 208"/>
                <a:gd name="T53" fmla="*/ 95 h 303"/>
                <a:gd name="T54" fmla="*/ 76 w 208"/>
                <a:gd name="T55" fmla="*/ 114 h 303"/>
                <a:gd name="T56" fmla="*/ 57 w 208"/>
                <a:gd name="T57" fmla="*/ 95 h 303"/>
                <a:gd name="T58" fmla="*/ 38 w 208"/>
                <a:gd name="T59" fmla="*/ 114 h 303"/>
                <a:gd name="T60" fmla="*/ 19 w 208"/>
                <a:gd name="T61" fmla="*/ 95 h 303"/>
                <a:gd name="T62" fmla="*/ 38 w 208"/>
                <a:gd name="T63" fmla="*/ 76 h 303"/>
                <a:gd name="T64" fmla="*/ 57 w 208"/>
                <a:gd name="T65" fmla="*/ 57 h 303"/>
                <a:gd name="T66" fmla="*/ 57 w 208"/>
                <a:gd name="T67" fmla="*/ 57 h 303"/>
                <a:gd name="T68" fmla="*/ 76 w 208"/>
                <a:gd name="T69" fmla="*/ 38 h 303"/>
                <a:gd name="T70" fmla="*/ 57 w 208"/>
                <a:gd name="T71" fmla="*/ 57 h 303"/>
                <a:gd name="T72" fmla="*/ 76 w 208"/>
                <a:gd name="T73" fmla="*/ 95 h 303"/>
                <a:gd name="T74" fmla="*/ 57 w 208"/>
                <a:gd name="T75" fmla="*/ 76 h 303"/>
                <a:gd name="T76" fmla="*/ 76 w 208"/>
                <a:gd name="T77" fmla="*/ 76 h 303"/>
                <a:gd name="T78" fmla="*/ 95 w 208"/>
                <a:gd name="T79" fmla="*/ 57 h 303"/>
                <a:gd name="T80" fmla="*/ 76 w 208"/>
                <a:gd name="T81" fmla="*/ 76 h 303"/>
                <a:gd name="T82" fmla="*/ 114 w 208"/>
                <a:gd name="T83" fmla="*/ 95 h 303"/>
                <a:gd name="T84" fmla="*/ 95 w 208"/>
                <a:gd name="T85" fmla="*/ 76 h 303"/>
                <a:gd name="T86" fmla="*/ 95 w 208"/>
                <a:gd name="T87" fmla="*/ 57 h 303"/>
                <a:gd name="T88" fmla="*/ 114 w 208"/>
                <a:gd name="T89" fmla="*/ 38 h 303"/>
                <a:gd name="T90" fmla="*/ 95 w 208"/>
                <a:gd name="T91" fmla="*/ 57 h 303"/>
                <a:gd name="T92" fmla="*/ 114 w 208"/>
                <a:gd name="T93" fmla="*/ 57 h 303"/>
                <a:gd name="T94" fmla="*/ 133 w 208"/>
                <a:gd name="T95" fmla="*/ 76 h 303"/>
                <a:gd name="T96" fmla="*/ 151 w 208"/>
                <a:gd name="T97" fmla="*/ 76 h 303"/>
                <a:gd name="T98" fmla="*/ 133 w 208"/>
                <a:gd name="T99" fmla="*/ 95 h 303"/>
                <a:gd name="T100" fmla="*/ 151 w 208"/>
                <a:gd name="T101" fmla="*/ 76 h 303"/>
                <a:gd name="T102" fmla="*/ 170 w 208"/>
                <a:gd name="T103" fmla="*/ 57 h 303"/>
                <a:gd name="T104" fmla="*/ 151 w 208"/>
                <a:gd name="T105" fmla="*/ 76 h 303"/>
                <a:gd name="T106" fmla="*/ 133 w 208"/>
                <a:gd name="T107" fmla="*/ 57 h 303"/>
                <a:gd name="T108" fmla="*/ 151 w 208"/>
                <a:gd name="T109" fmla="*/ 38 h 303"/>
                <a:gd name="T110" fmla="*/ 133 w 208"/>
                <a:gd name="T111" fmla="*/ 5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8" h="303">
                  <a:moveTo>
                    <a:pt x="19" y="133"/>
                  </a:moveTo>
                  <a:lnTo>
                    <a:pt x="208" y="133"/>
                  </a:lnTo>
                  <a:lnTo>
                    <a:pt x="208" y="0"/>
                  </a:lnTo>
                  <a:lnTo>
                    <a:pt x="0" y="0"/>
                  </a:lnTo>
                  <a:lnTo>
                    <a:pt x="0" y="123"/>
                  </a:lnTo>
                  <a:lnTo>
                    <a:pt x="0" y="133"/>
                  </a:lnTo>
                  <a:lnTo>
                    <a:pt x="0" y="303"/>
                  </a:lnTo>
                  <a:lnTo>
                    <a:pt x="19" y="303"/>
                  </a:lnTo>
                  <a:lnTo>
                    <a:pt x="19" y="133"/>
                  </a:lnTo>
                  <a:close/>
                  <a:moveTo>
                    <a:pt x="19" y="95"/>
                  </a:moveTo>
                  <a:lnTo>
                    <a:pt x="38" y="95"/>
                  </a:lnTo>
                  <a:lnTo>
                    <a:pt x="38" y="76"/>
                  </a:lnTo>
                  <a:lnTo>
                    <a:pt x="19" y="76"/>
                  </a:lnTo>
                  <a:lnTo>
                    <a:pt x="19" y="57"/>
                  </a:lnTo>
                  <a:lnTo>
                    <a:pt x="38" y="57"/>
                  </a:lnTo>
                  <a:lnTo>
                    <a:pt x="38" y="38"/>
                  </a:lnTo>
                  <a:lnTo>
                    <a:pt x="19" y="38"/>
                  </a:lnTo>
                  <a:lnTo>
                    <a:pt x="19" y="19"/>
                  </a:lnTo>
                  <a:lnTo>
                    <a:pt x="38" y="19"/>
                  </a:lnTo>
                  <a:lnTo>
                    <a:pt x="38" y="38"/>
                  </a:lnTo>
                  <a:lnTo>
                    <a:pt x="57" y="38"/>
                  </a:lnTo>
                  <a:lnTo>
                    <a:pt x="57" y="19"/>
                  </a:lnTo>
                  <a:lnTo>
                    <a:pt x="76" y="19"/>
                  </a:lnTo>
                  <a:lnTo>
                    <a:pt x="76" y="38"/>
                  </a:lnTo>
                  <a:lnTo>
                    <a:pt x="95" y="38"/>
                  </a:lnTo>
                  <a:lnTo>
                    <a:pt x="95" y="19"/>
                  </a:lnTo>
                  <a:lnTo>
                    <a:pt x="114" y="19"/>
                  </a:lnTo>
                  <a:lnTo>
                    <a:pt x="114" y="38"/>
                  </a:lnTo>
                  <a:lnTo>
                    <a:pt x="133" y="38"/>
                  </a:lnTo>
                  <a:lnTo>
                    <a:pt x="133" y="19"/>
                  </a:lnTo>
                  <a:lnTo>
                    <a:pt x="151" y="19"/>
                  </a:lnTo>
                  <a:lnTo>
                    <a:pt x="151" y="38"/>
                  </a:lnTo>
                  <a:lnTo>
                    <a:pt x="170" y="38"/>
                  </a:lnTo>
                  <a:lnTo>
                    <a:pt x="170" y="19"/>
                  </a:lnTo>
                  <a:lnTo>
                    <a:pt x="189" y="19"/>
                  </a:lnTo>
                  <a:lnTo>
                    <a:pt x="189" y="38"/>
                  </a:lnTo>
                  <a:lnTo>
                    <a:pt x="170" y="38"/>
                  </a:lnTo>
                  <a:lnTo>
                    <a:pt x="170" y="57"/>
                  </a:lnTo>
                  <a:lnTo>
                    <a:pt x="189" y="57"/>
                  </a:lnTo>
                  <a:lnTo>
                    <a:pt x="189" y="76"/>
                  </a:lnTo>
                  <a:lnTo>
                    <a:pt x="170" y="76"/>
                  </a:lnTo>
                  <a:lnTo>
                    <a:pt x="170" y="95"/>
                  </a:lnTo>
                  <a:lnTo>
                    <a:pt x="189" y="95"/>
                  </a:lnTo>
                  <a:lnTo>
                    <a:pt x="189" y="114"/>
                  </a:lnTo>
                  <a:lnTo>
                    <a:pt x="170" y="114"/>
                  </a:lnTo>
                  <a:lnTo>
                    <a:pt x="170" y="95"/>
                  </a:lnTo>
                  <a:lnTo>
                    <a:pt x="151" y="95"/>
                  </a:lnTo>
                  <a:lnTo>
                    <a:pt x="151" y="114"/>
                  </a:lnTo>
                  <a:lnTo>
                    <a:pt x="133" y="114"/>
                  </a:lnTo>
                  <a:lnTo>
                    <a:pt x="133" y="95"/>
                  </a:lnTo>
                  <a:lnTo>
                    <a:pt x="114" y="95"/>
                  </a:lnTo>
                  <a:lnTo>
                    <a:pt x="114" y="114"/>
                  </a:lnTo>
                  <a:lnTo>
                    <a:pt x="95" y="114"/>
                  </a:lnTo>
                  <a:lnTo>
                    <a:pt x="95" y="95"/>
                  </a:lnTo>
                  <a:lnTo>
                    <a:pt x="76" y="95"/>
                  </a:lnTo>
                  <a:lnTo>
                    <a:pt x="76" y="114"/>
                  </a:lnTo>
                  <a:lnTo>
                    <a:pt x="57" y="114"/>
                  </a:lnTo>
                  <a:lnTo>
                    <a:pt x="57" y="95"/>
                  </a:lnTo>
                  <a:lnTo>
                    <a:pt x="38" y="95"/>
                  </a:lnTo>
                  <a:lnTo>
                    <a:pt x="38" y="114"/>
                  </a:lnTo>
                  <a:lnTo>
                    <a:pt x="19" y="114"/>
                  </a:lnTo>
                  <a:lnTo>
                    <a:pt x="19" y="95"/>
                  </a:lnTo>
                  <a:close/>
                  <a:moveTo>
                    <a:pt x="57" y="76"/>
                  </a:moveTo>
                  <a:lnTo>
                    <a:pt x="38" y="76"/>
                  </a:lnTo>
                  <a:lnTo>
                    <a:pt x="38" y="57"/>
                  </a:lnTo>
                  <a:lnTo>
                    <a:pt x="57" y="57"/>
                  </a:lnTo>
                  <a:lnTo>
                    <a:pt x="57" y="76"/>
                  </a:lnTo>
                  <a:close/>
                  <a:moveTo>
                    <a:pt x="57" y="57"/>
                  </a:moveTo>
                  <a:lnTo>
                    <a:pt x="57" y="38"/>
                  </a:lnTo>
                  <a:lnTo>
                    <a:pt x="76" y="38"/>
                  </a:lnTo>
                  <a:lnTo>
                    <a:pt x="76" y="57"/>
                  </a:lnTo>
                  <a:lnTo>
                    <a:pt x="57" y="57"/>
                  </a:lnTo>
                  <a:close/>
                  <a:moveTo>
                    <a:pt x="76" y="76"/>
                  </a:moveTo>
                  <a:lnTo>
                    <a:pt x="76" y="95"/>
                  </a:lnTo>
                  <a:lnTo>
                    <a:pt x="57" y="95"/>
                  </a:lnTo>
                  <a:lnTo>
                    <a:pt x="57" y="76"/>
                  </a:lnTo>
                  <a:lnTo>
                    <a:pt x="76" y="76"/>
                  </a:lnTo>
                  <a:close/>
                  <a:moveTo>
                    <a:pt x="76" y="76"/>
                  </a:moveTo>
                  <a:lnTo>
                    <a:pt x="76" y="57"/>
                  </a:lnTo>
                  <a:lnTo>
                    <a:pt x="95" y="57"/>
                  </a:lnTo>
                  <a:lnTo>
                    <a:pt x="95" y="76"/>
                  </a:lnTo>
                  <a:lnTo>
                    <a:pt x="76" y="76"/>
                  </a:lnTo>
                  <a:close/>
                  <a:moveTo>
                    <a:pt x="114" y="76"/>
                  </a:moveTo>
                  <a:lnTo>
                    <a:pt x="114" y="95"/>
                  </a:lnTo>
                  <a:lnTo>
                    <a:pt x="95" y="95"/>
                  </a:lnTo>
                  <a:lnTo>
                    <a:pt x="95" y="76"/>
                  </a:lnTo>
                  <a:lnTo>
                    <a:pt x="114" y="76"/>
                  </a:lnTo>
                  <a:close/>
                  <a:moveTo>
                    <a:pt x="95" y="57"/>
                  </a:moveTo>
                  <a:lnTo>
                    <a:pt x="95" y="38"/>
                  </a:lnTo>
                  <a:lnTo>
                    <a:pt x="114" y="38"/>
                  </a:lnTo>
                  <a:lnTo>
                    <a:pt x="114" y="57"/>
                  </a:lnTo>
                  <a:lnTo>
                    <a:pt x="95" y="57"/>
                  </a:lnTo>
                  <a:close/>
                  <a:moveTo>
                    <a:pt x="114" y="76"/>
                  </a:moveTo>
                  <a:lnTo>
                    <a:pt x="114" y="57"/>
                  </a:lnTo>
                  <a:lnTo>
                    <a:pt x="133" y="57"/>
                  </a:lnTo>
                  <a:lnTo>
                    <a:pt x="133" y="76"/>
                  </a:lnTo>
                  <a:lnTo>
                    <a:pt x="114" y="76"/>
                  </a:lnTo>
                  <a:close/>
                  <a:moveTo>
                    <a:pt x="151" y="76"/>
                  </a:moveTo>
                  <a:lnTo>
                    <a:pt x="151" y="95"/>
                  </a:lnTo>
                  <a:lnTo>
                    <a:pt x="133" y="95"/>
                  </a:lnTo>
                  <a:lnTo>
                    <a:pt x="133" y="76"/>
                  </a:lnTo>
                  <a:lnTo>
                    <a:pt x="151" y="76"/>
                  </a:lnTo>
                  <a:close/>
                  <a:moveTo>
                    <a:pt x="151" y="57"/>
                  </a:moveTo>
                  <a:lnTo>
                    <a:pt x="170" y="57"/>
                  </a:lnTo>
                  <a:lnTo>
                    <a:pt x="170" y="76"/>
                  </a:lnTo>
                  <a:lnTo>
                    <a:pt x="151" y="76"/>
                  </a:lnTo>
                  <a:lnTo>
                    <a:pt x="151" y="57"/>
                  </a:lnTo>
                  <a:close/>
                  <a:moveTo>
                    <a:pt x="133" y="57"/>
                  </a:moveTo>
                  <a:lnTo>
                    <a:pt x="133" y="38"/>
                  </a:lnTo>
                  <a:lnTo>
                    <a:pt x="151" y="38"/>
                  </a:lnTo>
                  <a:lnTo>
                    <a:pt x="151" y="57"/>
                  </a:lnTo>
                  <a:lnTo>
                    <a:pt x="133" y="5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79"/>
            <p:cNvSpPr>
              <a:spLocks noChangeAspect="1"/>
            </p:cNvSpPr>
            <p:nvPr/>
          </p:nvSpPr>
          <p:spPr bwMode="auto">
            <a:xfrm>
              <a:off x="4161204" y="3393499"/>
              <a:ext cx="321753" cy="372334"/>
            </a:xfrm>
            <a:custGeom>
              <a:avLst/>
              <a:gdLst>
                <a:gd name="T0" fmla="*/ 78 w 97"/>
                <a:gd name="T1" fmla="*/ 29 h 112"/>
                <a:gd name="T2" fmla="*/ 73 w 97"/>
                <a:gd name="T3" fmla="*/ 34 h 112"/>
                <a:gd name="T4" fmla="*/ 82 w 97"/>
                <a:gd name="T5" fmla="*/ 44 h 112"/>
                <a:gd name="T6" fmla="*/ 49 w 97"/>
                <a:gd name="T7" fmla="*/ 60 h 112"/>
                <a:gd name="T8" fmla="*/ 46 w 97"/>
                <a:gd name="T9" fmla="*/ 64 h 112"/>
                <a:gd name="T10" fmla="*/ 14 w 97"/>
                <a:gd name="T11" fmla="*/ 8 h 112"/>
                <a:gd name="T12" fmla="*/ 28 w 97"/>
                <a:gd name="T13" fmla="*/ 8 h 112"/>
                <a:gd name="T14" fmla="*/ 28 w 97"/>
                <a:gd name="T15" fmla="*/ 0 h 112"/>
                <a:gd name="T16" fmla="*/ 0 w 97"/>
                <a:gd name="T17" fmla="*/ 0 h 112"/>
                <a:gd name="T18" fmla="*/ 0 w 97"/>
                <a:gd name="T19" fmla="*/ 28 h 112"/>
                <a:gd name="T20" fmla="*/ 8 w 97"/>
                <a:gd name="T21" fmla="*/ 28 h 112"/>
                <a:gd name="T22" fmla="*/ 8 w 97"/>
                <a:gd name="T23" fmla="*/ 13 h 112"/>
                <a:gd name="T24" fmla="*/ 40 w 97"/>
                <a:gd name="T25" fmla="*/ 80 h 112"/>
                <a:gd name="T26" fmla="*/ 40 w 97"/>
                <a:gd name="T27" fmla="*/ 88 h 112"/>
                <a:gd name="T28" fmla="*/ 40 w 97"/>
                <a:gd name="T29" fmla="*/ 106 h 112"/>
                <a:gd name="T30" fmla="*/ 40 w 97"/>
                <a:gd name="T31" fmla="*/ 112 h 112"/>
                <a:gd name="T32" fmla="*/ 48 w 97"/>
                <a:gd name="T33" fmla="*/ 112 h 112"/>
                <a:gd name="T34" fmla="*/ 48 w 97"/>
                <a:gd name="T35" fmla="*/ 88 h 112"/>
                <a:gd name="T36" fmla="*/ 55 w 97"/>
                <a:gd name="T37" fmla="*/ 65 h 112"/>
                <a:gd name="T38" fmla="*/ 82 w 97"/>
                <a:gd name="T39" fmla="*/ 52 h 112"/>
                <a:gd name="T40" fmla="*/ 73 w 97"/>
                <a:gd name="T41" fmla="*/ 61 h 112"/>
                <a:gd name="T42" fmla="*/ 78 w 97"/>
                <a:gd name="T43" fmla="*/ 66 h 112"/>
                <a:gd name="T44" fmla="*/ 97 w 97"/>
                <a:gd name="T45" fmla="*/ 48 h 112"/>
                <a:gd name="T46" fmla="*/ 78 w 97"/>
                <a:gd name="T47" fmla="*/ 2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12">
                  <a:moveTo>
                    <a:pt x="78" y="29"/>
                  </a:moveTo>
                  <a:cubicBezTo>
                    <a:pt x="73" y="34"/>
                    <a:pt x="73" y="34"/>
                    <a:pt x="73" y="34"/>
                  </a:cubicBezTo>
                  <a:cubicBezTo>
                    <a:pt x="82" y="44"/>
                    <a:pt x="82" y="44"/>
                    <a:pt x="82" y="44"/>
                  </a:cubicBezTo>
                  <a:cubicBezTo>
                    <a:pt x="68" y="45"/>
                    <a:pt x="57" y="51"/>
                    <a:pt x="49" y="60"/>
                  </a:cubicBezTo>
                  <a:cubicBezTo>
                    <a:pt x="48" y="61"/>
                    <a:pt x="47" y="63"/>
                    <a:pt x="46" y="64"/>
                  </a:cubicBezTo>
                  <a:cubicBezTo>
                    <a:pt x="43" y="50"/>
                    <a:pt x="36" y="27"/>
                    <a:pt x="14" y="8"/>
                  </a:cubicBezTo>
                  <a:cubicBezTo>
                    <a:pt x="28" y="8"/>
                    <a:pt x="28" y="8"/>
                    <a:pt x="28" y="8"/>
                  </a:cubicBezTo>
                  <a:cubicBezTo>
                    <a:pt x="28" y="0"/>
                    <a:pt x="28" y="0"/>
                    <a:pt x="28" y="0"/>
                  </a:cubicBezTo>
                  <a:cubicBezTo>
                    <a:pt x="0" y="0"/>
                    <a:pt x="0" y="0"/>
                    <a:pt x="0" y="0"/>
                  </a:cubicBezTo>
                  <a:cubicBezTo>
                    <a:pt x="0" y="28"/>
                    <a:pt x="0" y="28"/>
                    <a:pt x="0" y="28"/>
                  </a:cubicBezTo>
                  <a:cubicBezTo>
                    <a:pt x="8" y="28"/>
                    <a:pt x="8" y="28"/>
                    <a:pt x="8" y="28"/>
                  </a:cubicBezTo>
                  <a:cubicBezTo>
                    <a:pt x="8" y="13"/>
                    <a:pt x="8" y="13"/>
                    <a:pt x="8" y="13"/>
                  </a:cubicBezTo>
                  <a:cubicBezTo>
                    <a:pt x="40" y="41"/>
                    <a:pt x="40" y="79"/>
                    <a:pt x="40" y="80"/>
                  </a:cubicBezTo>
                  <a:cubicBezTo>
                    <a:pt x="40" y="88"/>
                    <a:pt x="40" y="88"/>
                    <a:pt x="40" y="88"/>
                  </a:cubicBezTo>
                  <a:cubicBezTo>
                    <a:pt x="40" y="106"/>
                    <a:pt x="40" y="106"/>
                    <a:pt x="40" y="106"/>
                  </a:cubicBezTo>
                  <a:cubicBezTo>
                    <a:pt x="40" y="112"/>
                    <a:pt x="40" y="112"/>
                    <a:pt x="40" y="112"/>
                  </a:cubicBezTo>
                  <a:cubicBezTo>
                    <a:pt x="48" y="112"/>
                    <a:pt x="48" y="112"/>
                    <a:pt x="48" y="112"/>
                  </a:cubicBezTo>
                  <a:cubicBezTo>
                    <a:pt x="48" y="88"/>
                    <a:pt x="48" y="88"/>
                    <a:pt x="48" y="88"/>
                  </a:cubicBezTo>
                  <a:cubicBezTo>
                    <a:pt x="48" y="79"/>
                    <a:pt x="50" y="71"/>
                    <a:pt x="55" y="65"/>
                  </a:cubicBezTo>
                  <a:cubicBezTo>
                    <a:pt x="62" y="58"/>
                    <a:pt x="71" y="53"/>
                    <a:pt x="82" y="52"/>
                  </a:cubicBezTo>
                  <a:cubicBezTo>
                    <a:pt x="73" y="61"/>
                    <a:pt x="73" y="61"/>
                    <a:pt x="73" y="61"/>
                  </a:cubicBezTo>
                  <a:cubicBezTo>
                    <a:pt x="78" y="66"/>
                    <a:pt x="78" y="66"/>
                    <a:pt x="78" y="66"/>
                  </a:cubicBezTo>
                  <a:cubicBezTo>
                    <a:pt x="97" y="48"/>
                    <a:pt x="97" y="48"/>
                    <a:pt x="97" y="48"/>
                  </a:cubicBezTo>
                  <a:lnTo>
                    <a:pt x="78" y="2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80"/>
            <p:cNvSpPr>
              <a:spLocks noChangeAspect="1" noEditPoints="1"/>
            </p:cNvSpPr>
            <p:nvPr/>
          </p:nvSpPr>
          <p:spPr bwMode="auto">
            <a:xfrm>
              <a:off x="10237841" y="3393499"/>
              <a:ext cx="425726" cy="285222"/>
            </a:xfrm>
            <a:custGeom>
              <a:avLst/>
              <a:gdLst>
                <a:gd name="T0" fmla="*/ 170 w 303"/>
                <a:gd name="T1" fmla="*/ 57 h 203"/>
                <a:gd name="T2" fmla="*/ 152 w 303"/>
                <a:gd name="T3" fmla="*/ 75 h 203"/>
                <a:gd name="T4" fmla="*/ 133 w 303"/>
                <a:gd name="T5" fmla="*/ 57 h 203"/>
                <a:gd name="T6" fmla="*/ 76 w 303"/>
                <a:gd name="T7" fmla="*/ 0 h 203"/>
                <a:gd name="T8" fmla="*/ 0 w 303"/>
                <a:gd name="T9" fmla="*/ 75 h 203"/>
                <a:gd name="T10" fmla="*/ 57 w 303"/>
                <a:gd name="T11" fmla="*/ 132 h 203"/>
                <a:gd name="T12" fmla="*/ 118 w 303"/>
                <a:gd name="T13" fmla="*/ 71 h 203"/>
                <a:gd name="T14" fmla="*/ 137 w 303"/>
                <a:gd name="T15" fmla="*/ 90 h 203"/>
                <a:gd name="T16" fmla="*/ 38 w 303"/>
                <a:gd name="T17" fmla="*/ 189 h 203"/>
                <a:gd name="T18" fmla="*/ 52 w 303"/>
                <a:gd name="T19" fmla="*/ 203 h 203"/>
                <a:gd name="T20" fmla="*/ 152 w 303"/>
                <a:gd name="T21" fmla="*/ 104 h 203"/>
                <a:gd name="T22" fmla="*/ 251 w 303"/>
                <a:gd name="T23" fmla="*/ 203 h 203"/>
                <a:gd name="T24" fmla="*/ 265 w 303"/>
                <a:gd name="T25" fmla="*/ 189 h 203"/>
                <a:gd name="T26" fmla="*/ 166 w 303"/>
                <a:gd name="T27" fmla="*/ 90 h 203"/>
                <a:gd name="T28" fmla="*/ 185 w 303"/>
                <a:gd name="T29" fmla="*/ 71 h 203"/>
                <a:gd name="T30" fmla="*/ 246 w 303"/>
                <a:gd name="T31" fmla="*/ 132 h 203"/>
                <a:gd name="T32" fmla="*/ 303 w 303"/>
                <a:gd name="T33" fmla="*/ 75 h 203"/>
                <a:gd name="T34" fmla="*/ 227 w 303"/>
                <a:gd name="T35" fmla="*/ 0 h 203"/>
                <a:gd name="T36" fmla="*/ 170 w 303"/>
                <a:gd name="T37" fmla="*/ 57 h 203"/>
                <a:gd name="T38" fmla="*/ 57 w 303"/>
                <a:gd name="T39" fmla="*/ 104 h 203"/>
                <a:gd name="T40" fmla="*/ 29 w 303"/>
                <a:gd name="T41" fmla="*/ 75 h 203"/>
                <a:gd name="T42" fmla="*/ 76 w 303"/>
                <a:gd name="T43" fmla="*/ 28 h 203"/>
                <a:gd name="T44" fmla="*/ 104 w 303"/>
                <a:gd name="T45" fmla="*/ 57 h 203"/>
                <a:gd name="T46" fmla="*/ 57 w 303"/>
                <a:gd name="T47" fmla="*/ 104 h 203"/>
                <a:gd name="T48" fmla="*/ 275 w 303"/>
                <a:gd name="T49" fmla="*/ 75 h 203"/>
                <a:gd name="T50" fmla="*/ 246 w 303"/>
                <a:gd name="T51" fmla="*/ 104 h 203"/>
                <a:gd name="T52" fmla="*/ 199 w 303"/>
                <a:gd name="T53" fmla="*/ 57 h 203"/>
                <a:gd name="T54" fmla="*/ 227 w 303"/>
                <a:gd name="T55" fmla="*/ 28 h 203"/>
                <a:gd name="T56" fmla="*/ 275 w 303"/>
                <a:gd name="T57" fmla="*/ 7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3" h="203">
                  <a:moveTo>
                    <a:pt x="170" y="57"/>
                  </a:moveTo>
                  <a:lnTo>
                    <a:pt x="152" y="75"/>
                  </a:lnTo>
                  <a:lnTo>
                    <a:pt x="133" y="57"/>
                  </a:lnTo>
                  <a:lnTo>
                    <a:pt x="76" y="0"/>
                  </a:lnTo>
                  <a:lnTo>
                    <a:pt x="0" y="75"/>
                  </a:lnTo>
                  <a:lnTo>
                    <a:pt x="57" y="132"/>
                  </a:lnTo>
                  <a:lnTo>
                    <a:pt x="118" y="71"/>
                  </a:lnTo>
                  <a:lnTo>
                    <a:pt x="137" y="90"/>
                  </a:lnTo>
                  <a:lnTo>
                    <a:pt x="38" y="189"/>
                  </a:lnTo>
                  <a:lnTo>
                    <a:pt x="52" y="203"/>
                  </a:lnTo>
                  <a:lnTo>
                    <a:pt x="152" y="104"/>
                  </a:lnTo>
                  <a:lnTo>
                    <a:pt x="251" y="203"/>
                  </a:lnTo>
                  <a:lnTo>
                    <a:pt x="265" y="189"/>
                  </a:lnTo>
                  <a:lnTo>
                    <a:pt x="166" y="90"/>
                  </a:lnTo>
                  <a:lnTo>
                    <a:pt x="185" y="71"/>
                  </a:lnTo>
                  <a:lnTo>
                    <a:pt x="246" y="132"/>
                  </a:lnTo>
                  <a:lnTo>
                    <a:pt x="303" y="75"/>
                  </a:lnTo>
                  <a:lnTo>
                    <a:pt x="227" y="0"/>
                  </a:lnTo>
                  <a:lnTo>
                    <a:pt x="170" y="57"/>
                  </a:lnTo>
                  <a:close/>
                  <a:moveTo>
                    <a:pt x="57" y="104"/>
                  </a:moveTo>
                  <a:lnTo>
                    <a:pt x="29" y="75"/>
                  </a:lnTo>
                  <a:lnTo>
                    <a:pt x="76" y="28"/>
                  </a:lnTo>
                  <a:lnTo>
                    <a:pt x="104" y="57"/>
                  </a:lnTo>
                  <a:lnTo>
                    <a:pt x="57" y="104"/>
                  </a:lnTo>
                  <a:close/>
                  <a:moveTo>
                    <a:pt x="275" y="75"/>
                  </a:moveTo>
                  <a:lnTo>
                    <a:pt x="246" y="104"/>
                  </a:lnTo>
                  <a:lnTo>
                    <a:pt x="199" y="57"/>
                  </a:lnTo>
                  <a:lnTo>
                    <a:pt x="227" y="28"/>
                  </a:lnTo>
                  <a:lnTo>
                    <a:pt x="275" y="7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81"/>
            <p:cNvSpPr>
              <a:spLocks noChangeAspect="1" noEditPoints="1"/>
            </p:cNvSpPr>
            <p:nvPr/>
          </p:nvSpPr>
          <p:spPr bwMode="auto">
            <a:xfrm>
              <a:off x="7525086" y="3393499"/>
              <a:ext cx="425726" cy="238856"/>
            </a:xfrm>
            <a:custGeom>
              <a:avLst/>
              <a:gdLst>
                <a:gd name="T0" fmla="*/ 76 w 303"/>
                <a:gd name="T1" fmla="*/ 0 h 170"/>
                <a:gd name="T2" fmla="*/ 57 w 303"/>
                <a:gd name="T3" fmla="*/ 0 h 170"/>
                <a:gd name="T4" fmla="*/ 57 w 303"/>
                <a:gd name="T5" fmla="*/ 170 h 170"/>
                <a:gd name="T6" fmla="*/ 76 w 303"/>
                <a:gd name="T7" fmla="*/ 170 h 170"/>
                <a:gd name="T8" fmla="*/ 284 w 303"/>
                <a:gd name="T9" fmla="*/ 170 h 170"/>
                <a:gd name="T10" fmla="*/ 303 w 303"/>
                <a:gd name="T11" fmla="*/ 170 h 170"/>
                <a:gd name="T12" fmla="*/ 303 w 303"/>
                <a:gd name="T13" fmla="*/ 0 h 170"/>
                <a:gd name="T14" fmla="*/ 284 w 303"/>
                <a:gd name="T15" fmla="*/ 0 h 170"/>
                <a:gd name="T16" fmla="*/ 76 w 303"/>
                <a:gd name="T17" fmla="*/ 0 h 170"/>
                <a:gd name="T18" fmla="*/ 284 w 303"/>
                <a:gd name="T19" fmla="*/ 151 h 170"/>
                <a:gd name="T20" fmla="*/ 76 w 303"/>
                <a:gd name="T21" fmla="*/ 151 h 170"/>
                <a:gd name="T22" fmla="*/ 76 w 303"/>
                <a:gd name="T23" fmla="*/ 19 h 170"/>
                <a:gd name="T24" fmla="*/ 284 w 303"/>
                <a:gd name="T25" fmla="*/ 19 h 170"/>
                <a:gd name="T26" fmla="*/ 284 w 303"/>
                <a:gd name="T27" fmla="*/ 151 h 170"/>
                <a:gd name="T28" fmla="*/ 38 w 303"/>
                <a:gd name="T29" fmla="*/ 19 h 170"/>
                <a:gd name="T30" fmla="*/ 0 w 303"/>
                <a:gd name="T31" fmla="*/ 19 h 170"/>
                <a:gd name="T32" fmla="*/ 0 w 303"/>
                <a:gd name="T33" fmla="*/ 0 h 170"/>
                <a:gd name="T34" fmla="*/ 38 w 303"/>
                <a:gd name="T35" fmla="*/ 0 h 170"/>
                <a:gd name="T36" fmla="*/ 38 w 303"/>
                <a:gd name="T37" fmla="*/ 19 h 170"/>
                <a:gd name="T38" fmla="*/ 38 w 303"/>
                <a:gd name="T39" fmla="*/ 56 h 170"/>
                <a:gd name="T40" fmla="*/ 0 w 303"/>
                <a:gd name="T41" fmla="*/ 56 h 170"/>
                <a:gd name="T42" fmla="*/ 0 w 303"/>
                <a:gd name="T43" fmla="*/ 38 h 170"/>
                <a:gd name="T44" fmla="*/ 38 w 303"/>
                <a:gd name="T45" fmla="*/ 38 h 170"/>
                <a:gd name="T46" fmla="*/ 38 w 303"/>
                <a:gd name="T47" fmla="*/ 56 h 170"/>
                <a:gd name="T48" fmla="*/ 38 w 303"/>
                <a:gd name="T49" fmla="*/ 94 h 170"/>
                <a:gd name="T50" fmla="*/ 0 w 303"/>
                <a:gd name="T51" fmla="*/ 94 h 170"/>
                <a:gd name="T52" fmla="*/ 0 w 303"/>
                <a:gd name="T53" fmla="*/ 75 h 170"/>
                <a:gd name="T54" fmla="*/ 38 w 303"/>
                <a:gd name="T55" fmla="*/ 75 h 170"/>
                <a:gd name="T56" fmla="*/ 38 w 303"/>
                <a:gd name="T57" fmla="*/ 94 h 170"/>
                <a:gd name="T58" fmla="*/ 265 w 303"/>
                <a:gd name="T59" fmla="*/ 56 h 170"/>
                <a:gd name="T60" fmla="*/ 246 w 303"/>
                <a:gd name="T61" fmla="*/ 56 h 170"/>
                <a:gd name="T62" fmla="*/ 246 w 303"/>
                <a:gd name="T63" fmla="*/ 38 h 170"/>
                <a:gd name="T64" fmla="*/ 265 w 303"/>
                <a:gd name="T65" fmla="*/ 38 h 170"/>
                <a:gd name="T66" fmla="*/ 265 w 303"/>
                <a:gd name="T67" fmla="*/ 56 h 170"/>
                <a:gd name="T68" fmla="*/ 189 w 303"/>
                <a:gd name="T69" fmla="*/ 132 h 170"/>
                <a:gd name="T70" fmla="*/ 114 w 303"/>
                <a:gd name="T71" fmla="*/ 132 h 170"/>
                <a:gd name="T72" fmla="*/ 114 w 303"/>
                <a:gd name="T73" fmla="*/ 113 h 170"/>
                <a:gd name="T74" fmla="*/ 189 w 303"/>
                <a:gd name="T75" fmla="*/ 113 h 170"/>
                <a:gd name="T76" fmla="*/ 189 w 303"/>
                <a:gd name="T77" fmla="*/ 132 h 170"/>
                <a:gd name="T78" fmla="*/ 208 w 303"/>
                <a:gd name="T79" fmla="*/ 94 h 170"/>
                <a:gd name="T80" fmla="*/ 114 w 303"/>
                <a:gd name="T81" fmla="*/ 94 h 170"/>
                <a:gd name="T82" fmla="*/ 114 w 303"/>
                <a:gd name="T83" fmla="*/ 75 h 170"/>
                <a:gd name="T84" fmla="*/ 208 w 303"/>
                <a:gd name="T85" fmla="*/ 75 h 170"/>
                <a:gd name="T86" fmla="*/ 208 w 303"/>
                <a:gd name="T87" fmla="*/ 9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3" h="170">
                  <a:moveTo>
                    <a:pt x="76" y="0"/>
                  </a:moveTo>
                  <a:lnTo>
                    <a:pt x="57" y="0"/>
                  </a:lnTo>
                  <a:lnTo>
                    <a:pt x="57" y="170"/>
                  </a:lnTo>
                  <a:lnTo>
                    <a:pt x="76" y="170"/>
                  </a:lnTo>
                  <a:lnTo>
                    <a:pt x="284" y="170"/>
                  </a:lnTo>
                  <a:lnTo>
                    <a:pt x="303" y="170"/>
                  </a:lnTo>
                  <a:lnTo>
                    <a:pt x="303" y="0"/>
                  </a:lnTo>
                  <a:lnTo>
                    <a:pt x="284" y="0"/>
                  </a:lnTo>
                  <a:lnTo>
                    <a:pt x="76" y="0"/>
                  </a:lnTo>
                  <a:close/>
                  <a:moveTo>
                    <a:pt x="284" y="151"/>
                  </a:moveTo>
                  <a:lnTo>
                    <a:pt x="76" y="151"/>
                  </a:lnTo>
                  <a:lnTo>
                    <a:pt x="76" y="19"/>
                  </a:lnTo>
                  <a:lnTo>
                    <a:pt x="284" y="19"/>
                  </a:lnTo>
                  <a:lnTo>
                    <a:pt x="284" y="151"/>
                  </a:lnTo>
                  <a:close/>
                  <a:moveTo>
                    <a:pt x="38" y="19"/>
                  </a:moveTo>
                  <a:lnTo>
                    <a:pt x="0" y="19"/>
                  </a:lnTo>
                  <a:lnTo>
                    <a:pt x="0" y="0"/>
                  </a:lnTo>
                  <a:lnTo>
                    <a:pt x="38" y="0"/>
                  </a:lnTo>
                  <a:lnTo>
                    <a:pt x="38" y="19"/>
                  </a:lnTo>
                  <a:close/>
                  <a:moveTo>
                    <a:pt x="38" y="56"/>
                  </a:moveTo>
                  <a:lnTo>
                    <a:pt x="0" y="56"/>
                  </a:lnTo>
                  <a:lnTo>
                    <a:pt x="0" y="38"/>
                  </a:lnTo>
                  <a:lnTo>
                    <a:pt x="38" y="38"/>
                  </a:lnTo>
                  <a:lnTo>
                    <a:pt x="38" y="56"/>
                  </a:lnTo>
                  <a:close/>
                  <a:moveTo>
                    <a:pt x="38" y="94"/>
                  </a:moveTo>
                  <a:lnTo>
                    <a:pt x="0" y="94"/>
                  </a:lnTo>
                  <a:lnTo>
                    <a:pt x="0" y="75"/>
                  </a:lnTo>
                  <a:lnTo>
                    <a:pt x="38" y="75"/>
                  </a:lnTo>
                  <a:lnTo>
                    <a:pt x="38" y="94"/>
                  </a:lnTo>
                  <a:close/>
                  <a:moveTo>
                    <a:pt x="265" y="56"/>
                  </a:moveTo>
                  <a:lnTo>
                    <a:pt x="246" y="56"/>
                  </a:lnTo>
                  <a:lnTo>
                    <a:pt x="246" y="38"/>
                  </a:lnTo>
                  <a:lnTo>
                    <a:pt x="265" y="38"/>
                  </a:lnTo>
                  <a:lnTo>
                    <a:pt x="265" y="56"/>
                  </a:lnTo>
                  <a:close/>
                  <a:moveTo>
                    <a:pt x="189" y="132"/>
                  </a:moveTo>
                  <a:lnTo>
                    <a:pt x="114" y="132"/>
                  </a:lnTo>
                  <a:lnTo>
                    <a:pt x="114" y="113"/>
                  </a:lnTo>
                  <a:lnTo>
                    <a:pt x="189" y="113"/>
                  </a:lnTo>
                  <a:lnTo>
                    <a:pt x="189" y="132"/>
                  </a:lnTo>
                  <a:close/>
                  <a:moveTo>
                    <a:pt x="208" y="94"/>
                  </a:moveTo>
                  <a:lnTo>
                    <a:pt x="114" y="94"/>
                  </a:lnTo>
                  <a:lnTo>
                    <a:pt x="114" y="75"/>
                  </a:lnTo>
                  <a:lnTo>
                    <a:pt x="208" y="75"/>
                  </a:lnTo>
                  <a:lnTo>
                    <a:pt x="208" y="9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82"/>
            <p:cNvSpPr>
              <a:spLocks noChangeAspect="1" noEditPoints="1"/>
            </p:cNvSpPr>
            <p:nvPr/>
          </p:nvSpPr>
          <p:spPr bwMode="auto">
            <a:xfrm>
              <a:off x="3225155" y="2713458"/>
              <a:ext cx="372334" cy="318943"/>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83"/>
            <p:cNvSpPr>
              <a:spLocks noChangeAspect="1" noEditPoints="1"/>
            </p:cNvSpPr>
            <p:nvPr/>
          </p:nvSpPr>
          <p:spPr bwMode="auto">
            <a:xfrm>
              <a:off x="2340656" y="3393499"/>
              <a:ext cx="279602" cy="379359"/>
            </a:xfrm>
            <a:custGeom>
              <a:avLst/>
              <a:gdLst>
                <a:gd name="T0" fmla="*/ 77 w 84"/>
                <a:gd name="T1" fmla="*/ 71 h 114"/>
                <a:gd name="T2" fmla="*/ 45 w 84"/>
                <a:gd name="T3" fmla="*/ 77 h 114"/>
                <a:gd name="T4" fmla="*/ 45 w 84"/>
                <a:gd name="T5" fmla="*/ 62 h 114"/>
                <a:gd name="T6" fmla="*/ 74 w 84"/>
                <a:gd name="T7" fmla="*/ 30 h 114"/>
                <a:gd name="T8" fmla="*/ 74 w 84"/>
                <a:gd name="T9" fmla="*/ 0 h 114"/>
                <a:gd name="T10" fmla="*/ 56 w 84"/>
                <a:gd name="T11" fmla="*/ 16 h 114"/>
                <a:gd name="T12" fmla="*/ 41 w 84"/>
                <a:gd name="T13" fmla="*/ 4 h 114"/>
                <a:gd name="T14" fmla="*/ 27 w 84"/>
                <a:gd name="T15" fmla="*/ 16 h 114"/>
                <a:gd name="T16" fmla="*/ 9 w 84"/>
                <a:gd name="T17" fmla="*/ 1 h 114"/>
                <a:gd name="T18" fmla="*/ 9 w 84"/>
                <a:gd name="T19" fmla="*/ 30 h 114"/>
                <a:gd name="T20" fmla="*/ 37 w 84"/>
                <a:gd name="T21" fmla="*/ 62 h 114"/>
                <a:gd name="T22" fmla="*/ 37 w 84"/>
                <a:gd name="T23" fmla="*/ 66 h 114"/>
                <a:gd name="T24" fmla="*/ 6 w 84"/>
                <a:gd name="T25" fmla="*/ 60 h 114"/>
                <a:gd name="T26" fmla="*/ 0 w 84"/>
                <a:gd name="T27" fmla="*/ 60 h 114"/>
                <a:gd name="T28" fmla="*/ 2 w 84"/>
                <a:gd name="T29" fmla="*/ 66 h 114"/>
                <a:gd name="T30" fmla="*/ 16 w 84"/>
                <a:gd name="T31" fmla="*/ 90 h 114"/>
                <a:gd name="T32" fmla="*/ 16 w 84"/>
                <a:gd name="T33" fmla="*/ 90 h 114"/>
                <a:gd name="T34" fmla="*/ 30 w 84"/>
                <a:gd name="T35" fmla="*/ 94 h 114"/>
                <a:gd name="T36" fmla="*/ 37 w 84"/>
                <a:gd name="T37" fmla="*/ 93 h 114"/>
                <a:gd name="T38" fmla="*/ 37 w 84"/>
                <a:gd name="T39" fmla="*/ 114 h 114"/>
                <a:gd name="T40" fmla="*/ 45 w 84"/>
                <a:gd name="T41" fmla="*/ 114 h 114"/>
                <a:gd name="T42" fmla="*/ 45 w 84"/>
                <a:gd name="T43" fmla="*/ 103 h 114"/>
                <a:gd name="T44" fmla="*/ 54 w 84"/>
                <a:gd name="T45" fmla="*/ 105 h 114"/>
                <a:gd name="T46" fmla="*/ 56 w 84"/>
                <a:gd name="T47" fmla="*/ 105 h 114"/>
                <a:gd name="T48" fmla="*/ 68 w 84"/>
                <a:gd name="T49" fmla="*/ 101 h 114"/>
                <a:gd name="T50" fmla="*/ 82 w 84"/>
                <a:gd name="T51" fmla="*/ 77 h 114"/>
                <a:gd name="T52" fmla="*/ 84 w 84"/>
                <a:gd name="T53" fmla="*/ 71 h 114"/>
                <a:gd name="T54" fmla="*/ 77 w 84"/>
                <a:gd name="T55" fmla="*/ 71 h 114"/>
                <a:gd name="T56" fmla="*/ 35 w 84"/>
                <a:gd name="T57" fmla="*/ 85 h 114"/>
                <a:gd name="T58" fmla="*/ 20 w 84"/>
                <a:gd name="T59" fmla="*/ 84 h 114"/>
                <a:gd name="T60" fmla="*/ 12 w 84"/>
                <a:gd name="T61" fmla="*/ 69 h 114"/>
                <a:gd name="T62" fmla="*/ 35 w 84"/>
                <a:gd name="T63" fmla="*/ 73 h 114"/>
                <a:gd name="T64" fmla="*/ 37 w 84"/>
                <a:gd name="T65" fmla="*/ 78 h 114"/>
                <a:gd name="T66" fmla="*/ 35 w 84"/>
                <a:gd name="T67" fmla="*/ 85 h 114"/>
                <a:gd name="T68" fmla="*/ 17 w 84"/>
                <a:gd name="T69" fmla="*/ 30 h 114"/>
                <a:gd name="T70" fmla="*/ 17 w 84"/>
                <a:gd name="T71" fmla="*/ 17 h 114"/>
                <a:gd name="T72" fmla="*/ 27 w 84"/>
                <a:gd name="T73" fmla="*/ 26 h 114"/>
                <a:gd name="T74" fmla="*/ 41 w 84"/>
                <a:gd name="T75" fmla="*/ 14 h 114"/>
                <a:gd name="T76" fmla="*/ 56 w 84"/>
                <a:gd name="T77" fmla="*/ 26 h 114"/>
                <a:gd name="T78" fmla="*/ 66 w 84"/>
                <a:gd name="T79" fmla="*/ 17 h 114"/>
                <a:gd name="T80" fmla="*/ 66 w 84"/>
                <a:gd name="T81" fmla="*/ 30 h 114"/>
                <a:gd name="T82" fmla="*/ 41 w 84"/>
                <a:gd name="T83" fmla="*/ 54 h 114"/>
                <a:gd name="T84" fmla="*/ 17 w 84"/>
                <a:gd name="T85" fmla="*/ 30 h 114"/>
                <a:gd name="T86" fmla="*/ 63 w 84"/>
                <a:gd name="T87" fmla="*/ 95 h 114"/>
                <a:gd name="T88" fmla="*/ 63 w 84"/>
                <a:gd name="T89" fmla="*/ 95 h 114"/>
                <a:gd name="T90" fmla="*/ 55 w 84"/>
                <a:gd name="T91" fmla="*/ 97 h 114"/>
                <a:gd name="T92" fmla="*/ 49 w 84"/>
                <a:gd name="T93" fmla="*/ 96 h 114"/>
                <a:gd name="T94" fmla="*/ 47 w 84"/>
                <a:gd name="T95" fmla="*/ 89 h 114"/>
                <a:gd name="T96" fmla="*/ 49 w 84"/>
                <a:gd name="T97" fmla="*/ 84 h 114"/>
                <a:gd name="T98" fmla="*/ 72 w 84"/>
                <a:gd name="T99" fmla="*/ 80 h 114"/>
                <a:gd name="T100" fmla="*/ 63 w 84"/>
                <a:gd name="T101" fmla="*/ 9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 h="114">
                  <a:moveTo>
                    <a:pt x="77" y="71"/>
                  </a:moveTo>
                  <a:cubicBezTo>
                    <a:pt x="71" y="72"/>
                    <a:pt x="52" y="74"/>
                    <a:pt x="45" y="77"/>
                  </a:cubicBezTo>
                  <a:cubicBezTo>
                    <a:pt x="45" y="62"/>
                    <a:pt x="45" y="62"/>
                    <a:pt x="45" y="62"/>
                  </a:cubicBezTo>
                  <a:cubicBezTo>
                    <a:pt x="61" y="60"/>
                    <a:pt x="74" y="46"/>
                    <a:pt x="74" y="30"/>
                  </a:cubicBezTo>
                  <a:cubicBezTo>
                    <a:pt x="74" y="0"/>
                    <a:pt x="74" y="0"/>
                    <a:pt x="74" y="0"/>
                  </a:cubicBezTo>
                  <a:cubicBezTo>
                    <a:pt x="56" y="16"/>
                    <a:pt x="56" y="16"/>
                    <a:pt x="56" y="16"/>
                  </a:cubicBezTo>
                  <a:cubicBezTo>
                    <a:pt x="41" y="4"/>
                    <a:pt x="41" y="4"/>
                    <a:pt x="41" y="4"/>
                  </a:cubicBezTo>
                  <a:cubicBezTo>
                    <a:pt x="27" y="16"/>
                    <a:pt x="27" y="16"/>
                    <a:pt x="27" y="16"/>
                  </a:cubicBezTo>
                  <a:cubicBezTo>
                    <a:pt x="9" y="1"/>
                    <a:pt x="9" y="1"/>
                    <a:pt x="9" y="1"/>
                  </a:cubicBezTo>
                  <a:cubicBezTo>
                    <a:pt x="9" y="30"/>
                    <a:pt x="9" y="30"/>
                    <a:pt x="9" y="30"/>
                  </a:cubicBezTo>
                  <a:cubicBezTo>
                    <a:pt x="9" y="46"/>
                    <a:pt x="21" y="60"/>
                    <a:pt x="37" y="62"/>
                  </a:cubicBezTo>
                  <a:cubicBezTo>
                    <a:pt x="37" y="66"/>
                    <a:pt x="37" y="66"/>
                    <a:pt x="37" y="66"/>
                  </a:cubicBezTo>
                  <a:cubicBezTo>
                    <a:pt x="30" y="63"/>
                    <a:pt x="12" y="61"/>
                    <a:pt x="6" y="60"/>
                  </a:cubicBezTo>
                  <a:cubicBezTo>
                    <a:pt x="0" y="60"/>
                    <a:pt x="0" y="60"/>
                    <a:pt x="0" y="60"/>
                  </a:cubicBezTo>
                  <a:cubicBezTo>
                    <a:pt x="2" y="66"/>
                    <a:pt x="2" y="66"/>
                    <a:pt x="2" y="66"/>
                  </a:cubicBezTo>
                  <a:cubicBezTo>
                    <a:pt x="4" y="71"/>
                    <a:pt x="10" y="86"/>
                    <a:pt x="16" y="90"/>
                  </a:cubicBezTo>
                  <a:cubicBezTo>
                    <a:pt x="16" y="90"/>
                    <a:pt x="16" y="90"/>
                    <a:pt x="16" y="90"/>
                  </a:cubicBezTo>
                  <a:cubicBezTo>
                    <a:pt x="19" y="92"/>
                    <a:pt x="25" y="94"/>
                    <a:pt x="30" y="94"/>
                  </a:cubicBezTo>
                  <a:cubicBezTo>
                    <a:pt x="33" y="94"/>
                    <a:pt x="35" y="94"/>
                    <a:pt x="37" y="93"/>
                  </a:cubicBezTo>
                  <a:cubicBezTo>
                    <a:pt x="37" y="114"/>
                    <a:pt x="37" y="114"/>
                    <a:pt x="37" y="114"/>
                  </a:cubicBezTo>
                  <a:cubicBezTo>
                    <a:pt x="45" y="114"/>
                    <a:pt x="45" y="114"/>
                    <a:pt x="45" y="114"/>
                  </a:cubicBezTo>
                  <a:cubicBezTo>
                    <a:pt x="45" y="103"/>
                    <a:pt x="45" y="103"/>
                    <a:pt x="45" y="103"/>
                  </a:cubicBezTo>
                  <a:cubicBezTo>
                    <a:pt x="48" y="105"/>
                    <a:pt x="50" y="105"/>
                    <a:pt x="54" y="105"/>
                  </a:cubicBezTo>
                  <a:cubicBezTo>
                    <a:pt x="54" y="105"/>
                    <a:pt x="55" y="105"/>
                    <a:pt x="56" y="105"/>
                  </a:cubicBezTo>
                  <a:cubicBezTo>
                    <a:pt x="60" y="105"/>
                    <a:pt x="65" y="103"/>
                    <a:pt x="68" y="101"/>
                  </a:cubicBezTo>
                  <a:cubicBezTo>
                    <a:pt x="73" y="97"/>
                    <a:pt x="80" y="82"/>
                    <a:pt x="82" y="77"/>
                  </a:cubicBezTo>
                  <a:cubicBezTo>
                    <a:pt x="84" y="71"/>
                    <a:pt x="84" y="71"/>
                    <a:pt x="84" y="71"/>
                  </a:cubicBezTo>
                  <a:lnTo>
                    <a:pt x="77" y="71"/>
                  </a:lnTo>
                  <a:close/>
                  <a:moveTo>
                    <a:pt x="35" y="85"/>
                  </a:moveTo>
                  <a:cubicBezTo>
                    <a:pt x="33" y="88"/>
                    <a:pt x="24" y="86"/>
                    <a:pt x="20" y="84"/>
                  </a:cubicBezTo>
                  <a:cubicBezTo>
                    <a:pt x="19" y="82"/>
                    <a:pt x="15" y="76"/>
                    <a:pt x="12" y="69"/>
                  </a:cubicBezTo>
                  <a:cubicBezTo>
                    <a:pt x="23" y="70"/>
                    <a:pt x="33" y="72"/>
                    <a:pt x="35" y="73"/>
                  </a:cubicBezTo>
                  <a:cubicBezTo>
                    <a:pt x="37" y="74"/>
                    <a:pt x="37" y="77"/>
                    <a:pt x="37" y="78"/>
                  </a:cubicBezTo>
                  <a:cubicBezTo>
                    <a:pt x="37" y="80"/>
                    <a:pt x="37" y="82"/>
                    <a:pt x="35" y="85"/>
                  </a:cubicBezTo>
                  <a:close/>
                  <a:moveTo>
                    <a:pt x="17" y="30"/>
                  </a:moveTo>
                  <a:cubicBezTo>
                    <a:pt x="17" y="17"/>
                    <a:pt x="17" y="17"/>
                    <a:pt x="17" y="17"/>
                  </a:cubicBezTo>
                  <a:cubicBezTo>
                    <a:pt x="27" y="26"/>
                    <a:pt x="27" y="26"/>
                    <a:pt x="27" y="26"/>
                  </a:cubicBezTo>
                  <a:cubicBezTo>
                    <a:pt x="41" y="14"/>
                    <a:pt x="41" y="14"/>
                    <a:pt x="41" y="14"/>
                  </a:cubicBezTo>
                  <a:cubicBezTo>
                    <a:pt x="56" y="26"/>
                    <a:pt x="56" y="26"/>
                    <a:pt x="56" y="26"/>
                  </a:cubicBezTo>
                  <a:cubicBezTo>
                    <a:pt x="66" y="17"/>
                    <a:pt x="66" y="17"/>
                    <a:pt x="66" y="17"/>
                  </a:cubicBezTo>
                  <a:cubicBezTo>
                    <a:pt x="66" y="30"/>
                    <a:pt x="66" y="30"/>
                    <a:pt x="66" y="30"/>
                  </a:cubicBezTo>
                  <a:cubicBezTo>
                    <a:pt x="66" y="43"/>
                    <a:pt x="55" y="54"/>
                    <a:pt x="41" y="54"/>
                  </a:cubicBezTo>
                  <a:cubicBezTo>
                    <a:pt x="28" y="54"/>
                    <a:pt x="17" y="43"/>
                    <a:pt x="17" y="30"/>
                  </a:cubicBezTo>
                  <a:close/>
                  <a:moveTo>
                    <a:pt x="63" y="95"/>
                  </a:moveTo>
                  <a:cubicBezTo>
                    <a:pt x="63" y="95"/>
                    <a:pt x="63" y="95"/>
                    <a:pt x="63" y="95"/>
                  </a:cubicBezTo>
                  <a:cubicBezTo>
                    <a:pt x="62" y="96"/>
                    <a:pt x="58" y="97"/>
                    <a:pt x="55" y="97"/>
                  </a:cubicBezTo>
                  <a:cubicBezTo>
                    <a:pt x="53" y="98"/>
                    <a:pt x="50" y="98"/>
                    <a:pt x="49" y="96"/>
                  </a:cubicBezTo>
                  <a:cubicBezTo>
                    <a:pt x="47" y="93"/>
                    <a:pt x="46" y="91"/>
                    <a:pt x="47" y="89"/>
                  </a:cubicBezTo>
                  <a:cubicBezTo>
                    <a:pt x="47" y="88"/>
                    <a:pt x="47" y="85"/>
                    <a:pt x="49" y="84"/>
                  </a:cubicBezTo>
                  <a:cubicBezTo>
                    <a:pt x="51" y="83"/>
                    <a:pt x="61" y="81"/>
                    <a:pt x="72" y="80"/>
                  </a:cubicBezTo>
                  <a:cubicBezTo>
                    <a:pt x="69" y="87"/>
                    <a:pt x="65" y="93"/>
                    <a:pt x="63" y="9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84"/>
            <p:cNvSpPr>
              <a:spLocks noChangeAspect="1" noEditPoints="1"/>
            </p:cNvSpPr>
            <p:nvPr/>
          </p:nvSpPr>
          <p:spPr bwMode="auto">
            <a:xfrm>
              <a:off x="1382503" y="2715566"/>
              <a:ext cx="318943" cy="314727"/>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86"/>
            <p:cNvSpPr>
              <a:spLocks noChangeAspect="1" noEditPoints="1"/>
            </p:cNvSpPr>
            <p:nvPr/>
          </p:nvSpPr>
          <p:spPr bwMode="auto">
            <a:xfrm>
              <a:off x="6657868" y="2686762"/>
              <a:ext cx="370929" cy="372334"/>
            </a:xfrm>
            <a:custGeom>
              <a:avLst/>
              <a:gdLst>
                <a:gd name="T0" fmla="*/ 56 w 112"/>
                <a:gd name="T1" fmla="*/ 0 h 112"/>
                <a:gd name="T2" fmla="*/ 0 w 112"/>
                <a:gd name="T3" fmla="*/ 56 h 112"/>
                <a:gd name="T4" fmla="*/ 56 w 112"/>
                <a:gd name="T5" fmla="*/ 112 h 112"/>
                <a:gd name="T6" fmla="*/ 112 w 112"/>
                <a:gd name="T7" fmla="*/ 56 h 112"/>
                <a:gd name="T8" fmla="*/ 56 w 112"/>
                <a:gd name="T9" fmla="*/ 0 h 112"/>
                <a:gd name="T10" fmla="*/ 56 w 112"/>
                <a:gd name="T11" fmla="*/ 104 h 112"/>
                <a:gd name="T12" fmla="*/ 8 w 112"/>
                <a:gd name="T13" fmla="*/ 56 h 112"/>
                <a:gd name="T14" fmla="*/ 56 w 112"/>
                <a:gd name="T15" fmla="*/ 8 h 112"/>
                <a:gd name="T16" fmla="*/ 104 w 112"/>
                <a:gd name="T17" fmla="*/ 56 h 112"/>
                <a:gd name="T18" fmla="*/ 56 w 112"/>
                <a:gd name="T19" fmla="*/ 104 h 112"/>
                <a:gd name="T20" fmla="*/ 36 w 112"/>
                <a:gd name="T21" fmla="*/ 48 h 112"/>
                <a:gd name="T22" fmla="*/ 28 w 112"/>
                <a:gd name="T23" fmla="*/ 48 h 112"/>
                <a:gd name="T24" fmla="*/ 28 w 112"/>
                <a:gd name="T25" fmla="*/ 28 h 112"/>
                <a:gd name="T26" fmla="*/ 48 w 112"/>
                <a:gd name="T27" fmla="*/ 28 h 112"/>
                <a:gd name="T28" fmla="*/ 48 w 112"/>
                <a:gd name="T29" fmla="*/ 36 h 112"/>
                <a:gd name="T30" fmla="*/ 36 w 112"/>
                <a:gd name="T31" fmla="*/ 36 h 112"/>
                <a:gd name="T32" fmla="*/ 36 w 112"/>
                <a:gd name="T33" fmla="*/ 48 h 112"/>
                <a:gd name="T34" fmla="*/ 36 w 112"/>
                <a:gd name="T35" fmla="*/ 76 h 112"/>
                <a:gd name="T36" fmla="*/ 48 w 112"/>
                <a:gd name="T37" fmla="*/ 76 h 112"/>
                <a:gd name="T38" fmla="*/ 48 w 112"/>
                <a:gd name="T39" fmla="*/ 84 h 112"/>
                <a:gd name="T40" fmla="*/ 28 w 112"/>
                <a:gd name="T41" fmla="*/ 84 h 112"/>
                <a:gd name="T42" fmla="*/ 28 w 112"/>
                <a:gd name="T43" fmla="*/ 64 h 112"/>
                <a:gd name="T44" fmla="*/ 36 w 112"/>
                <a:gd name="T45" fmla="*/ 64 h 112"/>
                <a:gd name="T46" fmla="*/ 36 w 112"/>
                <a:gd name="T47" fmla="*/ 76 h 112"/>
                <a:gd name="T48" fmla="*/ 76 w 112"/>
                <a:gd name="T49" fmla="*/ 64 h 112"/>
                <a:gd name="T50" fmla="*/ 84 w 112"/>
                <a:gd name="T51" fmla="*/ 64 h 112"/>
                <a:gd name="T52" fmla="*/ 84 w 112"/>
                <a:gd name="T53" fmla="*/ 84 h 112"/>
                <a:gd name="T54" fmla="*/ 64 w 112"/>
                <a:gd name="T55" fmla="*/ 84 h 112"/>
                <a:gd name="T56" fmla="*/ 64 w 112"/>
                <a:gd name="T57" fmla="*/ 76 h 112"/>
                <a:gd name="T58" fmla="*/ 76 w 112"/>
                <a:gd name="T59" fmla="*/ 76 h 112"/>
                <a:gd name="T60" fmla="*/ 76 w 112"/>
                <a:gd name="T61" fmla="*/ 64 h 112"/>
                <a:gd name="T62" fmla="*/ 64 w 112"/>
                <a:gd name="T63" fmla="*/ 28 h 112"/>
                <a:gd name="T64" fmla="*/ 84 w 112"/>
                <a:gd name="T65" fmla="*/ 28 h 112"/>
                <a:gd name="T66" fmla="*/ 84 w 112"/>
                <a:gd name="T67" fmla="*/ 48 h 112"/>
                <a:gd name="T68" fmla="*/ 76 w 112"/>
                <a:gd name="T69" fmla="*/ 48 h 112"/>
                <a:gd name="T70" fmla="*/ 76 w 112"/>
                <a:gd name="T71" fmla="*/ 36 h 112"/>
                <a:gd name="T72" fmla="*/ 64 w 112"/>
                <a:gd name="T73" fmla="*/ 36 h 112"/>
                <a:gd name="T74" fmla="*/ 64 w 112"/>
                <a:gd name="T75" fmla="*/ 28 h 112"/>
                <a:gd name="T76" fmla="*/ 68 w 112"/>
                <a:gd name="T77" fmla="*/ 56 h 112"/>
                <a:gd name="T78" fmla="*/ 56 w 112"/>
                <a:gd name="T79" fmla="*/ 44 h 112"/>
                <a:gd name="T80" fmla="*/ 44 w 112"/>
                <a:gd name="T81" fmla="*/ 56 h 112"/>
                <a:gd name="T82" fmla="*/ 56 w 112"/>
                <a:gd name="T83" fmla="*/ 68 h 112"/>
                <a:gd name="T84" fmla="*/ 68 w 112"/>
                <a:gd name="T85" fmla="*/ 56 h 112"/>
                <a:gd name="T86" fmla="*/ 56 w 112"/>
                <a:gd name="T87" fmla="*/ 60 h 112"/>
                <a:gd name="T88" fmla="*/ 52 w 112"/>
                <a:gd name="T89" fmla="*/ 56 h 112"/>
                <a:gd name="T90" fmla="*/ 56 w 112"/>
                <a:gd name="T91" fmla="*/ 52 h 112"/>
                <a:gd name="T92" fmla="*/ 60 w 112"/>
                <a:gd name="T93" fmla="*/ 56 h 112"/>
                <a:gd name="T94" fmla="*/ 56 w 112"/>
                <a:gd name="T95" fmla="*/ 6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 h="112">
                  <a:moveTo>
                    <a:pt x="56" y="0"/>
                  </a:moveTo>
                  <a:cubicBezTo>
                    <a:pt x="25" y="0"/>
                    <a:pt x="0" y="26"/>
                    <a:pt x="0" y="56"/>
                  </a:cubicBezTo>
                  <a:cubicBezTo>
                    <a:pt x="0" y="87"/>
                    <a:pt x="25" y="112"/>
                    <a:pt x="56" y="112"/>
                  </a:cubicBezTo>
                  <a:cubicBezTo>
                    <a:pt x="87" y="112"/>
                    <a:pt x="112" y="87"/>
                    <a:pt x="112" y="56"/>
                  </a:cubicBezTo>
                  <a:cubicBezTo>
                    <a:pt x="112" y="26"/>
                    <a:pt x="87" y="0"/>
                    <a:pt x="56" y="0"/>
                  </a:cubicBezTo>
                  <a:close/>
                  <a:moveTo>
                    <a:pt x="56" y="104"/>
                  </a:moveTo>
                  <a:cubicBezTo>
                    <a:pt x="30" y="104"/>
                    <a:pt x="8" y="83"/>
                    <a:pt x="8" y="56"/>
                  </a:cubicBezTo>
                  <a:cubicBezTo>
                    <a:pt x="8" y="30"/>
                    <a:pt x="30" y="8"/>
                    <a:pt x="56" y="8"/>
                  </a:cubicBezTo>
                  <a:cubicBezTo>
                    <a:pt x="83" y="8"/>
                    <a:pt x="104" y="30"/>
                    <a:pt x="104" y="56"/>
                  </a:cubicBezTo>
                  <a:cubicBezTo>
                    <a:pt x="104" y="83"/>
                    <a:pt x="83" y="104"/>
                    <a:pt x="56" y="104"/>
                  </a:cubicBezTo>
                  <a:close/>
                  <a:moveTo>
                    <a:pt x="36" y="48"/>
                  </a:moveTo>
                  <a:cubicBezTo>
                    <a:pt x="28" y="48"/>
                    <a:pt x="28" y="48"/>
                    <a:pt x="28" y="48"/>
                  </a:cubicBezTo>
                  <a:cubicBezTo>
                    <a:pt x="28" y="28"/>
                    <a:pt x="28" y="28"/>
                    <a:pt x="28" y="28"/>
                  </a:cubicBezTo>
                  <a:cubicBezTo>
                    <a:pt x="48" y="28"/>
                    <a:pt x="48" y="28"/>
                    <a:pt x="48" y="28"/>
                  </a:cubicBezTo>
                  <a:cubicBezTo>
                    <a:pt x="48" y="36"/>
                    <a:pt x="48" y="36"/>
                    <a:pt x="48" y="36"/>
                  </a:cubicBezTo>
                  <a:cubicBezTo>
                    <a:pt x="36" y="36"/>
                    <a:pt x="36" y="36"/>
                    <a:pt x="36" y="36"/>
                  </a:cubicBezTo>
                  <a:lnTo>
                    <a:pt x="36" y="48"/>
                  </a:lnTo>
                  <a:close/>
                  <a:moveTo>
                    <a:pt x="36" y="76"/>
                  </a:moveTo>
                  <a:cubicBezTo>
                    <a:pt x="48" y="76"/>
                    <a:pt x="48" y="76"/>
                    <a:pt x="48" y="76"/>
                  </a:cubicBezTo>
                  <a:cubicBezTo>
                    <a:pt x="48" y="84"/>
                    <a:pt x="48" y="84"/>
                    <a:pt x="48" y="84"/>
                  </a:cubicBezTo>
                  <a:cubicBezTo>
                    <a:pt x="28" y="84"/>
                    <a:pt x="28" y="84"/>
                    <a:pt x="28" y="84"/>
                  </a:cubicBezTo>
                  <a:cubicBezTo>
                    <a:pt x="28" y="64"/>
                    <a:pt x="28" y="64"/>
                    <a:pt x="28" y="64"/>
                  </a:cubicBezTo>
                  <a:cubicBezTo>
                    <a:pt x="36" y="64"/>
                    <a:pt x="36" y="64"/>
                    <a:pt x="36" y="64"/>
                  </a:cubicBezTo>
                  <a:lnTo>
                    <a:pt x="36" y="76"/>
                  </a:lnTo>
                  <a:close/>
                  <a:moveTo>
                    <a:pt x="76" y="64"/>
                  </a:moveTo>
                  <a:cubicBezTo>
                    <a:pt x="84" y="64"/>
                    <a:pt x="84" y="64"/>
                    <a:pt x="84" y="64"/>
                  </a:cubicBezTo>
                  <a:cubicBezTo>
                    <a:pt x="84" y="84"/>
                    <a:pt x="84" y="84"/>
                    <a:pt x="84" y="84"/>
                  </a:cubicBezTo>
                  <a:cubicBezTo>
                    <a:pt x="64" y="84"/>
                    <a:pt x="64" y="84"/>
                    <a:pt x="64" y="84"/>
                  </a:cubicBezTo>
                  <a:cubicBezTo>
                    <a:pt x="64" y="76"/>
                    <a:pt x="64" y="76"/>
                    <a:pt x="64" y="76"/>
                  </a:cubicBezTo>
                  <a:cubicBezTo>
                    <a:pt x="76" y="76"/>
                    <a:pt x="76" y="76"/>
                    <a:pt x="76" y="76"/>
                  </a:cubicBezTo>
                  <a:lnTo>
                    <a:pt x="76" y="64"/>
                  </a:lnTo>
                  <a:close/>
                  <a:moveTo>
                    <a:pt x="64" y="28"/>
                  </a:moveTo>
                  <a:cubicBezTo>
                    <a:pt x="84" y="28"/>
                    <a:pt x="84" y="28"/>
                    <a:pt x="84" y="28"/>
                  </a:cubicBezTo>
                  <a:cubicBezTo>
                    <a:pt x="84" y="48"/>
                    <a:pt x="84" y="48"/>
                    <a:pt x="84" y="48"/>
                  </a:cubicBezTo>
                  <a:cubicBezTo>
                    <a:pt x="76" y="48"/>
                    <a:pt x="76" y="48"/>
                    <a:pt x="76" y="48"/>
                  </a:cubicBezTo>
                  <a:cubicBezTo>
                    <a:pt x="76" y="36"/>
                    <a:pt x="76" y="36"/>
                    <a:pt x="76" y="36"/>
                  </a:cubicBezTo>
                  <a:cubicBezTo>
                    <a:pt x="64" y="36"/>
                    <a:pt x="64" y="36"/>
                    <a:pt x="64" y="36"/>
                  </a:cubicBezTo>
                  <a:lnTo>
                    <a:pt x="64" y="28"/>
                  </a:lnTo>
                  <a:close/>
                  <a:moveTo>
                    <a:pt x="68" y="56"/>
                  </a:moveTo>
                  <a:cubicBezTo>
                    <a:pt x="68" y="50"/>
                    <a:pt x="63" y="44"/>
                    <a:pt x="56" y="44"/>
                  </a:cubicBezTo>
                  <a:cubicBezTo>
                    <a:pt x="50" y="44"/>
                    <a:pt x="44" y="50"/>
                    <a:pt x="44" y="56"/>
                  </a:cubicBezTo>
                  <a:cubicBezTo>
                    <a:pt x="44" y="63"/>
                    <a:pt x="50" y="68"/>
                    <a:pt x="56" y="68"/>
                  </a:cubicBezTo>
                  <a:cubicBezTo>
                    <a:pt x="63" y="68"/>
                    <a:pt x="68" y="63"/>
                    <a:pt x="68" y="56"/>
                  </a:cubicBezTo>
                  <a:close/>
                  <a:moveTo>
                    <a:pt x="56" y="60"/>
                  </a:moveTo>
                  <a:cubicBezTo>
                    <a:pt x="54" y="60"/>
                    <a:pt x="52" y="59"/>
                    <a:pt x="52" y="56"/>
                  </a:cubicBezTo>
                  <a:cubicBezTo>
                    <a:pt x="52" y="54"/>
                    <a:pt x="54" y="52"/>
                    <a:pt x="56" y="52"/>
                  </a:cubicBezTo>
                  <a:cubicBezTo>
                    <a:pt x="58" y="52"/>
                    <a:pt x="60" y="54"/>
                    <a:pt x="60" y="56"/>
                  </a:cubicBezTo>
                  <a:cubicBezTo>
                    <a:pt x="60" y="59"/>
                    <a:pt x="58" y="60"/>
                    <a:pt x="56" y="6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87"/>
            <p:cNvSpPr>
              <a:spLocks noChangeAspect="1" noEditPoints="1"/>
            </p:cNvSpPr>
            <p:nvPr/>
          </p:nvSpPr>
          <p:spPr bwMode="auto">
            <a:xfrm>
              <a:off x="6681473" y="3393499"/>
              <a:ext cx="323720" cy="323720"/>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2 w 120"/>
                <a:gd name="T15" fmla="*/ 76 h 120"/>
                <a:gd name="T16" fmla="*/ 112 w 120"/>
                <a:gd name="T17" fmla="*/ 68 h 120"/>
                <a:gd name="T18" fmla="*/ 80 w 120"/>
                <a:gd name="T19" fmla="*/ 21 h 120"/>
                <a:gd name="T20" fmla="*/ 80 w 120"/>
                <a:gd name="T21" fmla="*/ 20 h 120"/>
                <a:gd name="T22" fmla="*/ 60 w 120"/>
                <a:gd name="T23" fmla="*/ 0 h 120"/>
                <a:gd name="T24" fmla="*/ 40 w 120"/>
                <a:gd name="T25" fmla="*/ 20 h 120"/>
                <a:gd name="T26" fmla="*/ 40 w 120"/>
                <a:gd name="T27" fmla="*/ 21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9 h 120"/>
                <a:gd name="T58" fmla="*/ 60 w 120"/>
                <a:gd name="T59" fmla="*/ 40 h 120"/>
                <a:gd name="T60" fmla="*/ 79 w 120"/>
                <a:gd name="T61" fmla="*/ 29 h 120"/>
                <a:gd name="T62" fmla="*/ 104 w 120"/>
                <a:gd name="T63" fmla="*/ 68 h 120"/>
                <a:gd name="T64" fmla="*/ 104 w 120"/>
                <a:gd name="T65" fmla="*/ 73 h 120"/>
                <a:gd name="T66" fmla="*/ 100 w 120"/>
                <a:gd name="T67" fmla="*/ 72 h 120"/>
                <a:gd name="T68" fmla="*/ 80 w 120"/>
                <a:gd name="T69" fmla="*/ 92 h 120"/>
                <a:gd name="T70" fmla="*/ 85 w 120"/>
                <a:gd name="T71" fmla="*/ 105 h 120"/>
                <a:gd name="T72" fmla="*/ 60 w 120"/>
                <a:gd name="T73" fmla="*/ 112 h 120"/>
                <a:gd name="T74" fmla="*/ 36 w 120"/>
                <a:gd name="T75" fmla="*/ 105 h 120"/>
                <a:gd name="T76" fmla="*/ 40 w 120"/>
                <a:gd name="T77" fmla="*/ 92 h 120"/>
                <a:gd name="T78" fmla="*/ 20 w 120"/>
                <a:gd name="T79" fmla="*/ 72 h 120"/>
                <a:gd name="T80" fmla="*/ 16 w 120"/>
                <a:gd name="T81" fmla="*/ 73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4"/>
                    <a:pt x="9" y="112"/>
                    <a:pt x="20" y="112"/>
                  </a:cubicBezTo>
                  <a:cubicBezTo>
                    <a:pt x="24" y="112"/>
                    <a:pt x="27" y="112"/>
                    <a:pt x="29" y="110"/>
                  </a:cubicBezTo>
                  <a:cubicBezTo>
                    <a:pt x="38" y="117"/>
                    <a:pt x="49" y="120"/>
                    <a:pt x="60" y="120"/>
                  </a:cubicBezTo>
                  <a:cubicBezTo>
                    <a:pt x="72" y="120"/>
                    <a:pt x="83" y="117"/>
                    <a:pt x="91" y="110"/>
                  </a:cubicBezTo>
                  <a:cubicBezTo>
                    <a:pt x="94" y="112"/>
                    <a:pt x="97" y="112"/>
                    <a:pt x="100" y="112"/>
                  </a:cubicBezTo>
                  <a:cubicBezTo>
                    <a:pt x="111" y="112"/>
                    <a:pt x="120" y="104"/>
                    <a:pt x="120" y="92"/>
                  </a:cubicBezTo>
                  <a:cubicBezTo>
                    <a:pt x="120" y="86"/>
                    <a:pt x="117" y="80"/>
                    <a:pt x="112" y="76"/>
                  </a:cubicBezTo>
                  <a:cubicBezTo>
                    <a:pt x="112" y="74"/>
                    <a:pt x="112" y="71"/>
                    <a:pt x="112" y="68"/>
                  </a:cubicBezTo>
                  <a:cubicBezTo>
                    <a:pt x="112" y="47"/>
                    <a:pt x="99" y="28"/>
                    <a:pt x="80" y="21"/>
                  </a:cubicBezTo>
                  <a:cubicBezTo>
                    <a:pt x="80" y="20"/>
                    <a:pt x="80" y="20"/>
                    <a:pt x="80" y="20"/>
                  </a:cubicBezTo>
                  <a:cubicBezTo>
                    <a:pt x="80" y="9"/>
                    <a:pt x="71" y="0"/>
                    <a:pt x="60" y="0"/>
                  </a:cubicBezTo>
                  <a:cubicBezTo>
                    <a:pt x="49" y="0"/>
                    <a:pt x="40" y="9"/>
                    <a:pt x="40" y="20"/>
                  </a:cubicBezTo>
                  <a:cubicBezTo>
                    <a:pt x="40" y="20"/>
                    <a:pt x="40" y="20"/>
                    <a:pt x="40" y="21"/>
                  </a:cubicBezTo>
                  <a:cubicBezTo>
                    <a:pt x="21" y="28"/>
                    <a:pt x="8" y="47"/>
                    <a:pt x="8" y="68"/>
                  </a:cubicBezTo>
                  <a:cubicBezTo>
                    <a:pt x="8" y="71"/>
                    <a:pt x="9" y="74"/>
                    <a:pt x="9" y="76"/>
                  </a:cubicBezTo>
                  <a:cubicBezTo>
                    <a:pt x="4" y="80"/>
                    <a:pt x="0" y="86"/>
                    <a:pt x="0" y="92"/>
                  </a:cubicBezTo>
                  <a:moveTo>
                    <a:pt x="100" y="104"/>
                  </a:moveTo>
                  <a:cubicBezTo>
                    <a:pt x="94" y="104"/>
                    <a:pt x="88" y="99"/>
                    <a:pt x="88" y="92"/>
                  </a:cubicBezTo>
                  <a:cubicBezTo>
                    <a:pt x="88" y="86"/>
                    <a:pt x="94" y="80"/>
                    <a:pt x="100" y="80"/>
                  </a:cubicBezTo>
                  <a:cubicBezTo>
                    <a:pt x="107" y="80"/>
                    <a:pt x="112" y="86"/>
                    <a:pt x="112" y="92"/>
                  </a:cubicBezTo>
                  <a:cubicBezTo>
                    <a:pt x="112" y="99"/>
                    <a:pt x="107" y="104"/>
                    <a:pt x="100" y="104"/>
                  </a:cubicBezTo>
                  <a:moveTo>
                    <a:pt x="60" y="8"/>
                  </a:moveTo>
                  <a:cubicBezTo>
                    <a:pt x="67" y="8"/>
                    <a:pt x="72" y="14"/>
                    <a:pt x="72" y="20"/>
                  </a:cubicBezTo>
                  <a:cubicBezTo>
                    <a:pt x="72" y="27"/>
                    <a:pt x="67" y="32"/>
                    <a:pt x="60" y="32"/>
                  </a:cubicBezTo>
                  <a:cubicBezTo>
                    <a:pt x="54" y="32"/>
                    <a:pt x="48" y="27"/>
                    <a:pt x="48" y="20"/>
                  </a:cubicBezTo>
                  <a:cubicBezTo>
                    <a:pt x="48" y="14"/>
                    <a:pt x="54" y="8"/>
                    <a:pt x="60" y="8"/>
                  </a:cubicBezTo>
                  <a:moveTo>
                    <a:pt x="16" y="68"/>
                  </a:moveTo>
                  <a:cubicBezTo>
                    <a:pt x="16" y="51"/>
                    <a:pt x="27" y="35"/>
                    <a:pt x="42" y="29"/>
                  </a:cubicBezTo>
                  <a:cubicBezTo>
                    <a:pt x="45" y="36"/>
                    <a:pt x="52" y="40"/>
                    <a:pt x="60" y="40"/>
                  </a:cubicBezTo>
                  <a:cubicBezTo>
                    <a:pt x="68" y="40"/>
                    <a:pt x="75" y="36"/>
                    <a:pt x="79" y="29"/>
                  </a:cubicBezTo>
                  <a:cubicBezTo>
                    <a:pt x="94" y="35"/>
                    <a:pt x="104" y="51"/>
                    <a:pt x="104" y="68"/>
                  </a:cubicBezTo>
                  <a:cubicBezTo>
                    <a:pt x="104" y="70"/>
                    <a:pt x="104" y="71"/>
                    <a:pt x="104" y="73"/>
                  </a:cubicBezTo>
                  <a:cubicBezTo>
                    <a:pt x="103" y="73"/>
                    <a:pt x="102" y="72"/>
                    <a:pt x="100" y="72"/>
                  </a:cubicBezTo>
                  <a:cubicBezTo>
                    <a:pt x="89" y="72"/>
                    <a:pt x="80" y="81"/>
                    <a:pt x="80" y="92"/>
                  </a:cubicBezTo>
                  <a:cubicBezTo>
                    <a:pt x="80" y="97"/>
                    <a:pt x="82" y="102"/>
                    <a:pt x="85" y="105"/>
                  </a:cubicBezTo>
                  <a:cubicBezTo>
                    <a:pt x="78" y="110"/>
                    <a:pt x="69" y="112"/>
                    <a:pt x="60" y="112"/>
                  </a:cubicBezTo>
                  <a:cubicBezTo>
                    <a:pt x="51" y="112"/>
                    <a:pt x="43" y="110"/>
                    <a:pt x="36" y="105"/>
                  </a:cubicBezTo>
                  <a:cubicBezTo>
                    <a:pt x="39" y="102"/>
                    <a:pt x="40" y="97"/>
                    <a:pt x="40" y="92"/>
                  </a:cubicBezTo>
                  <a:cubicBezTo>
                    <a:pt x="40" y="81"/>
                    <a:pt x="31" y="72"/>
                    <a:pt x="20" y="72"/>
                  </a:cubicBezTo>
                  <a:cubicBezTo>
                    <a:pt x="19" y="72"/>
                    <a:pt x="18" y="73"/>
                    <a:pt x="16" y="73"/>
                  </a:cubicBezTo>
                  <a:cubicBezTo>
                    <a:pt x="16" y="71"/>
                    <a:pt x="16" y="70"/>
                    <a:pt x="16" y="68"/>
                  </a:cubicBezTo>
                  <a:moveTo>
                    <a:pt x="20" y="80"/>
                  </a:moveTo>
                  <a:cubicBezTo>
                    <a:pt x="27" y="80"/>
                    <a:pt x="32" y="86"/>
                    <a:pt x="32" y="92"/>
                  </a:cubicBezTo>
                  <a:cubicBezTo>
                    <a:pt x="32" y="99"/>
                    <a:pt x="27" y="104"/>
                    <a:pt x="20" y="104"/>
                  </a:cubicBezTo>
                  <a:cubicBezTo>
                    <a:pt x="14" y="104"/>
                    <a:pt x="8" y="99"/>
                    <a:pt x="8" y="92"/>
                  </a:cubicBezTo>
                  <a:cubicBezTo>
                    <a:pt x="8" y="86"/>
                    <a:pt x="14" y="80"/>
                    <a:pt x="20" y="8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88"/>
            <p:cNvSpPr>
              <a:spLocks noChangeAspect="1" noEditPoints="1"/>
            </p:cNvSpPr>
            <p:nvPr/>
          </p:nvSpPr>
          <p:spPr bwMode="auto">
            <a:xfrm>
              <a:off x="9384383" y="3393499"/>
              <a:ext cx="399030" cy="397625"/>
            </a:xfrm>
            <a:custGeom>
              <a:avLst/>
              <a:gdLst>
                <a:gd name="T0" fmla="*/ 96 w 120"/>
                <a:gd name="T1" fmla="*/ 12 h 120"/>
                <a:gd name="T2" fmla="*/ 96 w 120"/>
                <a:gd name="T3" fmla="*/ 12 h 120"/>
                <a:gd name="T4" fmla="*/ 96 w 120"/>
                <a:gd name="T5" fmla="*/ 12 h 120"/>
                <a:gd name="T6" fmla="*/ 60 w 120"/>
                <a:gd name="T7" fmla="*/ 0 h 120"/>
                <a:gd name="T8" fmla="*/ 24 w 120"/>
                <a:gd name="T9" fmla="*/ 12 h 120"/>
                <a:gd name="T10" fmla="*/ 24 w 120"/>
                <a:gd name="T11" fmla="*/ 12 h 120"/>
                <a:gd name="T12" fmla="*/ 24 w 120"/>
                <a:gd name="T13" fmla="*/ 12 h 120"/>
                <a:gd name="T14" fmla="*/ 0 w 120"/>
                <a:gd name="T15" fmla="*/ 60 h 120"/>
                <a:gd name="T16" fmla="*/ 24 w 120"/>
                <a:gd name="T17" fmla="*/ 108 h 120"/>
                <a:gd name="T18" fmla="*/ 24 w 120"/>
                <a:gd name="T19" fmla="*/ 108 h 120"/>
                <a:gd name="T20" fmla="*/ 24 w 120"/>
                <a:gd name="T21" fmla="*/ 108 h 120"/>
                <a:gd name="T22" fmla="*/ 60 w 120"/>
                <a:gd name="T23" fmla="*/ 120 h 120"/>
                <a:gd name="T24" fmla="*/ 96 w 120"/>
                <a:gd name="T25" fmla="*/ 108 h 120"/>
                <a:gd name="T26" fmla="*/ 96 w 120"/>
                <a:gd name="T27" fmla="*/ 108 h 120"/>
                <a:gd name="T28" fmla="*/ 96 w 120"/>
                <a:gd name="T29" fmla="*/ 108 h 120"/>
                <a:gd name="T30" fmla="*/ 120 w 120"/>
                <a:gd name="T31" fmla="*/ 60 h 120"/>
                <a:gd name="T32" fmla="*/ 96 w 120"/>
                <a:gd name="T33" fmla="*/ 12 h 120"/>
                <a:gd name="T34" fmla="*/ 88 w 120"/>
                <a:gd name="T35" fmla="*/ 16 h 120"/>
                <a:gd name="T36" fmla="*/ 60 w 120"/>
                <a:gd name="T37" fmla="*/ 40 h 120"/>
                <a:gd name="T38" fmla="*/ 33 w 120"/>
                <a:gd name="T39" fmla="*/ 16 h 120"/>
                <a:gd name="T40" fmla="*/ 60 w 120"/>
                <a:gd name="T41" fmla="*/ 8 h 120"/>
                <a:gd name="T42" fmla="*/ 88 w 120"/>
                <a:gd name="T43" fmla="*/ 16 h 120"/>
                <a:gd name="T44" fmla="*/ 33 w 120"/>
                <a:gd name="T45" fmla="*/ 104 h 120"/>
                <a:gd name="T46" fmla="*/ 60 w 120"/>
                <a:gd name="T47" fmla="*/ 80 h 120"/>
                <a:gd name="T48" fmla="*/ 88 w 120"/>
                <a:gd name="T49" fmla="*/ 104 h 120"/>
                <a:gd name="T50" fmla="*/ 60 w 120"/>
                <a:gd name="T51" fmla="*/ 112 h 120"/>
                <a:gd name="T52" fmla="*/ 33 w 120"/>
                <a:gd name="T53" fmla="*/ 104 h 120"/>
                <a:gd name="T54" fmla="*/ 95 w 120"/>
                <a:gd name="T55" fmla="*/ 98 h 120"/>
                <a:gd name="T56" fmla="*/ 60 w 120"/>
                <a:gd name="T57" fmla="*/ 72 h 120"/>
                <a:gd name="T58" fmla="*/ 26 w 120"/>
                <a:gd name="T59" fmla="*/ 98 h 120"/>
                <a:gd name="T60" fmla="*/ 8 w 120"/>
                <a:gd name="T61" fmla="*/ 60 h 120"/>
                <a:gd name="T62" fmla="*/ 26 w 120"/>
                <a:gd name="T63" fmla="*/ 21 h 120"/>
                <a:gd name="T64" fmla="*/ 60 w 120"/>
                <a:gd name="T65" fmla="*/ 48 h 120"/>
                <a:gd name="T66" fmla="*/ 95 w 120"/>
                <a:gd name="T67" fmla="*/ 21 h 120"/>
                <a:gd name="T68" fmla="*/ 112 w 120"/>
                <a:gd name="T69" fmla="*/ 60 h 120"/>
                <a:gd name="T70" fmla="*/ 95 w 120"/>
                <a:gd name="T71" fmla="*/ 9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0" h="120">
                  <a:moveTo>
                    <a:pt x="96" y="12"/>
                  </a:moveTo>
                  <a:cubicBezTo>
                    <a:pt x="96" y="12"/>
                    <a:pt x="96" y="12"/>
                    <a:pt x="96" y="12"/>
                  </a:cubicBezTo>
                  <a:cubicBezTo>
                    <a:pt x="96" y="12"/>
                    <a:pt x="96" y="12"/>
                    <a:pt x="96" y="12"/>
                  </a:cubicBezTo>
                  <a:cubicBezTo>
                    <a:pt x="86" y="4"/>
                    <a:pt x="74" y="0"/>
                    <a:pt x="60" y="0"/>
                  </a:cubicBezTo>
                  <a:cubicBezTo>
                    <a:pt x="47" y="0"/>
                    <a:pt x="34" y="4"/>
                    <a:pt x="24" y="12"/>
                  </a:cubicBezTo>
                  <a:cubicBezTo>
                    <a:pt x="24" y="12"/>
                    <a:pt x="24" y="12"/>
                    <a:pt x="24" y="12"/>
                  </a:cubicBezTo>
                  <a:cubicBezTo>
                    <a:pt x="24" y="12"/>
                    <a:pt x="24" y="12"/>
                    <a:pt x="24" y="12"/>
                  </a:cubicBezTo>
                  <a:cubicBezTo>
                    <a:pt x="10" y="23"/>
                    <a:pt x="0" y="40"/>
                    <a:pt x="0" y="60"/>
                  </a:cubicBezTo>
                  <a:cubicBezTo>
                    <a:pt x="0" y="79"/>
                    <a:pt x="10" y="97"/>
                    <a:pt x="24" y="108"/>
                  </a:cubicBezTo>
                  <a:cubicBezTo>
                    <a:pt x="24" y="108"/>
                    <a:pt x="24" y="108"/>
                    <a:pt x="24" y="108"/>
                  </a:cubicBezTo>
                  <a:cubicBezTo>
                    <a:pt x="24" y="108"/>
                    <a:pt x="24" y="108"/>
                    <a:pt x="24" y="108"/>
                  </a:cubicBezTo>
                  <a:cubicBezTo>
                    <a:pt x="34" y="115"/>
                    <a:pt x="47" y="120"/>
                    <a:pt x="60" y="120"/>
                  </a:cubicBezTo>
                  <a:cubicBezTo>
                    <a:pt x="74" y="120"/>
                    <a:pt x="86" y="115"/>
                    <a:pt x="96" y="108"/>
                  </a:cubicBezTo>
                  <a:cubicBezTo>
                    <a:pt x="96" y="108"/>
                    <a:pt x="96" y="108"/>
                    <a:pt x="96" y="108"/>
                  </a:cubicBezTo>
                  <a:cubicBezTo>
                    <a:pt x="96" y="108"/>
                    <a:pt x="96" y="108"/>
                    <a:pt x="96" y="108"/>
                  </a:cubicBezTo>
                  <a:cubicBezTo>
                    <a:pt x="111" y="97"/>
                    <a:pt x="120" y="79"/>
                    <a:pt x="120" y="60"/>
                  </a:cubicBezTo>
                  <a:cubicBezTo>
                    <a:pt x="120" y="40"/>
                    <a:pt x="111" y="23"/>
                    <a:pt x="96" y="12"/>
                  </a:cubicBezTo>
                  <a:close/>
                  <a:moveTo>
                    <a:pt x="88" y="16"/>
                  </a:moveTo>
                  <a:cubicBezTo>
                    <a:pt x="86" y="29"/>
                    <a:pt x="74" y="40"/>
                    <a:pt x="60" y="40"/>
                  </a:cubicBezTo>
                  <a:cubicBezTo>
                    <a:pt x="46" y="40"/>
                    <a:pt x="35" y="29"/>
                    <a:pt x="33" y="16"/>
                  </a:cubicBezTo>
                  <a:cubicBezTo>
                    <a:pt x="41" y="11"/>
                    <a:pt x="50" y="8"/>
                    <a:pt x="60" y="8"/>
                  </a:cubicBezTo>
                  <a:cubicBezTo>
                    <a:pt x="70" y="8"/>
                    <a:pt x="80" y="11"/>
                    <a:pt x="88" y="16"/>
                  </a:cubicBezTo>
                  <a:close/>
                  <a:moveTo>
                    <a:pt x="33" y="104"/>
                  </a:moveTo>
                  <a:cubicBezTo>
                    <a:pt x="35" y="90"/>
                    <a:pt x="46" y="80"/>
                    <a:pt x="60" y="80"/>
                  </a:cubicBezTo>
                  <a:cubicBezTo>
                    <a:pt x="74" y="80"/>
                    <a:pt x="86" y="90"/>
                    <a:pt x="88" y="104"/>
                  </a:cubicBezTo>
                  <a:cubicBezTo>
                    <a:pt x="80" y="109"/>
                    <a:pt x="70" y="112"/>
                    <a:pt x="60" y="112"/>
                  </a:cubicBezTo>
                  <a:cubicBezTo>
                    <a:pt x="50" y="112"/>
                    <a:pt x="41" y="109"/>
                    <a:pt x="33" y="104"/>
                  </a:cubicBezTo>
                  <a:close/>
                  <a:moveTo>
                    <a:pt x="95" y="98"/>
                  </a:moveTo>
                  <a:cubicBezTo>
                    <a:pt x="91" y="83"/>
                    <a:pt x="77" y="72"/>
                    <a:pt x="60" y="72"/>
                  </a:cubicBezTo>
                  <a:cubicBezTo>
                    <a:pt x="44" y="72"/>
                    <a:pt x="30" y="83"/>
                    <a:pt x="26" y="98"/>
                  </a:cubicBezTo>
                  <a:cubicBezTo>
                    <a:pt x="15" y="89"/>
                    <a:pt x="8" y="75"/>
                    <a:pt x="8" y="60"/>
                  </a:cubicBezTo>
                  <a:cubicBezTo>
                    <a:pt x="8" y="44"/>
                    <a:pt x="15" y="31"/>
                    <a:pt x="26" y="21"/>
                  </a:cubicBezTo>
                  <a:cubicBezTo>
                    <a:pt x="30" y="36"/>
                    <a:pt x="44" y="48"/>
                    <a:pt x="60" y="48"/>
                  </a:cubicBezTo>
                  <a:cubicBezTo>
                    <a:pt x="77" y="48"/>
                    <a:pt x="91" y="36"/>
                    <a:pt x="95" y="21"/>
                  </a:cubicBezTo>
                  <a:cubicBezTo>
                    <a:pt x="106" y="31"/>
                    <a:pt x="112" y="44"/>
                    <a:pt x="112" y="60"/>
                  </a:cubicBezTo>
                  <a:cubicBezTo>
                    <a:pt x="112" y="75"/>
                    <a:pt x="106" y="89"/>
                    <a:pt x="95" y="9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89"/>
            <p:cNvSpPr>
              <a:spLocks noChangeAspect="1" noEditPoints="1"/>
            </p:cNvSpPr>
            <p:nvPr/>
          </p:nvSpPr>
          <p:spPr bwMode="auto">
            <a:xfrm>
              <a:off x="8449629" y="2686762"/>
              <a:ext cx="424320" cy="372334"/>
            </a:xfrm>
            <a:custGeom>
              <a:avLst/>
              <a:gdLst>
                <a:gd name="T0" fmla="*/ 36 w 128"/>
                <a:gd name="T1" fmla="*/ 112 h 112"/>
                <a:gd name="T2" fmla="*/ 84 w 128"/>
                <a:gd name="T3" fmla="*/ 112 h 112"/>
                <a:gd name="T4" fmla="*/ 112 w 128"/>
                <a:gd name="T5" fmla="*/ 84 h 112"/>
                <a:gd name="T6" fmla="*/ 102 w 128"/>
                <a:gd name="T7" fmla="*/ 63 h 112"/>
                <a:gd name="T8" fmla="*/ 104 w 128"/>
                <a:gd name="T9" fmla="*/ 52 h 112"/>
                <a:gd name="T10" fmla="*/ 76 w 128"/>
                <a:gd name="T11" fmla="*/ 24 h 112"/>
                <a:gd name="T12" fmla="*/ 50 w 128"/>
                <a:gd name="T13" fmla="*/ 43 h 112"/>
                <a:gd name="T14" fmla="*/ 36 w 128"/>
                <a:gd name="T15" fmla="*/ 40 h 112"/>
                <a:gd name="T16" fmla="*/ 0 w 128"/>
                <a:gd name="T17" fmla="*/ 76 h 112"/>
                <a:gd name="T18" fmla="*/ 36 w 128"/>
                <a:gd name="T19" fmla="*/ 112 h 112"/>
                <a:gd name="T20" fmla="*/ 76 w 128"/>
                <a:gd name="T21" fmla="*/ 32 h 112"/>
                <a:gd name="T22" fmla="*/ 96 w 128"/>
                <a:gd name="T23" fmla="*/ 52 h 112"/>
                <a:gd name="T24" fmla="*/ 95 w 128"/>
                <a:gd name="T25" fmla="*/ 58 h 112"/>
                <a:gd name="T26" fmla="*/ 84 w 128"/>
                <a:gd name="T27" fmla="*/ 56 h 112"/>
                <a:gd name="T28" fmla="*/ 69 w 128"/>
                <a:gd name="T29" fmla="*/ 61 h 112"/>
                <a:gd name="T30" fmla="*/ 57 w 128"/>
                <a:gd name="T31" fmla="*/ 47 h 112"/>
                <a:gd name="T32" fmla="*/ 76 w 128"/>
                <a:gd name="T33" fmla="*/ 32 h 112"/>
                <a:gd name="T34" fmla="*/ 36 w 128"/>
                <a:gd name="T35" fmla="*/ 48 h 112"/>
                <a:gd name="T36" fmla="*/ 63 w 128"/>
                <a:gd name="T37" fmla="*/ 69 h 112"/>
                <a:gd name="T38" fmla="*/ 65 w 128"/>
                <a:gd name="T39" fmla="*/ 75 h 112"/>
                <a:gd name="T40" fmla="*/ 70 w 128"/>
                <a:gd name="T41" fmla="*/ 70 h 112"/>
                <a:gd name="T42" fmla="*/ 84 w 128"/>
                <a:gd name="T43" fmla="*/ 64 h 112"/>
                <a:gd name="T44" fmla="*/ 104 w 128"/>
                <a:gd name="T45" fmla="*/ 84 h 112"/>
                <a:gd name="T46" fmla="*/ 84 w 128"/>
                <a:gd name="T47" fmla="*/ 104 h 112"/>
                <a:gd name="T48" fmla="*/ 36 w 128"/>
                <a:gd name="T49" fmla="*/ 104 h 112"/>
                <a:gd name="T50" fmla="*/ 8 w 128"/>
                <a:gd name="T51" fmla="*/ 76 h 112"/>
                <a:gd name="T52" fmla="*/ 36 w 128"/>
                <a:gd name="T53" fmla="*/ 48 h 112"/>
                <a:gd name="T54" fmla="*/ 80 w 128"/>
                <a:gd name="T55" fmla="*/ 16 h 112"/>
                <a:gd name="T56" fmla="*/ 72 w 128"/>
                <a:gd name="T57" fmla="*/ 16 h 112"/>
                <a:gd name="T58" fmla="*/ 72 w 128"/>
                <a:gd name="T59" fmla="*/ 0 h 112"/>
                <a:gd name="T60" fmla="*/ 80 w 128"/>
                <a:gd name="T61" fmla="*/ 0 h 112"/>
                <a:gd name="T62" fmla="*/ 80 w 128"/>
                <a:gd name="T63" fmla="*/ 16 h 112"/>
                <a:gd name="T64" fmla="*/ 48 w 128"/>
                <a:gd name="T65" fmla="*/ 30 h 112"/>
                <a:gd name="T66" fmla="*/ 37 w 128"/>
                <a:gd name="T67" fmla="*/ 18 h 112"/>
                <a:gd name="T68" fmla="*/ 42 w 128"/>
                <a:gd name="T69" fmla="*/ 13 h 112"/>
                <a:gd name="T70" fmla="*/ 54 w 128"/>
                <a:gd name="T71" fmla="*/ 24 h 112"/>
                <a:gd name="T72" fmla="*/ 48 w 128"/>
                <a:gd name="T73" fmla="*/ 30 h 112"/>
                <a:gd name="T74" fmla="*/ 112 w 128"/>
                <a:gd name="T75" fmla="*/ 48 h 112"/>
                <a:gd name="T76" fmla="*/ 128 w 128"/>
                <a:gd name="T77" fmla="*/ 48 h 112"/>
                <a:gd name="T78" fmla="*/ 128 w 128"/>
                <a:gd name="T79" fmla="*/ 56 h 112"/>
                <a:gd name="T80" fmla="*/ 112 w 128"/>
                <a:gd name="T81" fmla="*/ 56 h 112"/>
                <a:gd name="T82" fmla="*/ 112 w 128"/>
                <a:gd name="T83" fmla="*/ 48 h 112"/>
                <a:gd name="T84" fmla="*/ 105 w 128"/>
                <a:gd name="T85" fmla="*/ 30 h 112"/>
                <a:gd name="T86" fmla="*/ 99 w 128"/>
                <a:gd name="T87" fmla="*/ 24 h 112"/>
                <a:gd name="T88" fmla="*/ 110 w 128"/>
                <a:gd name="T89" fmla="*/ 13 h 112"/>
                <a:gd name="T90" fmla="*/ 116 w 128"/>
                <a:gd name="T91" fmla="*/ 18 h 112"/>
                <a:gd name="T92" fmla="*/ 105 w 128"/>
                <a:gd name="T93" fmla="*/ 3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12">
                  <a:moveTo>
                    <a:pt x="36" y="112"/>
                  </a:moveTo>
                  <a:cubicBezTo>
                    <a:pt x="84" y="112"/>
                    <a:pt x="84" y="112"/>
                    <a:pt x="84" y="112"/>
                  </a:cubicBezTo>
                  <a:cubicBezTo>
                    <a:pt x="100" y="112"/>
                    <a:pt x="112" y="100"/>
                    <a:pt x="112" y="84"/>
                  </a:cubicBezTo>
                  <a:cubicBezTo>
                    <a:pt x="112" y="76"/>
                    <a:pt x="108" y="68"/>
                    <a:pt x="102" y="63"/>
                  </a:cubicBezTo>
                  <a:cubicBezTo>
                    <a:pt x="104" y="59"/>
                    <a:pt x="104" y="56"/>
                    <a:pt x="104" y="52"/>
                  </a:cubicBezTo>
                  <a:cubicBezTo>
                    <a:pt x="104" y="37"/>
                    <a:pt x="92" y="24"/>
                    <a:pt x="76" y="24"/>
                  </a:cubicBezTo>
                  <a:cubicBezTo>
                    <a:pt x="64" y="24"/>
                    <a:pt x="54" y="32"/>
                    <a:pt x="50" y="43"/>
                  </a:cubicBezTo>
                  <a:cubicBezTo>
                    <a:pt x="46" y="41"/>
                    <a:pt x="41" y="40"/>
                    <a:pt x="36" y="40"/>
                  </a:cubicBezTo>
                  <a:cubicBezTo>
                    <a:pt x="16" y="40"/>
                    <a:pt x="0" y="56"/>
                    <a:pt x="0" y="76"/>
                  </a:cubicBezTo>
                  <a:cubicBezTo>
                    <a:pt x="0" y="96"/>
                    <a:pt x="16" y="112"/>
                    <a:pt x="36" y="112"/>
                  </a:cubicBezTo>
                  <a:moveTo>
                    <a:pt x="76" y="32"/>
                  </a:moveTo>
                  <a:cubicBezTo>
                    <a:pt x="87" y="32"/>
                    <a:pt x="96" y="41"/>
                    <a:pt x="96" y="52"/>
                  </a:cubicBezTo>
                  <a:cubicBezTo>
                    <a:pt x="96" y="54"/>
                    <a:pt x="96" y="56"/>
                    <a:pt x="95" y="58"/>
                  </a:cubicBezTo>
                  <a:cubicBezTo>
                    <a:pt x="92" y="57"/>
                    <a:pt x="88" y="56"/>
                    <a:pt x="84" y="56"/>
                  </a:cubicBezTo>
                  <a:cubicBezTo>
                    <a:pt x="79" y="56"/>
                    <a:pt x="73" y="58"/>
                    <a:pt x="69" y="61"/>
                  </a:cubicBezTo>
                  <a:cubicBezTo>
                    <a:pt x="66" y="55"/>
                    <a:pt x="62" y="51"/>
                    <a:pt x="57" y="47"/>
                  </a:cubicBezTo>
                  <a:cubicBezTo>
                    <a:pt x="59" y="38"/>
                    <a:pt x="67" y="32"/>
                    <a:pt x="76" y="32"/>
                  </a:cubicBezTo>
                  <a:moveTo>
                    <a:pt x="36" y="48"/>
                  </a:moveTo>
                  <a:cubicBezTo>
                    <a:pt x="49" y="48"/>
                    <a:pt x="60" y="57"/>
                    <a:pt x="63" y="69"/>
                  </a:cubicBezTo>
                  <a:cubicBezTo>
                    <a:pt x="65" y="75"/>
                    <a:pt x="65" y="75"/>
                    <a:pt x="65" y="75"/>
                  </a:cubicBezTo>
                  <a:cubicBezTo>
                    <a:pt x="70" y="70"/>
                    <a:pt x="70" y="70"/>
                    <a:pt x="70" y="70"/>
                  </a:cubicBezTo>
                  <a:cubicBezTo>
                    <a:pt x="74" y="66"/>
                    <a:pt x="79" y="64"/>
                    <a:pt x="84" y="64"/>
                  </a:cubicBezTo>
                  <a:cubicBezTo>
                    <a:pt x="95" y="64"/>
                    <a:pt x="104" y="73"/>
                    <a:pt x="104" y="84"/>
                  </a:cubicBezTo>
                  <a:cubicBezTo>
                    <a:pt x="104" y="95"/>
                    <a:pt x="95" y="104"/>
                    <a:pt x="84" y="104"/>
                  </a:cubicBezTo>
                  <a:cubicBezTo>
                    <a:pt x="36" y="104"/>
                    <a:pt x="36" y="104"/>
                    <a:pt x="36" y="104"/>
                  </a:cubicBezTo>
                  <a:cubicBezTo>
                    <a:pt x="21" y="104"/>
                    <a:pt x="8" y="92"/>
                    <a:pt x="8" y="76"/>
                  </a:cubicBezTo>
                  <a:cubicBezTo>
                    <a:pt x="8" y="61"/>
                    <a:pt x="21" y="48"/>
                    <a:pt x="36" y="48"/>
                  </a:cubicBezTo>
                  <a:moveTo>
                    <a:pt x="80" y="16"/>
                  </a:moveTo>
                  <a:cubicBezTo>
                    <a:pt x="72" y="16"/>
                    <a:pt x="72" y="16"/>
                    <a:pt x="72" y="16"/>
                  </a:cubicBezTo>
                  <a:cubicBezTo>
                    <a:pt x="72" y="0"/>
                    <a:pt x="72" y="0"/>
                    <a:pt x="72" y="0"/>
                  </a:cubicBezTo>
                  <a:cubicBezTo>
                    <a:pt x="80" y="0"/>
                    <a:pt x="80" y="0"/>
                    <a:pt x="80" y="0"/>
                  </a:cubicBezTo>
                  <a:lnTo>
                    <a:pt x="80" y="16"/>
                  </a:lnTo>
                  <a:close/>
                  <a:moveTo>
                    <a:pt x="48" y="30"/>
                  </a:moveTo>
                  <a:cubicBezTo>
                    <a:pt x="37" y="18"/>
                    <a:pt x="37" y="18"/>
                    <a:pt x="37" y="18"/>
                  </a:cubicBezTo>
                  <a:cubicBezTo>
                    <a:pt x="42" y="13"/>
                    <a:pt x="42" y="13"/>
                    <a:pt x="42" y="13"/>
                  </a:cubicBezTo>
                  <a:cubicBezTo>
                    <a:pt x="54" y="24"/>
                    <a:pt x="54" y="24"/>
                    <a:pt x="54" y="24"/>
                  </a:cubicBezTo>
                  <a:lnTo>
                    <a:pt x="48" y="30"/>
                  </a:lnTo>
                  <a:close/>
                  <a:moveTo>
                    <a:pt x="112" y="48"/>
                  </a:moveTo>
                  <a:cubicBezTo>
                    <a:pt x="128" y="48"/>
                    <a:pt x="128" y="48"/>
                    <a:pt x="128" y="48"/>
                  </a:cubicBezTo>
                  <a:cubicBezTo>
                    <a:pt x="128" y="56"/>
                    <a:pt x="128" y="56"/>
                    <a:pt x="128" y="56"/>
                  </a:cubicBezTo>
                  <a:cubicBezTo>
                    <a:pt x="112" y="56"/>
                    <a:pt x="112" y="56"/>
                    <a:pt x="112" y="56"/>
                  </a:cubicBezTo>
                  <a:lnTo>
                    <a:pt x="112" y="48"/>
                  </a:lnTo>
                  <a:close/>
                  <a:moveTo>
                    <a:pt x="105" y="30"/>
                  </a:moveTo>
                  <a:cubicBezTo>
                    <a:pt x="99" y="24"/>
                    <a:pt x="99" y="24"/>
                    <a:pt x="99" y="24"/>
                  </a:cubicBezTo>
                  <a:cubicBezTo>
                    <a:pt x="110" y="13"/>
                    <a:pt x="110" y="13"/>
                    <a:pt x="110" y="13"/>
                  </a:cubicBezTo>
                  <a:cubicBezTo>
                    <a:pt x="116" y="18"/>
                    <a:pt x="116" y="18"/>
                    <a:pt x="116" y="18"/>
                  </a:cubicBezTo>
                  <a:lnTo>
                    <a:pt x="105" y="3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90"/>
            <p:cNvSpPr>
              <a:spLocks noChangeAspect="1" noEditPoints="1"/>
            </p:cNvSpPr>
            <p:nvPr/>
          </p:nvSpPr>
          <p:spPr bwMode="auto">
            <a:xfrm>
              <a:off x="8448927" y="1939639"/>
              <a:ext cx="425726" cy="425725"/>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91"/>
            <p:cNvSpPr>
              <a:spLocks noChangeAspect="1" noEditPoints="1"/>
            </p:cNvSpPr>
            <p:nvPr/>
          </p:nvSpPr>
          <p:spPr bwMode="auto">
            <a:xfrm>
              <a:off x="7525086" y="2740154"/>
              <a:ext cx="425726" cy="265552"/>
            </a:xfrm>
            <a:custGeom>
              <a:avLst/>
              <a:gdLst>
                <a:gd name="T0" fmla="*/ 95 w 303"/>
                <a:gd name="T1" fmla="*/ 133 h 189"/>
                <a:gd name="T2" fmla="*/ 0 w 303"/>
                <a:gd name="T3" fmla="*/ 133 h 189"/>
                <a:gd name="T4" fmla="*/ 0 w 303"/>
                <a:gd name="T5" fmla="*/ 0 h 189"/>
                <a:gd name="T6" fmla="*/ 189 w 303"/>
                <a:gd name="T7" fmla="*/ 0 h 189"/>
                <a:gd name="T8" fmla="*/ 189 w 303"/>
                <a:gd name="T9" fmla="*/ 133 h 189"/>
                <a:gd name="T10" fmla="*/ 152 w 303"/>
                <a:gd name="T11" fmla="*/ 133 h 189"/>
                <a:gd name="T12" fmla="*/ 152 w 303"/>
                <a:gd name="T13" fmla="*/ 114 h 189"/>
                <a:gd name="T14" fmla="*/ 171 w 303"/>
                <a:gd name="T15" fmla="*/ 114 h 189"/>
                <a:gd name="T16" fmla="*/ 171 w 303"/>
                <a:gd name="T17" fmla="*/ 19 h 189"/>
                <a:gd name="T18" fmla="*/ 19 w 303"/>
                <a:gd name="T19" fmla="*/ 19 h 189"/>
                <a:gd name="T20" fmla="*/ 19 w 303"/>
                <a:gd name="T21" fmla="*/ 114 h 189"/>
                <a:gd name="T22" fmla="*/ 95 w 303"/>
                <a:gd name="T23" fmla="*/ 114 h 189"/>
                <a:gd name="T24" fmla="*/ 95 w 303"/>
                <a:gd name="T25" fmla="*/ 133 h 189"/>
                <a:gd name="T26" fmla="*/ 208 w 303"/>
                <a:gd name="T27" fmla="*/ 57 h 189"/>
                <a:gd name="T28" fmla="*/ 208 w 303"/>
                <a:gd name="T29" fmla="*/ 76 h 189"/>
                <a:gd name="T30" fmla="*/ 284 w 303"/>
                <a:gd name="T31" fmla="*/ 76 h 189"/>
                <a:gd name="T32" fmla="*/ 284 w 303"/>
                <a:gd name="T33" fmla="*/ 170 h 189"/>
                <a:gd name="T34" fmla="*/ 133 w 303"/>
                <a:gd name="T35" fmla="*/ 170 h 189"/>
                <a:gd name="T36" fmla="*/ 133 w 303"/>
                <a:gd name="T37" fmla="*/ 76 h 189"/>
                <a:gd name="T38" fmla="*/ 152 w 303"/>
                <a:gd name="T39" fmla="*/ 76 h 189"/>
                <a:gd name="T40" fmla="*/ 152 w 303"/>
                <a:gd name="T41" fmla="*/ 57 h 189"/>
                <a:gd name="T42" fmla="*/ 114 w 303"/>
                <a:gd name="T43" fmla="*/ 57 h 189"/>
                <a:gd name="T44" fmla="*/ 114 w 303"/>
                <a:gd name="T45" fmla="*/ 189 h 189"/>
                <a:gd name="T46" fmla="*/ 303 w 303"/>
                <a:gd name="T47" fmla="*/ 189 h 189"/>
                <a:gd name="T48" fmla="*/ 303 w 303"/>
                <a:gd name="T49" fmla="*/ 57 h 189"/>
                <a:gd name="T50" fmla="*/ 208 w 303"/>
                <a:gd name="T51" fmla="*/ 5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3" h="189">
                  <a:moveTo>
                    <a:pt x="95" y="133"/>
                  </a:moveTo>
                  <a:lnTo>
                    <a:pt x="0" y="133"/>
                  </a:lnTo>
                  <a:lnTo>
                    <a:pt x="0" y="0"/>
                  </a:lnTo>
                  <a:lnTo>
                    <a:pt x="189" y="0"/>
                  </a:lnTo>
                  <a:lnTo>
                    <a:pt x="189" y="133"/>
                  </a:lnTo>
                  <a:lnTo>
                    <a:pt x="152" y="133"/>
                  </a:lnTo>
                  <a:lnTo>
                    <a:pt x="152" y="114"/>
                  </a:lnTo>
                  <a:lnTo>
                    <a:pt x="171" y="114"/>
                  </a:lnTo>
                  <a:lnTo>
                    <a:pt x="171" y="19"/>
                  </a:lnTo>
                  <a:lnTo>
                    <a:pt x="19" y="19"/>
                  </a:lnTo>
                  <a:lnTo>
                    <a:pt x="19" y="114"/>
                  </a:lnTo>
                  <a:lnTo>
                    <a:pt x="95" y="114"/>
                  </a:lnTo>
                  <a:lnTo>
                    <a:pt x="95" y="133"/>
                  </a:lnTo>
                  <a:close/>
                  <a:moveTo>
                    <a:pt x="208" y="57"/>
                  </a:moveTo>
                  <a:lnTo>
                    <a:pt x="208" y="76"/>
                  </a:lnTo>
                  <a:lnTo>
                    <a:pt x="284" y="76"/>
                  </a:lnTo>
                  <a:lnTo>
                    <a:pt x="284" y="170"/>
                  </a:lnTo>
                  <a:lnTo>
                    <a:pt x="133" y="170"/>
                  </a:lnTo>
                  <a:lnTo>
                    <a:pt x="133" y="76"/>
                  </a:lnTo>
                  <a:lnTo>
                    <a:pt x="152" y="76"/>
                  </a:lnTo>
                  <a:lnTo>
                    <a:pt x="152" y="57"/>
                  </a:lnTo>
                  <a:lnTo>
                    <a:pt x="114" y="57"/>
                  </a:lnTo>
                  <a:lnTo>
                    <a:pt x="114" y="189"/>
                  </a:lnTo>
                  <a:lnTo>
                    <a:pt x="303" y="189"/>
                  </a:lnTo>
                  <a:lnTo>
                    <a:pt x="303" y="57"/>
                  </a:lnTo>
                  <a:lnTo>
                    <a:pt x="208" y="5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92"/>
            <p:cNvSpPr>
              <a:spLocks noChangeAspect="1" noEditPoints="1"/>
            </p:cNvSpPr>
            <p:nvPr/>
          </p:nvSpPr>
          <p:spPr bwMode="auto">
            <a:xfrm>
              <a:off x="10222386" y="2681845"/>
              <a:ext cx="441181" cy="382169"/>
            </a:xfrm>
            <a:custGeom>
              <a:avLst/>
              <a:gdLst>
                <a:gd name="T0" fmla="*/ 133 w 133"/>
                <a:gd name="T1" fmla="*/ 22 h 115"/>
                <a:gd name="T2" fmla="*/ 126 w 133"/>
                <a:gd name="T3" fmla="*/ 0 h 115"/>
                <a:gd name="T4" fmla="*/ 126 w 133"/>
                <a:gd name="T5" fmla="*/ 0 h 115"/>
                <a:gd name="T6" fmla="*/ 43 w 133"/>
                <a:gd name="T7" fmla="*/ 19 h 115"/>
                <a:gd name="T8" fmla="*/ 14 w 133"/>
                <a:gd name="T9" fmla="*/ 49 h 115"/>
                <a:gd name="T10" fmla="*/ 8 w 133"/>
                <a:gd name="T11" fmla="*/ 55 h 115"/>
                <a:gd name="T12" fmla="*/ 8 w 133"/>
                <a:gd name="T13" fmla="*/ 55 h 115"/>
                <a:gd name="T14" fmla="*/ 8 w 133"/>
                <a:gd name="T15" fmla="*/ 55 h 115"/>
                <a:gd name="T16" fmla="*/ 0 w 133"/>
                <a:gd name="T17" fmla="*/ 78 h 115"/>
                <a:gd name="T18" fmla="*/ 38 w 133"/>
                <a:gd name="T19" fmla="*/ 115 h 115"/>
                <a:gd name="T20" fmla="*/ 65 w 133"/>
                <a:gd name="T21" fmla="*/ 104 h 115"/>
                <a:gd name="T22" fmla="*/ 90 w 133"/>
                <a:gd name="T23" fmla="*/ 53 h 115"/>
                <a:gd name="T24" fmla="*/ 111 w 133"/>
                <a:gd name="T25" fmla="*/ 43 h 115"/>
                <a:gd name="T26" fmla="*/ 111 w 133"/>
                <a:gd name="T27" fmla="*/ 43 h 115"/>
                <a:gd name="T28" fmla="*/ 111 w 133"/>
                <a:gd name="T29" fmla="*/ 43 h 115"/>
                <a:gd name="T30" fmla="*/ 111 w 133"/>
                <a:gd name="T31" fmla="*/ 43 h 115"/>
                <a:gd name="T32" fmla="*/ 111 w 133"/>
                <a:gd name="T33" fmla="*/ 43 h 115"/>
                <a:gd name="T34" fmla="*/ 133 w 133"/>
                <a:gd name="T35" fmla="*/ 22 h 115"/>
                <a:gd name="T36" fmla="*/ 114 w 133"/>
                <a:gd name="T37" fmla="*/ 11 h 115"/>
                <a:gd name="T38" fmla="*/ 99 w 133"/>
                <a:gd name="T39" fmla="*/ 26 h 115"/>
                <a:gd name="T40" fmla="*/ 62 w 133"/>
                <a:gd name="T41" fmla="*/ 34 h 115"/>
                <a:gd name="T42" fmla="*/ 76 w 133"/>
                <a:gd name="T43" fmla="*/ 20 h 115"/>
                <a:gd name="T44" fmla="*/ 76 w 133"/>
                <a:gd name="T45" fmla="*/ 20 h 115"/>
                <a:gd name="T46" fmla="*/ 114 w 133"/>
                <a:gd name="T47" fmla="*/ 11 h 115"/>
                <a:gd name="T48" fmla="*/ 47 w 133"/>
                <a:gd name="T49" fmla="*/ 27 h 115"/>
                <a:gd name="T50" fmla="*/ 62 w 133"/>
                <a:gd name="T51" fmla="*/ 23 h 115"/>
                <a:gd name="T52" fmla="*/ 48 w 133"/>
                <a:gd name="T53" fmla="*/ 37 h 115"/>
                <a:gd name="T54" fmla="*/ 33 w 133"/>
                <a:gd name="T55" fmla="*/ 41 h 115"/>
                <a:gd name="T56" fmla="*/ 47 w 133"/>
                <a:gd name="T57" fmla="*/ 27 h 115"/>
                <a:gd name="T58" fmla="*/ 75 w 133"/>
                <a:gd name="T59" fmla="*/ 84 h 115"/>
                <a:gd name="T60" fmla="*/ 75 w 133"/>
                <a:gd name="T61" fmla="*/ 78 h 115"/>
                <a:gd name="T62" fmla="*/ 72 w 133"/>
                <a:gd name="T63" fmla="*/ 63 h 115"/>
                <a:gd name="T64" fmla="*/ 83 w 133"/>
                <a:gd name="T65" fmla="*/ 57 h 115"/>
                <a:gd name="T66" fmla="*/ 75 w 133"/>
                <a:gd name="T67" fmla="*/ 84 h 115"/>
                <a:gd name="T68" fmla="*/ 68 w 133"/>
                <a:gd name="T69" fmla="*/ 56 h 115"/>
                <a:gd name="T70" fmla="*/ 68 w 133"/>
                <a:gd name="T71" fmla="*/ 56 h 115"/>
                <a:gd name="T72" fmla="*/ 61 w 133"/>
                <a:gd name="T73" fmla="*/ 59 h 115"/>
                <a:gd name="T74" fmla="*/ 67 w 133"/>
                <a:gd name="T75" fmla="*/ 78 h 115"/>
                <a:gd name="T76" fmla="*/ 38 w 133"/>
                <a:gd name="T77" fmla="*/ 107 h 115"/>
                <a:gd name="T78" fmla="*/ 8 w 133"/>
                <a:gd name="T79" fmla="*/ 78 h 115"/>
                <a:gd name="T80" fmla="*/ 15 w 133"/>
                <a:gd name="T81" fmla="*/ 60 h 115"/>
                <a:gd name="T82" fmla="*/ 19 w 133"/>
                <a:gd name="T83" fmla="*/ 55 h 115"/>
                <a:gd name="T84" fmla="*/ 28 w 133"/>
                <a:gd name="T85" fmla="*/ 50 h 115"/>
                <a:gd name="T86" fmla="*/ 99 w 133"/>
                <a:gd name="T87" fmla="*/ 34 h 115"/>
                <a:gd name="T88" fmla="*/ 101 w 133"/>
                <a:gd name="T89" fmla="*/ 39 h 115"/>
                <a:gd name="T90" fmla="*/ 68 w 133"/>
                <a:gd name="T91" fmla="*/ 56 h 115"/>
                <a:gd name="T92" fmla="*/ 108 w 133"/>
                <a:gd name="T93" fmla="*/ 35 h 115"/>
                <a:gd name="T94" fmla="*/ 106 w 133"/>
                <a:gd name="T95" fmla="*/ 30 h 115"/>
                <a:gd name="T96" fmla="*/ 122 w 133"/>
                <a:gd name="T97" fmla="*/ 15 h 115"/>
                <a:gd name="T98" fmla="*/ 123 w 133"/>
                <a:gd name="T99" fmla="*/ 19 h 115"/>
                <a:gd name="T100" fmla="*/ 108 w 133"/>
                <a:gd name="T101" fmla="*/ 3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3" h="115">
                  <a:moveTo>
                    <a:pt x="133" y="22"/>
                  </a:moveTo>
                  <a:cubicBezTo>
                    <a:pt x="126" y="0"/>
                    <a:pt x="126" y="0"/>
                    <a:pt x="126" y="0"/>
                  </a:cubicBezTo>
                  <a:cubicBezTo>
                    <a:pt x="126" y="0"/>
                    <a:pt x="126" y="0"/>
                    <a:pt x="126" y="0"/>
                  </a:cubicBezTo>
                  <a:cubicBezTo>
                    <a:pt x="43" y="19"/>
                    <a:pt x="43" y="19"/>
                    <a:pt x="43" y="19"/>
                  </a:cubicBezTo>
                  <a:cubicBezTo>
                    <a:pt x="14" y="49"/>
                    <a:pt x="14" y="49"/>
                    <a:pt x="14" y="49"/>
                  </a:cubicBezTo>
                  <a:cubicBezTo>
                    <a:pt x="12" y="51"/>
                    <a:pt x="10" y="53"/>
                    <a:pt x="8" y="55"/>
                  </a:cubicBezTo>
                  <a:cubicBezTo>
                    <a:pt x="8" y="55"/>
                    <a:pt x="8" y="55"/>
                    <a:pt x="8" y="55"/>
                  </a:cubicBezTo>
                  <a:cubicBezTo>
                    <a:pt x="8" y="55"/>
                    <a:pt x="8" y="55"/>
                    <a:pt x="8" y="55"/>
                  </a:cubicBezTo>
                  <a:cubicBezTo>
                    <a:pt x="3" y="61"/>
                    <a:pt x="0" y="69"/>
                    <a:pt x="0" y="78"/>
                  </a:cubicBezTo>
                  <a:cubicBezTo>
                    <a:pt x="0" y="99"/>
                    <a:pt x="17" y="115"/>
                    <a:pt x="38" y="115"/>
                  </a:cubicBezTo>
                  <a:cubicBezTo>
                    <a:pt x="48" y="115"/>
                    <a:pt x="58" y="111"/>
                    <a:pt x="65" y="104"/>
                  </a:cubicBezTo>
                  <a:cubicBezTo>
                    <a:pt x="91" y="86"/>
                    <a:pt x="92" y="62"/>
                    <a:pt x="90" y="53"/>
                  </a:cubicBezTo>
                  <a:cubicBezTo>
                    <a:pt x="111" y="43"/>
                    <a:pt x="111" y="43"/>
                    <a:pt x="111" y="43"/>
                  </a:cubicBezTo>
                  <a:cubicBezTo>
                    <a:pt x="111" y="43"/>
                    <a:pt x="111" y="43"/>
                    <a:pt x="111" y="43"/>
                  </a:cubicBezTo>
                  <a:cubicBezTo>
                    <a:pt x="111" y="43"/>
                    <a:pt x="111" y="43"/>
                    <a:pt x="111" y="43"/>
                  </a:cubicBezTo>
                  <a:cubicBezTo>
                    <a:pt x="111" y="43"/>
                    <a:pt x="111" y="43"/>
                    <a:pt x="111" y="43"/>
                  </a:cubicBezTo>
                  <a:cubicBezTo>
                    <a:pt x="111" y="43"/>
                    <a:pt x="111" y="43"/>
                    <a:pt x="111" y="43"/>
                  </a:cubicBezTo>
                  <a:lnTo>
                    <a:pt x="133" y="22"/>
                  </a:lnTo>
                  <a:close/>
                  <a:moveTo>
                    <a:pt x="114" y="11"/>
                  </a:moveTo>
                  <a:cubicBezTo>
                    <a:pt x="99" y="26"/>
                    <a:pt x="99" y="26"/>
                    <a:pt x="99" y="26"/>
                  </a:cubicBezTo>
                  <a:cubicBezTo>
                    <a:pt x="62" y="34"/>
                    <a:pt x="62" y="34"/>
                    <a:pt x="62" y="34"/>
                  </a:cubicBezTo>
                  <a:cubicBezTo>
                    <a:pt x="76" y="20"/>
                    <a:pt x="76" y="20"/>
                    <a:pt x="76" y="20"/>
                  </a:cubicBezTo>
                  <a:cubicBezTo>
                    <a:pt x="76" y="20"/>
                    <a:pt x="76" y="20"/>
                    <a:pt x="76" y="20"/>
                  </a:cubicBezTo>
                  <a:lnTo>
                    <a:pt x="114" y="11"/>
                  </a:lnTo>
                  <a:close/>
                  <a:moveTo>
                    <a:pt x="47" y="27"/>
                  </a:moveTo>
                  <a:cubicBezTo>
                    <a:pt x="62" y="23"/>
                    <a:pt x="62" y="23"/>
                    <a:pt x="62" y="23"/>
                  </a:cubicBezTo>
                  <a:cubicBezTo>
                    <a:pt x="48" y="37"/>
                    <a:pt x="48" y="37"/>
                    <a:pt x="48" y="37"/>
                  </a:cubicBezTo>
                  <a:cubicBezTo>
                    <a:pt x="33" y="41"/>
                    <a:pt x="33" y="41"/>
                    <a:pt x="33" y="41"/>
                  </a:cubicBezTo>
                  <a:lnTo>
                    <a:pt x="47" y="27"/>
                  </a:lnTo>
                  <a:close/>
                  <a:moveTo>
                    <a:pt x="75" y="84"/>
                  </a:moveTo>
                  <a:cubicBezTo>
                    <a:pt x="75" y="82"/>
                    <a:pt x="75" y="80"/>
                    <a:pt x="75" y="78"/>
                  </a:cubicBezTo>
                  <a:cubicBezTo>
                    <a:pt x="75" y="73"/>
                    <a:pt x="74" y="67"/>
                    <a:pt x="72" y="63"/>
                  </a:cubicBezTo>
                  <a:cubicBezTo>
                    <a:pt x="83" y="57"/>
                    <a:pt x="83" y="57"/>
                    <a:pt x="83" y="57"/>
                  </a:cubicBezTo>
                  <a:cubicBezTo>
                    <a:pt x="83" y="63"/>
                    <a:pt x="82" y="74"/>
                    <a:pt x="75" y="84"/>
                  </a:cubicBezTo>
                  <a:close/>
                  <a:moveTo>
                    <a:pt x="68" y="56"/>
                  </a:moveTo>
                  <a:cubicBezTo>
                    <a:pt x="68" y="56"/>
                    <a:pt x="68" y="56"/>
                    <a:pt x="68" y="56"/>
                  </a:cubicBezTo>
                  <a:cubicBezTo>
                    <a:pt x="61" y="59"/>
                    <a:pt x="61" y="59"/>
                    <a:pt x="61" y="59"/>
                  </a:cubicBezTo>
                  <a:cubicBezTo>
                    <a:pt x="65" y="64"/>
                    <a:pt x="67" y="71"/>
                    <a:pt x="67" y="78"/>
                  </a:cubicBezTo>
                  <a:cubicBezTo>
                    <a:pt x="67" y="94"/>
                    <a:pt x="54" y="107"/>
                    <a:pt x="38" y="107"/>
                  </a:cubicBezTo>
                  <a:cubicBezTo>
                    <a:pt x="21" y="107"/>
                    <a:pt x="8" y="94"/>
                    <a:pt x="8" y="78"/>
                  </a:cubicBezTo>
                  <a:cubicBezTo>
                    <a:pt x="8" y="71"/>
                    <a:pt x="11" y="65"/>
                    <a:pt x="15" y="60"/>
                  </a:cubicBezTo>
                  <a:cubicBezTo>
                    <a:pt x="19" y="55"/>
                    <a:pt x="19" y="55"/>
                    <a:pt x="19" y="55"/>
                  </a:cubicBezTo>
                  <a:cubicBezTo>
                    <a:pt x="22" y="53"/>
                    <a:pt x="25" y="51"/>
                    <a:pt x="28" y="50"/>
                  </a:cubicBezTo>
                  <a:cubicBezTo>
                    <a:pt x="99" y="34"/>
                    <a:pt x="99" y="34"/>
                    <a:pt x="99" y="34"/>
                  </a:cubicBezTo>
                  <a:cubicBezTo>
                    <a:pt x="101" y="39"/>
                    <a:pt x="101" y="39"/>
                    <a:pt x="101" y="39"/>
                  </a:cubicBezTo>
                  <a:lnTo>
                    <a:pt x="68" y="56"/>
                  </a:lnTo>
                  <a:close/>
                  <a:moveTo>
                    <a:pt x="108" y="35"/>
                  </a:moveTo>
                  <a:cubicBezTo>
                    <a:pt x="106" y="30"/>
                    <a:pt x="106" y="30"/>
                    <a:pt x="106" y="30"/>
                  </a:cubicBezTo>
                  <a:cubicBezTo>
                    <a:pt x="122" y="15"/>
                    <a:pt x="122" y="15"/>
                    <a:pt x="122" y="15"/>
                  </a:cubicBezTo>
                  <a:cubicBezTo>
                    <a:pt x="123" y="19"/>
                    <a:pt x="123" y="19"/>
                    <a:pt x="123" y="19"/>
                  </a:cubicBezTo>
                  <a:lnTo>
                    <a:pt x="108" y="3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93"/>
            <p:cNvSpPr>
              <a:spLocks noChangeAspect="1" noEditPoints="1"/>
            </p:cNvSpPr>
            <p:nvPr/>
          </p:nvSpPr>
          <p:spPr bwMode="auto">
            <a:xfrm>
              <a:off x="5816848" y="2700111"/>
              <a:ext cx="345638" cy="345638"/>
            </a:xfrm>
            <a:custGeom>
              <a:avLst/>
              <a:gdLst>
                <a:gd name="T0" fmla="*/ 56 w 104"/>
                <a:gd name="T1" fmla="*/ 16 h 104"/>
                <a:gd name="T2" fmla="*/ 48 w 104"/>
                <a:gd name="T3" fmla="*/ 16 h 104"/>
                <a:gd name="T4" fmla="*/ 48 w 104"/>
                <a:gd name="T5" fmla="*/ 0 h 104"/>
                <a:gd name="T6" fmla="*/ 56 w 104"/>
                <a:gd name="T7" fmla="*/ 0 h 104"/>
                <a:gd name="T8" fmla="*/ 56 w 104"/>
                <a:gd name="T9" fmla="*/ 16 h 104"/>
                <a:gd name="T10" fmla="*/ 48 w 104"/>
                <a:gd name="T11" fmla="*/ 104 h 104"/>
                <a:gd name="T12" fmla="*/ 56 w 104"/>
                <a:gd name="T13" fmla="*/ 104 h 104"/>
                <a:gd name="T14" fmla="*/ 56 w 104"/>
                <a:gd name="T15" fmla="*/ 88 h 104"/>
                <a:gd name="T16" fmla="*/ 48 w 104"/>
                <a:gd name="T17" fmla="*/ 88 h 104"/>
                <a:gd name="T18" fmla="*/ 48 w 104"/>
                <a:gd name="T19" fmla="*/ 104 h 104"/>
                <a:gd name="T20" fmla="*/ 52 w 104"/>
                <a:gd name="T21" fmla="*/ 24 h 104"/>
                <a:gd name="T22" fmla="*/ 80 w 104"/>
                <a:gd name="T23" fmla="*/ 52 h 104"/>
                <a:gd name="T24" fmla="*/ 52 w 104"/>
                <a:gd name="T25" fmla="*/ 80 h 104"/>
                <a:gd name="T26" fmla="*/ 24 w 104"/>
                <a:gd name="T27" fmla="*/ 52 h 104"/>
                <a:gd name="T28" fmla="*/ 52 w 104"/>
                <a:gd name="T29" fmla="*/ 24 h 104"/>
                <a:gd name="T30" fmla="*/ 32 w 104"/>
                <a:gd name="T31" fmla="*/ 52 h 104"/>
                <a:gd name="T32" fmla="*/ 52 w 104"/>
                <a:gd name="T33" fmla="*/ 72 h 104"/>
                <a:gd name="T34" fmla="*/ 72 w 104"/>
                <a:gd name="T35" fmla="*/ 52 h 104"/>
                <a:gd name="T36" fmla="*/ 52 w 104"/>
                <a:gd name="T37" fmla="*/ 32 h 104"/>
                <a:gd name="T38" fmla="*/ 32 w 104"/>
                <a:gd name="T39" fmla="*/ 52 h 104"/>
                <a:gd name="T40" fmla="*/ 86 w 104"/>
                <a:gd name="T41" fmla="*/ 13 h 104"/>
                <a:gd name="T42" fmla="*/ 75 w 104"/>
                <a:gd name="T43" fmla="*/ 24 h 104"/>
                <a:gd name="T44" fmla="*/ 81 w 104"/>
                <a:gd name="T45" fmla="*/ 30 h 104"/>
                <a:gd name="T46" fmla="*/ 92 w 104"/>
                <a:gd name="T47" fmla="*/ 18 h 104"/>
                <a:gd name="T48" fmla="*/ 86 w 104"/>
                <a:gd name="T49" fmla="*/ 13 h 104"/>
                <a:gd name="T50" fmla="*/ 13 w 104"/>
                <a:gd name="T51" fmla="*/ 86 h 104"/>
                <a:gd name="T52" fmla="*/ 18 w 104"/>
                <a:gd name="T53" fmla="*/ 92 h 104"/>
                <a:gd name="T54" fmla="*/ 30 w 104"/>
                <a:gd name="T55" fmla="*/ 81 h 104"/>
                <a:gd name="T56" fmla="*/ 24 w 104"/>
                <a:gd name="T57" fmla="*/ 75 h 104"/>
                <a:gd name="T58" fmla="*/ 13 w 104"/>
                <a:gd name="T59" fmla="*/ 86 h 104"/>
                <a:gd name="T60" fmla="*/ 88 w 104"/>
                <a:gd name="T61" fmla="*/ 56 h 104"/>
                <a:gd name="T62" fmla="*/ 104 w 104"/>
                <a:gd name="T63" fmla="*/ 56 h 104"/>
                <a:gd name="T64" fmla="*/ 104 w 104"/>
                <a:gd name="T65" fmla="*/ 48 h 104"/>
                <a:gd name="T66" fmla="*/ 88 w 104"/>
                <a:gd name="T67" fmla="*/ 48 h 104"/>
                <a:gd name="T68" fmla="*/ 88 w 104"/>
                <a:gd name="T69" fmla="*/ 56 h 104"/>
                <a:gd name="T70" fmla="*/ 0 w 104"/>
                <a:gd name="T71" fmla="*/ 56 h 104"/>
                <a:gd name="T72" fmla="*/ 16 w 104"/>
                <a:gd name="T73" fmla="*/ 56 h 104"/>
                <a:gd name="T74" fmla="*/ 16 w 104"/>
                <a:gd name="T75" fmla="*/ 48 h 104"/>
                <a:gd name="T76" fmla="*/ 0 w 104"/>
                <a:gd name="T77" fmla="*/ 48 h 104"/>
                <a:gd name="T78" fmla="*/ 0 w 104"/>
                <a:gd name="T79" fmla="*/ 56 h 104"/>
                <a:gd name="T80" fmla="*/ 86 w 104"/>
                <a:gd name="T81" fmla="*/ 92 h 104"/>
                <a:gd name="T82" fmla="*/ 92 w 104"/>
                <a:gd name="T83" fmla="*/ 86 h 104"/>
                <a:gd name="T84" fmla="*/ 81 w 104"/>
                <a:gd name="T85" fmla="*/ 75 h 104"/>
                <a:gd name="T86" fmla="*/ 75 w 104"/>
                <a:gd name="T87" fmla="*/ 81 h 104"/>
                <a:gd name="T88" fmla="*/ 86 w 104"/>
                <a:gd name="T89" fmla="*/ 92 h 104"/>
                <a:gd name="T90" fmla="*/ 13 w 104"/>
                <a:gd name="T91" fmla="*/ 18 h 104"/>
                <a:gd name="T92" fmla="*/ 24 w 104"/>
                <a:gd name="T93" fmla="*/ 30 h 104"/>
                <a:gd name="T94" fmla="*/ 30 w 104"/>
                <a:gd name="T95" fmla="*/ 24 h 104"/>
                <a:gd name="T96" fmla="*/ 18 w 104"/>
                <a:gd name="T97" fmla="*/ 13 h 104"/>
                <a:gd name="T98" fmla="*/ 13 w 104"/>
                <a:gd name="T99"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104">
                  <a:moveTo>
                    <a:pt x="56" y="16"/>
                  </a:moveTo>
                  <a:cubicBezTo>
                    <a:pt x="48" y="16"/>
                    <a:pt x="48" y="16"/>
                    <a:pt x="48" y="16"/>
                  </a:cubicBezTo>
                  <a:cubicBezTo>
                    <a:pt x="48" y="0"/>
                    <a:pt x="48" y="0"/>
                    <a:pt x="48" y="0"/>
                  </a:cubicBezTo>
                  <a:cubicBezTo>
                    <a:pt x="56" y="0"/>
                    <a:pt x="56" y="0"/>
                    <a:pt x="56" y="0"/>
                  </a:cubicBezTo>
                  <a:lnTo>
                    <a:pt x="56" y="16"/>
                  </a:lnTo>
                  <a:close/>
                  <a:moveTo>
                    <a:pt x="48" y="104"/>
                  </a:moveTo>
                  <a:cubicBezTo>
                    <a:pt x="56" y="104"/>
                    <a:pt x="56" y="104"/>
                    <a:pt x="56" y="104"/>
                  </a:cubicBezTo>
                  <a:cubicBezTo>
                    <a:pt x="56" y="88"/>
                    <a:pt x="56" y="88"/>
                    <a:pt x="56" y="88"/>
                  </a:cubicBezTo>
                  <a:cubicBezTo>
                    <a:pt x="48" y="88"/>
                    <a:pt x="48" y="88"/>
                    <a:pt x="48" y="88"/>
                  </a:cubicBezTo>
                  <a:lnTo>
                    <a:pt x="48" y="104"/>
                  </a:lnTo>
                  <a:close/>
                  <a:moveTo>
                    <a:pt x="52" y="24"/>
                  </a:moveTo>
                  <a:cubicBezTo>
                    <a:pt x="68" y="24"/>
                    <a:pt x="80" y="37"/>
                    <a:pt x="80" y="52"/>
                  </a:cubicBezTo>
                  <a:cubicBezTo>
                    <a:pt x="80" y="68"/>
                    <a:pt x="68" y="80"/>
                    <a:pt x="52" y="80"/>
                  </a:cubicBezTo>
                  <a:cubicBezTo>
                    <a:pt x="37" y="80"/>
                    <a:pt x="24" y="68"/>
                    <a:pt x="24" y="52"/>
                  </a:cubicBezTo>
                  <a:cubicBezTo>
                    <a:pt x="24" y="37"/>
                    <a:pt x="37" y="24"/>
                    <a:pt x="52" y="24"/>
                  </a:cubicBezTo>
                  <a:close/>
                  <a:moveTo>
                    <a:pt x="32" y="52"/>
                  </a:moveTo>
                  <a:cubicBezTo>
                    <a:pt x="32" y="63"/>
                    <a:pt x="41" y="72"/>
                    <a:pt x="52" y="72"/>
                  </a:cubicBezTo>
                  <a:cubicBezTo>
                    <a:pt x="63" y="72"/>
                    <a:pt x="72" y="63"/>
                    <a:pt x="72" y="52"/>
                  </a:cubicBezTo>
                  <a:cubicBezTo>
                    <a:pt x="72" y="41"/>
                    <a:pt x="63" y="32"/>
                    <a:pt x="52" y="32"/>
                  </a:cubicBezTo>
                  <a:cubicBezTo>
                    <a:pt x="41" y="32"/>
                    <a:pt x="32" y="41"/>
                    <a:pt x="32" y="52"/>
                  </a:cubicBezTo>
                  <a:close/>
                  <a:moveTo>
                    <a:pt x="86" y="13"/>
                  </a:moveTo>
                  <a:cubicBezTo>
                    <a:pt x="75" y="24"/>
                    <a:pt x="75" y="24"/>
                    <a:pt x="75" y="24"/>
                  </a:cubicBezTo>
                  <a:cubicBezTo>
                    <a:pt x="81" y="30"/>
                    <a:pt x="81" y="30"/>
                    <a:pt x="81" y="30"/>
                  </a:cubicBezTo>
                  <a:cubicBezTo>
                    <a:pt x="92" y="18"/>
                    <a:pt x="92" y="18"/>
                    <a:pt x="92" y="18"/>
                  </a:cubicBezTo>
                  <a:lnTo>
                    <a:pt x="86" y="13"/>
                  </a:lnTo>
                  <a:close/>
                  <a:moveTo>
                    <a:pt x="13" y="86"/>
                  </a:moveTo>
                  <a:cubicBezTo>
                    <a:pt x="18" y="92"/>
                    <a:pt x="18" y="92"/>
                    <a:pt x="18" y="92"/>
                  </a:cubicBezTo>
                  <a:cubicBezTo>
                    <a:pt x="30" y="81"/>
                    <a:pt x="30" y="81"/>
                    <a:pt x="30" y="81"/>
                  </a:cubicBezTo>
                  <a:cubicBezTo>
                    <a:pt x="24" y="75"/>
                    <a:pt x="24" y="75"/>
                    <a:pt x="24" y="75"/>
                  </a:cubicBezTo>
                  <a:lnTo>
                    <a:pt x="13" y="86"/>
                  </a:lnTo>
                  <a:close/>
                  <a:moveTo>
                    <a:pt x="88" y="56"/>
                  </a:moveTo>
                  <a:cubicBezTo>
                    <a:pt x="104" y="56"/>
                    <a:pt x="104" y="56"/>
                    <a:pt x="104" y="56"/>
                  </a:cubicBezTo>
                  <a:cubicBezTo>
                    <a:pt x="104" y="48"/>
                    <a:pt x="104" y="48"/>
                    <a:pt x="104" y="48"/>
                  </a:cubicBezTo>
                  <a:cubicBezTo>
                    <a:pt x="88" y="48"/>
                    <a:pt x="88" y="48"/>
                    <a:pt x="88" y="48"/>
                  </a:cubicBezTo>
                  <a:lnTo>
                    <a:pt x="88" y="56"/>
                  </a:lnTo>
                  <a:close/>
                  <a:moveTo>
                    <a:pt x="0" y="56"/>
                  </a:moveTo>
                  <a:cubicBezTo>
                    <a:pt x="16" y="56"/>
                    <a:pt x="16" y="56"/>
                    <a:pt x="16" y="56"/>
                  </a:cubicBezTo>
                  <a:cubicBezTo>
                    <a:pt x="16" y="48"/>
                    <a:pt x="16" y="48"/>
                    <a:pt x="16" y="48"/>
                  </a:cubicBezTo>
                  <a:cubicBezTo>
                    <a:pt x="0" y="48"/>
                    <a:pt x="0" y="48"/>
                    <a:pt x="0" y="48"/>
                  </a:cubicBezTo>
                  <a:lnTo>
                    <a:pt x="0" y="56"/>
                  </a:lnTo>
                  <a:close/>
                  <a:moveTo>
                    <a:pt x="86" y="92"/>
                  </a:moveTo>
                  <a:cubicBezTo>
                    <a:pt x="92" y="86"/>
                    <a:pt x="92" y="86"/>
                    <a:pt x="92" y="86"/>
                  </a:cubicBezTo>
                  <a:cubicBezTo>
                    <a:pt x="81" y="75"/>
                    <a:pt x="81" y="75"/>
                    <a:pt x="81" y="75"/>
                  </a:cubicBezTo>
                  <a:cubicBezTo>
                    <a:pt x="75" y="81"/>
                    <a:pt x="75" y="81"/>
                    <a:pt x="75" y="81"/>
                  </a:cubicBezTo>
                  <a:lnTo>
                    <a:pt x="86" y="92"/>
                  </a:lnTo>
                  <a:close/>
                  <a:moveTo>
                    <a:pt x="13" y="18"/>
                  </a:moveTo>
                  <a:cubicBezTo>
                    <a:pt x="24" y="30"/>
                    <a:pt x="24" y="30"/>
                    <a:pt x="24" y="30"/>
                  </a:cubicBezTo>
                  <a:cubicBezTo>
                    <a:pt x="30" y="24"/>
                    <a:pt x="30" y="24"/>
                    <a:pt x="30" y="24"/>
                  </a:cubicBezTo>
                  <a:cubicBezTo>
                    <a:pt x="18" y="13"/>
                    <a:pt x="18" y="13"/>
                    <a:pt x="18" y="13"/>
                  </a:cubicBezTo>
                  <a:lnTo>
                    <a:pt x="13" y="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94"/>
            <p:cNvSpPr>
              <a:spLocks noChangeAspect="1" noEditPoints="1"/>
            </p:cNvSpPr>
            <p:nvPr/>
          </p:nvSpPr>
          <p:spPr bwMode="auto">
            <a:xfrm>
              <a:off x="9371738" y="2726806"/>
              <a:ext cx="424320" cy="292247"/>
            </a:xfrm>
            <a:custGeom>
              <a:avLst/>
              <a:gdLst>
                <a:gd name="T0" fmla="*/ 94 w 128"/>
                <a:gd name="T1" fmla="*/ 88 h 88"/>
                <a:gd name="T2" fmla="*/ 28 w 128"/>
                <a:gd name="T3" fmla="*/ 88 h 88"/>
                <a:gd name="T4" fmla="*/ 0 w 128"/>
                <a:gd name="T5" fmla="*/ 60 h 88"/>
                <a:gd name="T6" fmla="*/ 28 w 128"/>
                <a:gd name="T7" fmla="*/ 32 h 88"/>
                <a:gd name="T8" fmla="*/ 64 w 128"/>
                <a:gd name="T9" fmla="*/ 0 h 88"/>
                <a:gd name="T10" fmla="*/ 96 w 128"/>
                <a:gd name="T11" fmla="*/ 20 h 88"/>
                <a:gd name="T12" fmla="*/ 128 w 128"/>
                <a:gd name="T13" fmla="*/ 54 h 88"/>
                <a:gd name="T14" fmla="*/ 94 w 128"/>
                <a:gd name="T15" fmla="*/ 88 h 88"/>
                <a:gd name="T16" fmla="*/ 28 w 128"/>
                <a:gd name="T17" fmla="*/ 40 h 88"/>
                <a:gd name="T18" fmla="*/ 8 w 128"/>
                <a:gd name="T19" fmla="*/ 60 h 88"/>
                <a:gd name="T20" fmla="*/ 28 w 128"/>
                <a:gd name="T21" fmla="*/ 80 h 88"/>
                <a:gd name="T22" fmla="*/ 94 w 128"/>
                <a:gd name="T23" fmla="*/ 80 h 88"/>
                <a:gd name="T24" fmla="*/ 120 w 128"/>
                <a:gd name="T25" fmla="*/ 54 h 88"/>
                <a:gd name="T26" fmla="*/ 94 w 128"/>
                <a:gd name="T27" fmla="*/ 28 h 88"/>
                <a:gd name="T28" fmla="*/ 91 w 128"/>
                <a:gd name="T29" fmla="*/ 28 h 88"/>
                <a:gd name="T30" fmla="*/ 90 w 128"/>
                <a:gd name="T31" fmla="*/ 26 h 88"/>
                <a:gd name="T32" fmla="*/ 64 w 128"/>
                <a:gd name="T33" fmla="*/ 8 h 88"/>
                <a:gd name="T34" fmla="*/ 36 w 128"/>
                <a:gd name="T35" fmla="*/ 36 h 88"/>
                <a:gd name="T36" fmla="*/ 36 w 128"/>
                <a:gd name="T37" fmla="*/ 41 h 88"/>
                <a:gd name="T38" fmla="*/ 31 w 128"/>
                <a:gd name="T39" fmla="*/ 41 h 88"/>
                <a:gd name="T40" fmla="*/ 28 w 128"/>
                <a:gd name="T41"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88">
                  <a:moveTo>
                    <a:pt x="94" y="88"/>
                  </a:moveTo>
                  <a:cubicBezTo>
                    <a:pt x="28" y="88"/>
                    <a:pt x="28" y="88"/>
                    <a:pt x="28" y="88"/>
                  </a:cubicBezTo>
                  <a:cubicBezTo>
                    <a:pt x="12" y="88"/>
                    <a:pt x="0" y="76"/>
                    <a:pt x="0" y="60"/>
                  </a:cubicBezTo>
                  <a:cubicBezTo>
                    <a:pt x="0" y="45"/>
                    <a:pt x="12" y="32"/>
                    <a:pt x="28" y="32"/>
                  </a:cubicBezTo>
                  <a:cubicBezTo>
                    <a:pt x="30" y="14"/>
                    <a:pt x="45" y="0"/>
                    <a:pt x="64" y="0"/>
                  </a:cubicBezTo>
                  <a:cubicBezTo>
                    <a:pt x="77" y="0"/>
                    <a:pt x="90" y="8"/>
                    <a:pt x="96" y="20"/>
                  </a:cubicBezTo>
                  <a:cubicBezTo>
                    <a:pt x="114" y="22"/>
                    <a:pt x="128" y="36"/>
                    <a:pt x="128" y="54"/>
                  </a:cubicBezTo>
                  <a:cubicBezTo>
                    <a:pt x="128" y="73"/>
                    <a:pt x="112" y="88"/>
                    <a:pt x="94" y="88"/>
                  </a:cubicBezTo>
                  <a:close/>
                  <a:moveTo>
                    <a:pt x="28" y="40"/>
                  </a:moveTo>
                  <a:cubicBezTo>
                    <a:pt x="17" y="40"/>
                    <a:pt x="8" y="49"/>
                    <a:pt x="8" y="60"/>
                  </a:cubicBezTo>
                  <a:cubicBezTo>
                    <a:pt x="8" y="71"/>
                    <a:pt x="17" y="80"/>
                    <a:pt x="28" y="80"/>
                  </a:cubicBezTo>
                  <a:cubicBezTo>
                    <a:pt x="94" y="80"/>
                    <a:pt x="94" y="80"/>
                    <a:pt x="94" y="80"/>
                  </a:cubicBezTo>
                  <a:cubicBezTo>
                    <a:pt x="108" y="80"/>
                    <a:pt x="120" y="69"/>
                    <a:pt x="120" y="54"/>
                  </a:cubicBezTo>
                  <a:cubicBezTo>
                    <a:pt x="120" y="40"/>
                    <a:pt x="108" y="28"/>
                    <a:pt x="94" y="28"/>
                  </a:cubicBezTo>
                  <a:cubicBezTo>
                    <a:pt x="91" y="28"/>
                    <a:pt x="91" y="28"/>
                    <a:pt x="91" y="28"/>
                  </a:cubicBezTo>
                  <a:cubicBezTo>
                    <a:pt x="90" y="26"/>
                    <a:pt x="90" y="26"/>
                    <a:pt x="90" y="26"/>
                  </a:cubicBezTo>
                  <a:cubicBezTo>
                    <a:pt x="85" y="15"/>
                    <a:pt x="75" y="8"/>
                    <a:pt x="64" y="8"/>
                  </a:cubicBezTo>
                  <a:cubicBezTo>
                    <a:pt x="48" y="8"/>
                    <a:pt x="36" y="21"/>
                    <a:pt x="36" y="36"/>
                  </a:cubicBezTo>
                  <a:cubicBezTo>
                    <a:pt x="36" y="41"/>
                    <a:pt x="36" y="41"/>
                    <a:pt x="36" y="41"/>
                  </a:cubicBezTo>
                  <a:cubicBezTo>
                    <a:pt x="31" y="41"/>
                    <a:pt x="31" y="41"/>
                    <a:pt x="31" y="41"/>
                  </a:cubicBezTo>
                  <a:cubicBezTo>
                    <a:pt x="30" y="40"/>
                    <a:pt x="29" y="40"/>
                    <a:pt x="28"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97"/>
            <p:cNvSpPr>
              <a:spLocks noChangeAspect="1" noEditPoints="1"/>
            </p:cNvSpPr>
            <p:nvPr/>
          </p:nvSpPr>
          <p:spPr bwMode="auto">
            <a:xfrm>
              <a:off x="10292638" y="1993030"/>
              <a:ext cx="370929" cy="318943"/>
            </a:xfrm>
            <a:custGeom>
              <a:avLst/>
              <a:gdLst>
                <a:gd name="T0" fmla="*/ 20 w 112"/>
                <a:gd name="T1" fmla="*/ 96 h 96"/>
                <a:gd name="T2" fmla="*/ 112 w 112"/>
                <a:gd name="T3" fmla="*/ 96 h 96"/>
                <a:gd name="T4" fmla="*/ 112 w 112"/>
                <a:gd name="T5" fmla="*/ 8 h 96"/>
                <a:gd name="T6" fmla="*/ 24 w 112"/>
                <a:gd name="T7" fmla="*/ 8 h 96"/>
                <a:gd name="T8" fmla="*/ 24 w 112"/>
                <a:gd name="T9" fmla="*/ 0 h 96"/>
                <a:gd name="T10" fmla="*/ 20 w 112"/>
                <a:gd name="T11" fmla="*/ 0 h 96"/>
                <a:gd name="T12" fmla="*/ 0 w 112"/>
                <a:gd name="T13" fmla="*/ 20 h 96"/>
                <a:gd name="T14" fmla="*/ 0 w 112"/>
                <a:gd name="T15" fmla="*/ 76 h 96"/>
                <a:gd name="T16" fmla="*/ 20 w 112"/>
                <a:gd name="T17" fmla="*/ 96 h 96"/>
                <a:gd name="T18" fmla="*/ 8 w 112"/>
                <a:gd name="T19" fmla="*/ 20 h 96"/>
                <a:gd name="T20" fmla="*/ 16 w 112"/>
                <a:gd name="T21" fmla="*/ 9 h 96"/>
                <a:gd name="T22" fmla="*/ 16 w 112"/>
                <a:gd name="T23" fmla="*/ 57 h 96"/>
                <a:gd name="T24" fmla="*/ 8 w 112"/>
                <a:gd name="T25" fmla="*/ 60 h 96"/>
                <a:gd name="T26" fmla="*/ 8 w 112"/>
                <a:gd name="T27" fmla="*/ 20 h 96"/>
                <a:gd name="T28" fmla="*/ 20 w 112"/>
                <a:gd name="T29" fmla="*/ 64 h 96"/>
                <a:gd name="T30" fmla="*/ 24 w 112"/>
                <a:gd name="T31" fmla="*/ 64 h 96"/>
                <a:gd name="T32" fmla="*/ 24 w 112"/>
                <a:gd name="T33" fmla="*/ 16 h 96"/>
                <a:gd name="T34" fmla="*/ 104 w 112"/>
                <a:gd name="T35" fmla="*/ 16 h 96"/>
                <a:gd name="T36" fmla="*/ 104 w 112"/>
                <a:gd name="T37" fmla="*/ 88 h 96"/>
                <a:gd name="T38" fmla="*/ 20 w 112"/>
                <a:gd name="T39" fmla="*/ 88 h 96"/>
                <a:gd name="T40" fmla="*/ 8 w 112"/>
                <a:gd name="T41" fmla="*/ 76 h 96"/>
                <a:gd name="T42" fmla="*/ 20 w 112"/>
                <a:gd name="T43" fmla="*/ 64 h 96"/>
                <a:gd name="T44" fmla="*/ 34 w 112"/>
                <a:gd name="T45" fmla="*/ 39 h 96"/>
                <a:gd name="T46" fmla="*/ 38 w 112"/>
                <a:gd name="T47" fmla="*/ 34 h 96"/>
                <a:gd name="T48" fmla="*/ 34 w 112"/>
                <a:gd name="T49" fmla="*/ 30 h 96"/>
                <a:gd name="T50" fmla="*/ 39 w 112"/>
                <a:gd name="T51" fmla="*/ 25 h 96"/>
                <a:gd name="T52" fmla="*/ 44 w 112"/>
                <a:gd name="T53" fmla="*/ 29 h 96"/>
                <a:gd name="T54" fmla="*/ 48 w 112"/>
                <a:gd name="T55" fmla="*/ 25 h 96"/>
                <a:gd name="T56" fmla="*/ 53 w 112"/>
                <a:gd name="T57" fmla="*/ 30 h 96"/>
                <a:gd name="T58" fmla="*/ 49 w 112"/>
                <a:gd name="T59" fmla="*/ 34 h 96"/>
                <a:gd name="T60" fmla="*/ 53 w 112"/>
                <a:gd name="T61" fmla="*/ 39 h 96"/>
                <a:gd name="T62" fmla="*/ 48 w 112"/>
                <a:gd name="T63" fmla="*/ 44 h 96"/>
                <a:gd name="T64" fmla="*/ 44 w 112"/>
                <a:gd name="T65" fmla="*/ 40 h 96"/>
                <a:gd name="T66" fmla="*/ 39 w 112"/>
                <a:gd name="T67" fmla="*/ 44 h 96"/>
                <a:gd name="T68" fmla="*/ 34 w 112"/>
                <a:gd name="T69" fmla="*/ 39 h 96"/>
                <a:gd name="T70" fmla="*/ 56 w 112"/>
                <a:gd name="T71" fmla="*/ 72 h 96"/>
                <a:gd name="T72" fmla="*/ 64 w 112"/>
                <a:gd name="T73" fmla="*/ 64 h 96"/>
                <a:gd name="T74" fmla="*/ 64 w 112"/>
                <a:gd name="T75" fmla="*/ 42 h 96"/>
                <a:gd name="T76" fmla="*/ 78 w 112"/>
                <a:gd name="T77" fmla="*/ 28 h 96"/>
                <a:gd name="T78" fmla="*/ 92 w 112"/>
                <a:gd name="T79" fmla="*/ 42 h 96"/>
                <a:gd name="T80" fmla="*/ 92 w 112"/>
                <a:gd name="T81" fmla="*/ 66 h 96"/>
                <a:gd name="T82" fmla="*/ 96 w 112"/>
                <a:gd name="T83" fmla="*/ 72 h 96"/>
                <a:gd name="T84" fmla="*/ 88 w 112"/>
                <a:gd name="T85" fmla="*/ 80 h 96"/>
                <a:gd name="T86" fmla="*/ 80 w 112"/>
                <a:gd name="T87" fmla="*/ 72 h 96"/>
                <a:gd name="T88" fmla="*/ 84 w 112"/>
                <a:gd name="T89" fmla="*/ 66 h 96"/>
                <a:gd name="T90" fmla="*/ 84 w 112"/>
                <a:gd name="T91" fmla="*/ 42 h 96"/>
                <a:gd name="T92" fmla="*/ 78 w 112"/>
                <a:gd name="T93" fmla="*/ 36 h 96"/>
                <a:gd name="T94" fmla="*/ 72 w 112"/>
                <a:gd name="T95" fmla="*/ 42 h 96"/>
                <a:gd name="T96" fmla="*/ 72 w 112"/>
                <a:gd name="T97" fmla="*/ 64 h 96"/>
                <a:gd name="T98" fmla="*/ 56 w 112"/>
                <a:gd name="T99" fmla="*/ 80 h 96"/>
                <a:gd name="T100" fmla="*/ 40 w 112"/>
                <a:gd name="T101" fmla="*/ 64 h 96"/>
                <a:gd name="T102" fmla="*/ 40 w 112"/>
                <a:gd name="T103" fmla="*/ 48 h 96"/>
                <a:gd name="T104" fmla="*/ 48 w 112"/>
                <a:gd name="T105" fmla="*/ 48 h 96"/>
                <a:gd name="T106" fmla="*/ 48 w 112"/>
                <a:gd name="T107" fmla="*/ 64 h 96"/>
                <a:gd name="T108" fmla="*/ 56 w 112"/>
                <a:gd name="T10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 h="96">
                  <a:moveTo>
                    <a:pt x="20" y="96"/>
                  </a:moveTo>
                  <a:cubicBezTo>
                    <a:pt x="112" y="96"/>
                    <a:pt x="112" y="96"/>
                    <a:pt x="112" y="96"/>
                  </a:cubicBezTo>
                  <a:cubicBezTo>
                    <a:pt x="112" y="8"/>
                    <a:pt x="112" y="8"/>
                    <a:pt x="112" y="8"/>
                  </a:cubicBezTo>
                  <a:cubicBezTo>
                    <a:pt x="24" y="8"/>
                    <a:pt x="24" y="8"/>
                    <a:pt x="24" y="8"/>
                  </a:cubicBezTo>
                  <a:cubicBezTo>
                    <a:pt x="24" y="0"/>
                    <a:pt x="24" y="0"/>
                    <a:pt x="24" y="0"/>
                  </a:cubicBezTo>
                  <a:cubicBezTo>
                    <a:pt x="20" y="0"/>
                    <a:pt x="20" y="0"/>
                    <a:pt x="20" y="0"/>
                  </a:cubicBezTo>
                  <a:cubicBezTo>
                    <a:pt x="9" y="0"/>
                    <a:pt x="0" y="9"/>
                    <a:pt x="0" y="20"/>
                  </a:cubicBezTo>
                  <a:cubicBezTo>
                    <a:pt x="0" y="76"/>
                    <a:pt x="0" y="76"/>
                    <a:pt x="0" y="76"/>
                  </a:cubicBezTo>
                  <a:cubicBezTo>
                    <a:pt x="0" y="87"/>
                    <a:pt x="9" y="96"/>
                    <a:pt x="20" y="96"/>
                  </a:cubicBezTo>
                  <a:close/>
                  <a:moveTo>
                    <a:pt x="8" y="20"/>
                  </a:moveTo>
                  <a:cubicBezTo>
                    <a:pt x="8" y="15"/>
                    <a:pt x="11" y="11"/>
                    <a:pt x="16" y="9"/>
                  </a:cubicBezTo>
                  <a:cubicBezTo>
                    <a:pt x="16" y="57"/>
                    <a:pt x="16" y="57"/>
                    <a:pt x="16" y="57"/>
                  </a:cubicBezTo>
                  <a:cubicBezTo>
                    <a:pt x="13" y="57"/>
                    <a:pt x="10" y="59"/>
                    <a:pt x="8" y="60"/>
                  </a:cubicBezTo>
                  <a:lnTo>
                    <a:pt x="8" y="20"/>
                  </a:lnTo>
                  <a:close/>
                  <a:moveTo>
                    <a:pt x="20" y="64"/>
                  </a:moveTo>
                  <a:cubicBezTo>
                    <a:pt x="24" y="64"/>
                    <a:pt x="24" y="64"/>
                    <a:pt x="24" y="64"/>
                  </a:cubicBezTo>
                  <a:cubicBezTo>
                    <a:pt x="24" y="16"/>
                    <a:pt x="24" y="16"/>
                    <a:pt x="24" y="16"/>
                  </a:cubicBezTo>
                  <a:cubicBezTo>
                    <a:pt x="104" y="16"/>
                    <a:pt x="104" y="16"/>
                    <a:pt x="104" y="16"/>
                  </a:cubicBezTo>
                  <a:cubicBezTo>
                    <a:pt x="104" y="88"/>
                    <a:pt x="104" y="88"/>
                    <a:pt x="104" y="88"/>
                  </a:cubicBezTo>
                  <a:cubicBezTo>
                    <a:pt x="20" y="88"/>
                    <a:pt x="20" y="88"/>
                    <a:pt x="20" y="88"/>
                  </a:cubicBezTo>
                  <a:cubicBezTo>
                    <a:pt x="13" y="88"/>
                    <a:pt x="8" y="83"/>
                    <a:pt x="8" y="76"/>
                  </a:cubicBezTo>
                  <a:cubicBezTo>
                    <a:pt x="8" y="70"/>
                    <a:pt x="13" y="64"/>
                    <a:pt x="20" y="64"/>
                  </a:cubicBezTo>
                  <a:close/>
                  <a:moveTo>
                    <a:pt x="34" y="39"/>
                  </a:moveTo>
                  <a:cubicBezTo>
                    <a:pt x="38" y="34"/>
                    <a:pt x="38" y="34"/>
                    <a:pt x="38" y="34"/>
                  </a:cubicBezTo>
                  <a:cubicBezTo>
                    <a:pt x="34" y="30"/>
                    <a:pt x="34" y="30"/>
                    <a:pt x="34" y="30"/>
                  </a:cubicBezTo>
                  <a:cubicBezTo>
                    <a:pt x="39" y="25"/>
                    <a:pt x="39" y="25"/>
                    <a:pt x="39" y="25"/>
                  </a:cubicBezTo>
                  <a:cubicBezTo>
                    <a:pt x="44" y="29"/>
                    <a:pt x="44" y="29"/>
                    <a:pt x="44" y="29"/>
                  </a:cubicBezTo>
                  <a:cubicBezTo>
                    <a:pt x="48" y="25"/>
                    <a:pt x="48" y="25"/>
                    <a:pt x="48" y="25"/>
                  </a:cubicBezTo>
                  <a:cubicBezTo>
                    <a:pt x="53" y="30"/>
                    <a:pt x="53" y="30"/>
                    <a:pt x="53" y="30"/>
                  </a:cubicBezTo>
                  <a:cubicBezTo>
                    <a:pt x="49" y="34"/>
                    <a:pt x="49" y="34"/>
                    <a:pt x="49" y="34"/>
                  </a:cubicBezTo>
                  <a:cubicBezTo>
                    <a:pt x="53" y="39"/>
                    <a:pt x="53" y="39"/>
                    <a:pt x="53" y="39"/>
                  </a:cubicBezTo>
                  <a:cubicBezTo>
                    <a:pt x="48" y="44"/>
                    <a:pt x="48" y="44"/>
                    <a:pt x="48" y="44"/>
                  </a:cubicBezTo>
                  <a:cubicBezTo>
                    <a:pt x="44" y="40"/>
                    <a:pt x="44" y="40"/>
                    <a:pt x="44" y="40"/>
                  </a:cubicBezTo>
                  <a:cubicBezTo>
                    <a:pt x="39" y="44"/>
                    <a:pt x="39" y="44"/>
                    <a:pt x="39" y="44"/>
                  </a:cubicBezTo>
                  <a:lnTo>
                    <a:pt x="34" y="39"/>
                  </a:lnTo>
                  <a:close/>
                  <a:moveTo>
                    <a:pt x="56" y="72"/>
                  </a:moveTo>
                  <a:cubicBezTo>
                    <a:pt x="60" y="72"/>
                    <a:pt x="64" y="69"/>
                    <a:pt x="64" y="64"/>
                  </a:cubicBezTo>
                  <a:cubicBezTo>
                    <a:pt x="64" y="42"/>
                    <a:pt x="64" y="42"/>
                    <a:pt x="64" y="42"/>
                  </a:cubicBezTo>
                  <a:cubicBezTo>
                    <a:pt x="64" y="35"/>
                    <a:pt x="70" y="28"/>
                    <a:pt x="78" y="28"/>
                  </a:cubicBezTo>
                  <a:cubicBezTo>
                    <a:pt x="85" y="28"/>
                    <a:pt x="92" y="35"/>
                    <a:pt x="92" y="42"/>
                  </a:cubicBezTo>
                  <a:cubicBezTo>
                    <a:pt x="92" y="66"/>
                    <a:pt x="92" y="66"/>
                    <a:pt x="92" y="66"/>
                  </a:cubicBezTo>
                  <a:cubicBezTo>
                    <a:pt x="94" y="67"/>
                    <a:pt x="96" y="69"/>
                    <a:pt x="96" y="72"/>
                  </a:cubicBezTo>
                  <a:cubicBezTo>
                    <a:pt x="96" y="77"/>
                    <a:pt x="92" y="80"/>
                    <a:pt x="88" y="80"/>
                  </a:cubicBezTo>
                  <a:cubicBezTo>
                    <a:pt x="83" y="80"/>
                    <a:pt x="80" y="77"/>
                    <a:pt x="80" y="72"/>
                  </a:cubicBezTo>
                  <a:cubicBezTo>
                    <a:pt x="80" y="69"/>
                    <a:pt x="81" y="67"/>
                    <a:pt x="84" y="66"/>
                  </a:cubicBezTo>
                  <a:cubicBezTo>
                    <a:pt x="84" y="42"/>
                    <a:pt x="84" y="42"/>
                    <a:pt x="84" y="42"/>
                  </a:cubicBezTo>
                  <a:cubicBezTo>
                    <a:pt x="84" y="39"/>
                    <a:pt x="81" y="36"/>
                    <a:pt x="78" y="36"/>
                  </a:cubicBezTo>
                  <a:cubicBezTo>
                    <a:pt x="74" y="36"/>
                    <a:pt x="72" y="39"/>
                    <a:pt x="72" y="42"/>
                  </a:cubicBezTo>
                  <a:cubicBezTo>
                    <a:pt x="72" y="64"/>
                    <a:pt x="72" y="64"/>
                    <a:pt x="72" y="64"/>
                  </a:cubicBezTo>
                  <a:cubicBezTo>
                    <a:pt x="72" y="73"/>
                    <a:pt x="64" y="80"/>
                    <a:pt x="56" y="80"/>
                  </a:cubicBezTo>
                  <a:cubicBezTo>
                    <a:pt x="47" y="80"/>
                    <a:pt x="40" y="73"/>
                    <a:pt x="40" y="64"/>
                  </a:cubicBezTo>
                  <a:cubicBezTo>
                    <a:pt x="40" y="48"/>
                    <a:pt x="40" y="48"/>
                    <a:pt x="40" y="48"/>
                  </a:cubicBezTo>
                  <a:cubicBezTo>
                    <a:pt x="48" y="48"/>
                    <a:pt x="48" y="48"/>
                    <a:pt x="48" y="48"/>
                  </a:cubicBezTo>
                  <a:cubicBezTo>
                    <a:pt x="48" y="64"/>
                    <a:pt x="48" y="64"/>
                    <a:pt x="48" y="64"/>
                  </a:cubicBezTo>
                  <a:cubicBezTo>
                    <a:pt x="48" y="69"/>
                    <a:pt x="51" y="72"/>
                    <a:pt x="56" y="7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98"/>
            <p:cNvSpPr>
              <a:spLocks noChangeAspect="1" noEditPoints="1"/>
            </p:cNvSpPr>
            <p:nvPr/>
          </p:nvSpPr>
          <p:spPr bwMode="auto">
            <a:xfrm>
              <a:off x="4957119" y="2700111"/>
              <a:ext cx="345638" cy="345638"/>
            </a:xfrm>
            <a:custGeom>
              <a:avLst/>
              <a:gdLst>
                <a:gd name="T0" fmla="*/ 43 w 246"/>
                <a:gd name="T1" fmla="*/ 246 h 246"/>
                <a:gd name="T2" fmla="*/ 123 w 246"/>
                <a:gd name="T3" fmla="*/ 191 h 246"/>
                <a:gd name="T4" fmla="*/ 203 w 246"/>
                <a:gd name="T5" fmla="*/ 246 h 246"/>
                <a:gd name="T6" fmla="*/ 170 w 246"/>
                <a:gd name="T7" fmla="*/ 151 h 246"/>
                <a:gd name="T8" fmla="*/ 246 w 246"/>
                <a:gd name="T9" fmla="*/ 94 h 246"/>
                <a:gd name="T10" fmla="*/ 151 w 246"/>
                <a:gd name="T11" fmla="*/ 94 h 246"/>
                <a:gd name="T12" fmla="*/ 123 w 246"/>
                <a:gd name="T13" fmla="*/ 0 h 246"/>
                <a:gd name="T14" fmla="*/ 95 w 246"/>
                <a:gd name="T15" fmla="*/ 94 h 246"/>
                <a:gd name="T16" fmla="*/ 0 w 246"/>
                <a:gd name="T17" fmla="*/ 94 h 246"/>
                <a:gd name="T18" fmla="*/ 76 w 246"/>
                <a:gd name="T19" fmla="*/ 151 h 246"/>
                <a:gd name="T20" fmla="*/ 43 w 246"/>
                <a:gd name="T21" fmla="*/ 246 h 246"/>
                <a:gd name="T22" fmla="*/ 57 w 246"/>
                <a:gd name="T23" fmla="*/ 113 h 246"/>
                <a:gd name="T24" fmla="*/ 95 w 246"/>
                <a:gd name="T25" fmla="*/ 113 h 246"/>
                <a:gd name="T26" fmla="*/ 109 w 246"/>
                <a:gd name="T27" fmla="*/ 113 h 246"/>
                <a:gd name="T28" fmla="*/ 111 w 246"/>
                <a:gd name="T29" fmla="*/ 101 h 246"/>
                <a:gd name="T30" fmla="*/ 123 w 246"/>
                <a:gd name="T31" fmla="*/ 66 h 246"/>
                <a:gd name="T32" fmla="*/ 132 w 246"/>
                <a:gd name="T33" fmla="*/ 101 h 246"/>
                <a:gd name="T34" fmla="*/ 137 w 246"/>
                <a:gd name="T35" fmla="*/ 113 h 246"/>
                <a:gd name="T36" fmla="*/ 151 w 246"/>
                <a:gd name="T37" fmla="*/ 113 h 246"/>
                <a:gd name="T38" fmla="*/ 189 w 246"/>
                <a:gd name="T39" fmla="*/ 113 h 246"/>
                <a:gd name="T40" fmla="*/ 158 w 246"/>
                <a:gd name="T41" fmla="*/ 137 h 246"/>
                <a:gd name="T42" fmla="*/ 147 w 246"/>
                <a:gd name="T43" fmla="*/ 146 h 246"/>
                <a:gd name="T44" fmla="*/ 151 w 246"/>
                <a:gd name="T45" fmla="*/ 158 h 246"/>
                <a:gd name="T46" fmla="*/ 166 w 246"/>
                <a:gd name="T47" fmla="*/ 198 h 246"/>
                <a:gd name="T48" fmla="*/ 132 w 246"/>
                <a:gd name="T49" fmla="*/ 175 h 246"/>
                <a:gd name="T50" fmla="*/ 123 w 246"/>
                <a:gd name="T51" fmla="*/ 168 h 246"/>
                <a:gd name="T52" fmla="*/ 111 w 246"/>
                <a:gd name="T53" fmla="*/ 175 h 246"/>
                <a:gd name="T54" fmla="*/ 78 w 246"/>
                <a:gd name="T55" fmla="*/ 198 h 246"/>
                <a:gd name="T56" fmla="*/ 92 w 246"/>
                <a:gd name="T57" fmla="*/ 158 h 246"/>
                <a:gd name="T58" fmla="*/ 97 w 246"/>
                <a:gd name="T59" fmla="*/ 146 h 246"/>
                <a:gd name="T60" fmla="*/ 85 w 246"/>
                <a:gd name="T61" fmla="*/ 137 h 246"/>
                <a:gd name="T62" fmla="*/ 57 w 246"/>
                <a:gd name="T63" fmla="*/ 11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6" h="246">
                  <a:moveTo>
                    <a:pt x="43" y="246"/>
                  </a:moveTo>
                  <a:lnTo>
                    <a:pt x="123" y="191"/>
                  </a:lnTo>
                  <a:lnTo>
                    <a:pt x="203" y="246"/>
                  </a:lnTo>
                  <a:lnTo>
                    <a:pt x="170" y="151"/>
                  </a:lnTo>
                  <a:lnTo>
                    <a:pt x="246" y="94"/>
                  </a:lnTo>
                  <a:lnTo>
                    <a:pt x="151" y="94"/>
                  </a:lnTo>
                  <a:lnTo>
                    <a:pt x="123" y="0"/>
                  </a:lnTo>
                  <a:lnTo>
                    <a:pt x="95" y="94"/>
                  </a:lnTo>
                  <a:lnTo>
                    <a:pt x="0" y="94"/>
                  </a:lnTo>
                  <a:lnTo>
                    <a:pt x="76" y="151"/>
                  </a:lnTo>
                  <a:lnTo>
                    <a:pt x="43" y="246"/>
                  </a:lnTo>
                  <a:close/>
                  <a:moveTo>
                    <a:pt x="57" y="113"/>
                  </a:moveTo>
                  <a:lnTo>
                    <a:pt x="95" y="113"/>
                  </a:lnTo>
                  <a:lnTo>
                    <a:pt x="109" y="113"/>
                  </a:lnTo>
                  <a:lnTo>
                    <a:pt x="111" y="101"/>
                  </a:lnTo>
                  <a:lnTo>
                    <a:pt x="123" y="66"/>
                  </a:lnTo>
                  <a:lnTo>
                    <a:pt x="132" y="101"/>
                  </a:lnTo>
                  <a:lnTo>
                    <a:pt x="137" y="113"/>
                  </a:lnTo>
                  <a:lnTo>
                    <a:pt x="151" y="113"/>
                  </a:lnTo>
                  <a:lnTo>
                    <a:pt x="189" y="113"/>
                  </a:lnTo>
                  <a:lnTo>
                    <a:pt x="158" y="137"/>
                  </a:lnTo>
                  <a:lnTo>
                    <a:pt x="147" y="146"/>
                  </a:lnTo>
                  <a:lnTo>
                    <a:pt x="151" y="158"/>
                  </a:lnTo>
                  <a:lnTo>
                    <a:pt x="166" y="198"/>
                  </a:lnTo>
                  <a:lnTo>
                    <a:pt x="132" y="175"/>
                  </a:lnTo>
                  <a:lnTo>
                    <a:pt x="123" y="168"/>
                  </a:lnTo>
                  <a:lnTo>
                    <a:pt x="111" y="175"/>
                  </a:lnTo>
                  <a:lnTo>
                    <a:pt x="78" y="198"/>
                  </a:lnTo>
                  <a:lnTo>
                    <a:pt x="92" y="158"/>
                  </a:lnTo>
                  <a:lnTo>
                    <a:pt x="97" y="146"/>
                  </a:lnTo>
                  <a:lnTo>
                    <a:pt x="85" y="137"/>
                  </a:lnTo>
                  <a:lnTo>
                    <a:pt x="57" y="11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01"/>
            <p:cNvSpPr>
              <a:spLocks noChangeAspect="1" noEditPoints="1"/>
            </p:cNvSpPr>
            <p:nvPr/>
          </p:nvSpPr>
          <p:spPr bwMode="auto">
            <a:xfrm>
              <a:off x="422287" y="1974764"/>
              <a:ext cx="355474" cy="355474"/>
            </a:xfrm>
            <a:custGeom>
              <a:avLst/>
              <a:gdLst>
                <a:gd name="T0" fmla="*/ 99 w 107"/>
                <a:gd name="T1" fmla="*/ 8 h 107"/>
                <a:gd name="T2" fmla="*/ 70 w 107"/>
                <a:gd name="T3" fmla="*/ 8 h 107"/>
                <a:gd name="T4" fmla="*/ 13 w 107"/>
                <a:gd name="T5" fmla="*/ 76 h 107"/>
                <a:gd name="T6" fmla="*/ 4 w 107"/>
                <a:gd name="T7" fmla="*/ 80 h 107"/>
                <a:gd name="T8" fmla="*/ 4 w 107"/>
                <a:gd name="T9" fmla="*/ 97 h 107"/>
                <a:gd name="T10" fmla="*/ 10 w 107"/>
                <a:gd name="T11" fmla="*/ 102 h 107"/>
                <a:gd name="T12" fmla="*/ 27 w 107"/>
                <a:gd name="T13" fmla="*/ 102 h 107"/>
                <a:gd name="T14" fmla="*/ 30 w 107"/>
                <a:gd name="T15" fmla="*/ 93 h 107"/>
                <a:gd name="T16" fmla="*/ 50 w 107"/>
                <a:gd name="T17" fmla="*/ 77 h 107"/>
                <a:gd name="T18" fmla="*/ 77 w 107"/>
                <a:gd name="T19" fmla="*/ 98 h 107"/>
                <a:gd name="T20" fmla="*/ 105 w 107"/>
                <a:gd name="T21" fmla="*/ 70 h 107"/>
                <a:gd name="T22" fmla="*/ 89 w 107"/>
                <a:gd name="T23" fmla="*/ 44 h 107"/>
                <a:gd name="T24" fmla="*/ 99 w 107"/>
                <a:gd name="T25" fmla="*/ 36 h 107"/>
                <a:gd name="T26" fmla="*/ 99 w 107"/>
                <a:gd name="T27" fmla="*/ 8 h 107"/>
                <a:gd name="T28" fmla="*/ 97 w 107"/>
                <a:gd name="T29" fmla="*/ 70 h 107"/>
                <a:gd name="T30" fmla="*/ 77 w 107"/>
                <a:gd name="T31" fmla="*/ 90 h 107"/>
                <a:gd name="T32" fmla="*/ 61 w 107"/>
                <a:gd name="T33" fmla="*/ 82 h 107"/>
                <a:gd name="T34" fmla="*/ 80 w 107"/>
                <a:gd name="T35" fmla="*/ 72 h 107"/>
                <a:gd name="T36" fmla="*/ 93 w 107"/>
                <a:gd name="T37" fmla="*/ 66 h 107"/>
                <a:gd name="T38" fmla="*/ 97 w 107"/>
                <a:gd name="T39" fmla="*/ 70 h 107"/>
                <a:gd name="T40" fmla="*/ 93 w 107"/>
                <a:gd name="T41" fmla="*/ 58 h 107"/>
                <a:gd name="T42" fmla="*/ 74 w 107"/>
                <a:gd name="T43" fmla="*/ 67 h 107"/>
                <a:gd name="T44" fmla="*/ 61 w 107"/>
                <a:gd name="T45" fmla="*/ 74 h 107"/>
                <a:gd name="T46" fmla="*/ 57 w 107"/>
                <a:gd name="T47" fmla="*/ 71 h 107"/>
                <a:gd name="T48" fmla="*/ 57 w 107"/>
                <a:gd name="T49" fmla="*/ 70 h 107"/>
                <a:gd name="T50" fmla="*/ 62 w 107"/>
                <a:gd name="T51" fmla="*/ 56 h 107"/>
                <a:gd name="T52" fmla="*/ 66 w 107"/>
                <a:gd name="T53" fmla="*/ 53 h 107"/>
                <a:gd name="T54" fmla="*/ 77 w 107"/>
                <a:gd name="T55" fmla="*/ 50 h 107"/>
                <a:gd name="T56" fmla="*/ 82 w 107"/>
                <a:gd name="T57" fmla="*/ 50 h 107"/>
                <a:gd name="T58" fmla="*/ 93 w 107"/>
                <a:gd name="T59" fmla="*/ 58 h 107"/>
                <a:gd name="T60" fmla="*/ 94 w 107"/>
                <a:gd name="T61" fmla="*/ 30 h 107"/>
                <a:gd name="T62" fmla="*/ 79 w 107"/>
                <a:gd name="T63" fmla="*/ 42 h 107"/>
                <a:gd name="T64" fmla="*/ 77 w 107"/>
                <a:gd name="T65" fmla="*/ 42 h 107"/>
                <a:gd name="T66" fmla="*/ 49 w 107"/>
                <a:gd name="T67" fmla="*/ 67 h 107"/>
                <a:gd name="T68" fmla="*/ 27 w 107"/>
                <a:gd name="T69" fmla="*/ 86 h 107"/>
                <a:gd name="T70" fmla="*/ 21 w 107"/>
                <a:gd name="T71" fmla="*/ 91 h 107"/>
                <a:gd name="T72" fmla="*/ 21 w 107"/>
                <a:gd name="T73" fmla="*/ 97 h 107"/>
                <a:gd name="T74" fmla="*/ 16 w 107"/>
                <a:gd name="T75" fmla="*/ 97 h 107"/>
                <a:gd name="T76" fmla="*/ 10 w 107"/>
                <a:gd name="T77" fmla="*/ 91 h 107"/>
                <a:gd name="T78" fmla="*/ 10 w 107"/>
                <a:gd name="T79" fmla="*/ 85 h 107"/>
                <a:gd name="T80" fmla="*/ 16 w 107"/>
                <a:gd name="T81" fmla="*/ 85 h 107"/>
                <a:gd name="T82" fmla="*/ 21 w 107"/>
                <a:gd name="T83" fmla="*/ 79 h 107"/>
                <a:gd name="T84" fmla="*/ 76 w 107"/>
                <a:gd name="T85" fmla="*/ 13 h 107"/>
                <a:gd name="T86" fmla="*/ 93 w 107"/>
                <a:gd name="T87" fmla="*/ 13 h 107"/>
                <a:gd name="T88" fmla="*/ 94 w 107"/>
                <a:gd name="T89" fmla="*/ 3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7" h="107">
                  <a:moveTo>
                    <a:pt x="99" y="8"/>
                  </a:moveTo>
                  <a:cubicBezTo>
                    <a:pt x="91" y="0"/>
                    <a:pt x="78" y="0"/>
                    <a:pt x="70" y="8"/>
                  </a:cubicBezTo>
                  <a:cubicBezTo>
                    <a:pt x="13" y="76"/>
                    <a:pt x="13" y="76"/>
                    <a:pt x="13" y="76"/>
                  </a:cubicBezTo>
                  <a:cubicBezTo>
                    <a:pt x="10" y="76"/>
                    <a:pt x="7" y="77"/>
                    <a:pt x="4" y="80"/>
                  </a:cubicBezTo>
                  <a:cubicBezTo>
                    <a:pt x="0" y="84"/>
                    <a:pt x="0" y="92"/>
                    <a:pt x="4" y="97"/>
                  </a:cubicBezTo>
                  <a:cubicBezTo>
                    <a:pt x="10" y="102"/>
                    <a:pt x="10" y="102"/>
                    <a:pt x="10" y="102"/>
                  </a:cubicBezTo>
                  <a:cubicBezTo>
                    <a:pt x="15" y="107"/>
                    <a:pt x="22" y="107"/>
                    <a:pt x="27" y="102"/>
                  </a:cubicBezTo>
                  <a:cubicBezTo>
                    <a:pt x="29" y="100"/>
                    <a:pt x="30" y="97"/>
                    <a:pt x="30" y="93"/>
                  </a:cubicBezTo>
                  <a:cubicBezTo>
                    <a:pt x="50" y="77"/>
                    <a:pt x="50" y="77"/>
                    <a:pt x="50" y="77"/>
                  </a:cubicBezTo>
                  <a:cubicBezTo>
                    <a:pt x="53" y="89"/>
                    <a:pt x="64" y="98"/>
                    <a:pt x="77" y="98"/>
                  </a:cubicBezTo>
                  <a:cubicBezTo>
                    <a:pt x="92" y="98"/>
                    <a:pt x="105" y="85"/>
                    <a:pt x="105" y="70"/>
                  </a:cubicBezTo>
                  <a:cubicBezTo>
                    <a:pt x="105" y="59"/>
                    <a:pt x="98" y="49"/>
                    <a:pt x="89" y="44"/>
                  </a:cubicBezTo>
                  <a:cubicBezTo>
                    <a:pt x="99" y="36"/>
                    <a:pt x="99" y="36"/>
                    <a:pt x="99" y="36"/>
                  </a:cubicBezTo>
                  <a:cubicBezTo>
                    <a:pt x="107" y="28"/>
                    <a:pt x="107" y="15"/>
                    <a:pt x="99" y="8"/>
                  </a:cubicBezTo>
                  <a:close/>
                  <a:moveTo>
                    <a:pt x="97" y="70"/>
                  </a:moveTo>
                  <a:cubicBezTo>
                    <a:pt x="97" y="81"/>
                    <a:pt x="88" y="90"/>
                    <a:pt x="77" y="90"/>
                  </a:cubicBezTo>
                  <a:cubicBezTo>
                    <a:pt x="70" y="90"/>
                    <a:pt x="64" y="87"/>
                    <a:pt x="61" y="82"/>
                  </a:cubicBezTo>
                  <a:cubicBezTo>
                    <a:pt x="68" y="82"/>
                    <a:pt x="75" y="78"/>
                    <a:pt x="80" y="72"/>
                  </a:cubicBezTo>
                  <a:cubicBezTo>
                    <a:pt x="83" y="68"/>
                    <a:pt x="88" y="66"/>
                    <a:pt x="93" y="66"/>
                  </a:cubicBezTo>
                  <a:cubicBezTo>
                    <a:pt x="95" y="66"/>
                    <a:pt x="97" y="68"/>
                    <a:pt x="97" y="70"/>
                  </a:cubicBezTo>
                  <a:close/>
                  <a:moveTo>
                    <a:pt x="93" y="58"/>
                  </a:moveTo>
                  <a:cubicBezTo>
                    <a:pt x="85" y="58"/>
                    <a:pt x="79" y="61"/>
                    <a:pt x="74" y="67"/>
                  </a:cubicBezTo>
                  <a:cubicBezTo>
                    <a:pt x="70" y="71"/>
                    <a:pt x="66" y="74"/>
                    <a:pt x="61" y="74"/>
                  </a:cubicBezTo>
                  <a:cubicBezTo>
                    <a:pt x="59" y="74"/>
                    <a:pt x="57" y="73"/>
                    <a:pt x="57" y="71"/>
                  </a:cubicBezTo>
                  <a:cubicBezTo>
                    <a:pt x="57" y="71"/>
                    <a:pt x="57" y="70"/>
                    <a:pt x="57" y="70"/>
                  </a:cubicBezTo>
                  <a:cubicBezTo>
                    <a:pt x="57" y="65"/>
                    <a:pt x="59" y="60"/>
                    <a:pt x="62" y="56"/>
                  </a:cubicBezTo>
                  <a:cubicBezTo>
                    <a:pt x="63" y="55"/>
                    <a:pt x="65" y="54"/>
                    <a:pt x="66" y="53"/>
                  </a:cubicBezTo>
                  <a:cubicBezTo>
                    <a:pt x="69" y="51"/>
                    <a:pt x="73" y="50"/>
                    <a:pt x="77" y="50"/>
                  </a:cubicBezTo>
                  <a:cubicBezTo>
                    <a:pt x="78" y="50"/>
                    <a:pt x="80" y="50"/>
                    <a:pt x="82" y="50"/>
                  </a:cubicBezTo>
                  <a:cubicBezTo>
                    <a:pt x="86" y="52"/>
                    <a:pt x="90" y="54"/>
                    <a:pt x="93" y="58"/>
                  </a:cubicBezTo>
                  <a:close/>
                  <a:moveTo>
                    <a:pt x="94" y="30"/>
                  </a:moveTo>
                  <a:cubicBezTo>
                    <a:pt x="79" y="42"/>
                    <a:pt x="79" y="42"/>
                    <a:pt x="79" y="42"/>
                  </a:cubicBezTo>
                  <a:cubicBezTo>
                    <a:pt x="78" y="42"/>
                    <a:pt x="78" y="42"/>
                    <a:pt x="77" y="42"/>
                  </a:cubicBezTo>
                  <a:cubicBezTo>
                    <a:pt x="62" y="42"/>
                    <a:pt x="50" y="53"/>
                    <a:pt x="49" y="67"/>
                  </a:cubicBezTo>
                  <a:cubicBezTo>
                    <a:pt x="27" y="86"/>
                    <a:pt x="27" y="86"/>
                    <a:pt x="27" y="86"/>
                  </a:cubicBezTo>
                  <a:cubicBezTo>
                    <a:pt x="21" y="91"/>
                    <a:pt x="21" y="91"/>
                    <a:pt x="21" y="91"/>
                  </a:cubicBezTo>
                  <a:cubicBezTo>
                    <a:pt x="23" y="93"/>
                    <a:pt x="23" y="95"/>
                    <a:pt x="21" y="97"/>
                  </a:cubicBezTo>
                  <a:cubicBezTo>
                    <a:pt x="20" y="98"/>
                    <a:pt x="17" y="98"/>
                    <a:pt x="16" y="97"/>
                  </a:cubicBezTo>
                  <a:cubicBezTo>
                    <a:pt x="10" y="91"/>
                    <a:pt x="10" y="91"/>
                    <a:pt x="10" y="91"/>
                  </a:cubicBezTo>
                  <a:cubicBezTo>
                    <a:pt x="8" y="89"/>
                    <a:pt x="8" y="87"/>
                    <a:pt x="10" y="85"/>
                  </a:cubicBezTo>
                  <a:cubicBezTo>
                    <a:pt x="11" y="84"/>
                    <a:pt x="14" y="84"/>
                    <a:pt x="16" y="85"/>
                  </a:cubicBezTo>
                  <a:cubicBezTo>
                    <a:pt x="21" y="79"/>
                    <a:pt x="21" y="79"/>
                    <a:pt x="21" y="79"/>
                  </a:cubicBezTo>
                  <a:cubicBezTo>
                    <a:pt x="76" y="13"/>
                    <a:pt x="76" y="13"/>
                    <a:pt x="76" y="13"/>
                  </a:cubicBezTo>
                  <a:cubicBezTo>
                    <a:pt x="81" y="9"/>
                    <a:pt x="89" y="9"/>
                    <a:pt x="93" y="13"/>
                  </a:cubicBezTo>
                  <a:cubicBezTo>
                    <a:pt x="98" y="18"/>
                    <a:pt x="98" y="26"/>
                    <a:pt x="94" y="3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02"/>
            <p:cNvSpPr>
              <a:spLocks noChangeAspect="1" noEditPoints="1"/>
            </p:cNvSpPr>
            <p:nvPr/>
          </p:nvSpPr>
          <p:spPr bwMode="auto">
            <a:xfrm>
              <a:off x="4947845" y="3393499"/>
              <a:ext cx="364185" cy="364184"/>
            </a:xfrm>
            <a:custGeom>
              <a:avLst/>
              <a:gdLst>
                <a:gd name="T0" fmla="*/ 68 w 128"/>
                <a:gd name="T1" fmla="*/ 13 h 128"/>
                <a:gd name="T2" fmla="*/ 68 w 128"/>
                <a:gd name="T3" fmla="*/ 0 h 128"/>
                <a:gd name="T4" fmla="*/ 60 w 128"/>
                <a:gd name="T5" fmla="*/ 0 h 128"/>
                <a:gd name="T6" fmla="*/ 60 w 128"/>
                <a:gd name="T7" fmla="*/ 13 h 128"/>
                <a:gd name="T8" fmla="*/ 12 w 128"/>
                <a:gd name="T9" fmla="*/ 60 h 128"/>
                <a:gd name="T10" fmla="*/ 0 w 128"/>
                <a:gd name="T11" fmla="*/ 60 h 128"/>
                <a:gd name="T12" fmla="*/ 0 w 128"/>
                <a:gd name="T13" fmla="*/ 68 h 128"/>
                <a:gd name="T14" fmla="*/ 12 w 128"/>
                <a:gd name="T15" fmla="*/ 68 h 128"/>
                <a:gd name="T16" fmla="*/ 60 w 128"/>
                <a:gd name="T17" fmla="*/ 116 h 128"/>
                <a:gd name="T18" fmla="*/ 60 w 128"/>
                <a:gd name="T19" fmla="*/ 128 h 128"/>
                <a:gd name="T20" fmla="*/ 68 w 128"/>
                <a:gd name="T21" fmla="*/ 128 h 128"/>
                <a:gd name="T22" fmla="*/ 68 w 128"/>
                <a:gd name="T23" fmla="*/ 116 h 128"/>
                <a:gd name="T24" fmla="*/ 116 w 128"/>
                <a:gd name="T25" fmla="*/ 68 h 128"/>
                <a:gd name="T26" fmla="*/ 128 w 128"/>
                <a:gd name="T27" fmla="*/ 68 h 128"/>
                <a:gd name="T28" fmla="*/ 128 w 128"/>
                <a:gd name="T29" fmla="*/ 60 h 128"/>
                <a:gd name="T30" fmla="*/ 116 w 128"/>
                <a:gd name="T31" fmla="*/ 60 h 128"/>
                <a:gd name="T32" fmla="*/ 68 w 128"/>
                <a:gd name="T33" fmla="*/ 13 h 128"/>
                <a:gd name="T34" fmla="*/ 68 w 128"/>
                <a:gd name="T35" fmla="*/ 108 h 128"/>
                <a:gd name="T36" fmla="*/ 68 w 128"/>
                <a:gd name="T37" fmla="*/ 96 h 128"/>
                <a:gd name="T38" fmla="*/ 60 w 128"/>
                <a:gd name="T39" fmla="*/ 96 h 128"/>
                <a:gd name="T40" fmla="*/ 60 w 128"/>
                <a:gd name="T41" fmla="*/ 108 h 128"/>
                <a:gd name="T42" fmla="*/ 20 w 128"/>
                <a:gd name="T43" fmla="*/ 68 h 128"/>
                <a:gd name="T44" fmla="*/ 32 w 128"/>
                <a:gd name="T45" fmla="*/ 68 h 128"/>
                <a:gd name="T46" fmla="*/ 32 w 128"/>
                <a:gd name="T47" fmla="*/ 60 h 128"/>
                <a:gd name="T48" fmla="*/ 20 w 128"/>
                <a:gd name="T49" fmla="*/ 60 h 128"/>
                <a:gd name="T50" fmla="*/ 60 w 128"/>
                <a:gd name="T51" fmla="*/ 21 h 128"/>
                <a:gd name="T52" fmla="*/ 60 w 128"/>
                <a:gd name="T53" fmla="*/ 32 h 128"/>
                <a:gd name="T54" fmla="*/ 68 w 128"/>
                <a:gd name="T55" fmla="*/ 32 h 128"/>
                <a:gd name="T56" fmla="*/ 68 w 128"/>
                <a:gd name="T57" fmla="*/ 21 h 128"/>
                <a:gd name="T58" fmla="*/ 108 w 128"/>
                <a:gd name="T59" fmla="*/ 60 h 128"/>
                <a:gd name="T60" fmla="*/ 96 w 128"/>
                <a:gd name="T61" fmla="*/ 60 h 128"/>
                <a:gd name="T62" fmla="*/ 96 w 128"/>
                <a:gd name="T63" fmla="*/ 68 h 128"/>
                <a:gd name="T64" fmla="*/ 108 w 128"/>
                <a:gd name="T65" fmla="*/ 68 h 128"/>
                <a:gd name="T66" fmla="*/ 68 w 128"/>
                <a:gd name="T67" fmla="*/ 10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28">
                  <a:moveTo>
                    <a:pt x="68" y="13"/>
                  </a:moveTo>
                  <a:cubicBezTo>
                    <a:pt x="68" y="0"/>
                    <a:pt x="68" y="0"/>
                    <a:pt x="68" y="0"/>
                  </a:cubicBezTo>
                  <a:cubicBezTo>
                    <a:pt x="60" y="0"/>
                    <a:pt x="60" y="0"/>
                    <a:pt x="60" y="0"/>
                  </a:cubicBezTo>
                  <a:cubicBezTo>
                    <a:pt x="60" y="13"/>
                    <a:pt x="60" y="13"/>
                    <a:pt x="60" y="13"/>
                  </a:cubicBezTo>
                  <a:cubicBezTo>
                    <a:pt x="34" y="15"/>
                    <a:pt x="14" y="35"/>
                    <a:pt x="12" y="60"/>
                  </a:cubicBezTo>
                  <a:cubicBezTo>
                    <a:pt x="0" y="60"/>
                    <a:pt x="0" y="60"/>
                    <a:pt x="0" y="60"/>
                  </a:cubicBezTo>
                  <a:cubicBezTo>
                    <a:pt x="0" y="68"/>
                    <a:pt x="0" y="68"/>
                    <a:pt x="0" y="68"/>
                  </a:cubicBezTo>
                  <a:cubicBezTo>
                    <a:pt x="12" y="68"/>
                    <a:pt x="12" y="68"/>
                    <a:pt x="12" y="68"/>
                  </a:cubicBezTo>
                  <a:cubicBezTo>
                    <a:pt x="14" y="94"/>
                    <a:pt x="34" y="114"/>
                    <a:pt x="60" y="116"/>
                  </a:cubicBezTo>
                  <a:cubicBezTo>
                    <a:pt x="60" y="128"/>
                    <a:pt x="60" y="128"/>
                    <a:pt x="60" y="128"/>
                  </a:cubicBezTo>
                  <a:cubicBezTo>
                    <a:pt x="68" y="128"/>
                    <a:pt x="68" y="128"/>
                    <a:pt x="68" y="128"/>
                  </a:cubicBezTo>
                  <a:cubicBezTo>
                    <a:pt x="68" y="116"/>
                    <a:pt x="68" y="116"/>
                    <a:pt x="68" y="116"/>
                  </a:cubicBezTo>
                  <a:cubicBezTo>
                    <a:pt x="93" y="114"/>
                    <a:pt x="114" y="94"/>
                    <a:pt x="116" y="68"/>
                  </a:cubicBezTo>
                  <a:cubicBezTo>
                    <a:pt x="128" y="68"/>
                    <a:pt x="128" y="68"/>
                    <a:pt x="128" y="68"/>
                  </a:cubicBezTo>
                  <a:cubicBezTo>
                    <a:pt x="128" y="60"/>
                    <a:pt x="128" y="60"/>
                    <a:pt x="128" y="60"/>
                  </a:cubicBezTo>
                  <a:cubicBezTo>
                    <a:pt x="116" y="60"/>
                    <a:pt x="116" y="60"/>
                    <a:pt x="116" y="60"/>
                  </a:cubicBezTo>
                  <a:cubicBezTo>
                    <a:pt x="114" y="35"/>
                    <a:pt x="93" y="15"/>
                    <a:pt x="68" y="13"/>
                  </a:cubicBezTo>
                  <a:moveTo>
                    <a:pt x="68" y="108"/>
                  </a:moveTo>
                  <a:cubicBezTo>
                    <a:pt x="68" y="96"/>
                    <a:pt x="68" y="96"/>
                    <a:pt x="68" y="96"/>
                  </a:cubicBezTo>
                  <a:cubicBezTo>
                    <a:pt x="60" y="96"/>
                    <a:pt x="60" y="96"/>
                    <a:pt x="60" y="96"/>
                  </a:cubicBezTo>
                  <a:cubicBezTo>
                    <a:pt x="60" y="108"/>
                    <a:pt x="60" y="108"/>
                    <a:pt x="60" y="108"/>
                  </a:cubicBezTo>
                  <a:cubicBezTo>
                    <a:pt x="39" y="106"/>
                    <a:pt x="22" y="90"/>
                    <a:pt x="20" y="68"/>
                  </a:cubicBezTo>
                  <a:cubicBezTo>
                    <a:pt x="32" y="68"/>
                    <a:pt x="32" y="68"/>
                    <a:pt x="32" y="68"/>
                  </a:cubicBezTo>
                  <a:cubicBezTo>
                    <a:pt x="32" y="60"/>
                    <a:pt x="32" y="60"/>
                    <a:pt x="32" y="60"/>
                  </a:cubicBezTo>
                  <a:cubicBezTo>
                    <a:pt x="20" y="60"/>
                    <a:pt x="20" y="60"/>
                    <a:pt x="20" y="60"/>
                  </a:cubicBezTo>
                  <a:cubicBezTo>
                    <a:pt x="22" y="39"/>
                    <a:pt x="39" y="23"/>
                    <a:pt x="60" y="21"/>
                  </a:cubicBezTo>
                  <a:cubicBezTo>
                    <a:pt x="60" y="32"/>
                    <a:pt x="60" y="32"/>
                    <a:pt x="60" y="32"/>
                  </a:cubicBezTo>
                  <a:cubicBezTo>
                    <a:pt x="68" y="32"/>
                    <a:pt x="68" y="32"/>
                    <a:pt x="68" y="32"/>
                  </a:cubicBezTo>
                  <a:cubicBezTo>
                    <a:pt x="68" y="21"/>
                    <a:pt x="68" y="21"/>
                    <a:pt x="68" y="21"/>
                  </a:cubicBezTo>
                  <a:cubicBezTo>
                    <a:pt x="89" y="23"/>
                    <a:pt x="106" y="39"/>
                    <a:pt x="108" y="60"/>
                  </a:cubicBezTo>
                  <a:cubicBezTo>
                    <a:pt x="96" y="60"/>
                    <a:pt x="96" y="60"/>
                    <a:pt x="96" y="60"/>
                  </a:cubicBezTo>
                  <a:cubicBezTo>
                    <a:pt x="96" y="68"/>
                    <a:pt x="96" y="68"/>
                    <a:pt x="96" y="68"/>
                  </a:cubicBezTo>
                  <a:cubicBezTo>
                    <a:pt x="108" y="68"/>
                    <a:pt x="108" y="68"/>
                    <a:pt x="108" y="68"/>
                  </a:cubicBezTo>
                  <a:cubicBezTo>
                    <a:pt x="106" y="90"/>
                    <a:pt x="89" y="106"/>
                    <a:pt x="68" y="10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03"/>
            <p:cNvSpPr>
              <a:spLocks noChangeAspect="1" noEditPoints="1"/>
            </p:cNvSpPr>
            <p:nvPr/>
          </p:nvSpPr>
          <p:spPr bwMode="auto">
            <a:xfrm>
              <a:off x="2298965" y="2690837"/>
              <a:ext cx="362983" cy="364184"/>
            </a:xfrm>
            <a:custGeom>
              <a:avLst/>
              <a:gdLst>
                <a:gd name="T0" fmla="*/ 68 w 128"/>
                <a:gd name="T1" fmla="*/ 56 h 128"/>
                <a:gd name="T2" fmla="*/ 68 w 128"/>
                <a:gd name="T3" fmla="*/ 40 h 128"/>
                <a:gd name="T4" fmla="*/ 84 w 128"/>
                <a:gd name="T5" fmla="*/ 20 h 128"/>
                <a:gd name="T6" fmla="*/ 64 w 128"/>
                <a:gd name="T7" fmla="*/ 0 h 128"/>
                <a:gd name="T8" fmla="*/ 44 w 128"/>
                <a:gd name="T9" fmla="*/ 20 h 128"/>
                <a:gd name="T10" fmla="*/ 60 w 128"/>
                <a:gd name="T11" fmla="*/ 40 h 128"/>
                <a:gd name="T12" fmla="*/ 60 w 128"/>
                <a:gd name="T13" fmla="*/ 56 h 128"/>
                <a:gd name="T14" fmla="*/ 24 w 128"/>
                <a:gd name="T15" fmla="*/ 56 h 128"/>
                <a:gd name="T16" fmla="*/ 0 w 128"/>
                <a:gd name="T17" fmla="*/ 128 h 128"/>
                <a:gd name="T18" fmla="*/ 128 w 128"/>
                <a:gd name="T19" fmla="*/ 128 h 128"/>
                <a:gd name="T20" fmla="*/ 104 w 128"/>
                <a:gd name="T21" fmla="*/ 56 h 128"/>
                <a:gd name="T22" fmla="*/ 68 w 128"/>
                <a:gd name="T23" fmla="*/ 56 h 128"/>
                <a:gd name="T24" fmla="*/ 52 w 128"/>
                <a:gd name="T25" fmla="*/ 20 h 128"/>
                <a:gd name="T26" fmla="*/ 64 w 128"/>
                <a:gd name="T27" fmla="*/ 8 h 128"/>
                <a:gd name="T28" fmla="*/ 76 w 128"/>
                <a:gd name="T29" fmla="*/ 20 h 128"/>
                <a:gd name="T30" fmla="*/ 64 w 128"/>
                <a:gd name="T31" fmla="*/ 32 h 128"/>
                <a:gd name="T32" fmla="*/ 52 w 128"/>
                <a:gd name="T33" fmla="*/ 20 h 128"/>
                <a:gd name="T34" fmla="*/ 11 w 128"/>
                <a:gd name="T35" fmla="*/ 120 h 128"/>
                <a:gd name="T36" fmla="*/ 30 w 128"/>
                <a:gd name="T37" fmla="*/ 64 h 128"/>
                <a:gd name="T38" fmla="*/ 60 w 128"/>
                <a:gd name="T39" fmla="*/ 64 h 128"/>
                <a:gd name="T40" fmla="*/ 60 w 128"/>
                <a:gd name="T41" fmla="*/ 92 h 128"/>
                <a:gd name="T42" fmla="*/ 64 w 128"/>
                <a:gd name="T43" fmla="*/ 96 h 128"/>
                <a:gd name="T44" fmla="*/ 68 w 128"/>
                <a:gd name="T45" fmla="*/ 92 h 128"/>
                <a:gd name="T46" fmla="*/ 68 w 128"/>
                <a:gd name="T47" fmla="*/ 64 h 128"/>
                <a:gd name="T48" fmla="*/ 98 w 128"/>
                <a:gd name="T49" fmla="*/ 64 h 128"/>
                <a:gd name="T50" fmla="*/ 117 w 128"/>
                <a:gd name="T51" fmla="*/ 120 h 128"/>
                <a:gd name="T52" fmla="*/ 11 w 128"/>
                <a:gd name="T5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68" y="56"/>
                  </a:moveTo>
                  <a:cubicBezTo>
                    <a:pt x="68" y="40"/>
                    <a:pt x="68" y="40"/>
                    <a:pt x="68" y="40"/>
                  </a:cubicBezTo>
                  <a:cubicBezTo>
                    <a:pt x="77" y="38"/>
                    <a:pt x="84" y="30"/>
                    <a:pt x="84" y="20"/>
                  </a:cubicBezTo>
                  <a:cubicBezTo>
                    <a:pt x="84" y="9"/>
                    <a:pt x="75" y="0"/>
                    <a:pt x="64" y="0"/>
                  </a:cubicBezTo>
                  <a:cubicBezTo>
                    <a:pt x="53" y="0"/>
                    <a:pt x="44" y="9"/>
                    <a:pt x="44" y="20"/>
                  </a:cubicBezTo>
                  <a:cubicBezTo>
                    <a:pt x="44" y="30"/>
                    <a:pt x="51" y="38"/>
                    <a:pt x="60" y="40"/>
                  </a:cubicBezTo>
                  <a:cubicBezTo>
                    <a:pt x="60" y="56"/>
                    <a:pt x="60" y="56"/>
                    <a:pt x="60" y="56"/>
                  </a:cubicBezTo>
                  <a:cubicBezTo>
                    <a:pt x="24" y="56"/>
                    <a:pt x="24" y="56"/>
                    <a:pt x="24" y="56"/>
                  </a:cubicBezTo>
                  <a:cubicBezTo>
                    <a:pt x="0" y="128"/>
                    <a:pt x="0" y="128"/>
                    <a:pt x="0" y="128"/>
                  </a:cubicBezTo>
                  <a:cubicBezTo>
                    <a:pt x="128" y="128"/>
                    <a:pt x="128" y="128"/>
                    <a:pt x="128" y="128"/>
                  </a:cubicBezTo>
                  <a:cubicBezTo>
                    <a:pt x="104" y="56"/>
                    <a:pt x="104" y="56"/>
                    <a:pt x="104" y="56"/>
                  </a:cubicBezTo>
                  <a:lnTo>
                    <a:pt x="68" y="56"/>
                  </a:lnTo>
                  <a:close/>
                  <a:moveTo>
                    <a:pt x="52" y="20"/>
                  </a:moveTo>
                  <a:cubicBezTo>
                    <a:pt x="52" y="14"/>
                    <a:pt x="57" y="8"/>
                    <a:pt x="64" y="8"/>
                  </a:cubicBezTo>
                  <a:cubicBezTo>
                    <a:pt x="70" y="8"/>
                    <a:pt x="76" y="14"/>
                    <a:pt x="76" y="20"/>
                  </a:cubicBezTo>
                  <a:cubicBezTo>
                    <a:pt x="76" y="27"/>
                    <a:pt x="70" y="32"/>
                    <a:pt x="64" y="32"/>
                  </a:cubicBezTo>
                  <a:cubicBezTo>
                    <a:pt x="57" y="32"/>
                    <a:pt x="52" y="27"/>
                    <a:pt x="52" y="20"/>
                  </a:cubicBezTo>
                  <a:moveTo>
                    <a:pt x="11" y="120"/>
                  </a:moveTo>
                  <a:cubicBezTo>
                    <a:pt x="30" y="64"/>
                    <a:pt x="30" y="64"/>
                    <a:pt x="30" y="64"/>
                  </a:cubicBezTo>
                  <a:cubicBezTo>
                    <a:pt x="60" y="64"/>
                    <a:pt x="60" y="64"/>
                    <a:pt x="60" y="64"/>
                  </a:cubicBezTo>
                  <a:cubicBezTo>
                    <a:pt x="60" y="92"/>
                    <a:pt x="60" y="92"/>
                    <a:pt x="60" y="92"/>
                  </a:cubicBezTo>
                  <a:cubicBezTo>
                    <a:pt x="60" y="95"/>
                    <a:pt x="62" y="96"/>
                    <a:pt x="64" y="96"/>
                  </a:cubicBezTo>
                  <a:cubicBezTo>
                    <a:pt x="66" y="96"/>
                    <a:pt x="68" y="95"/>
                    <a:pt x="68" y="92"/>
                  </a:cubicBezTo>
                  <a:cubicBezTo>
                    <a:pt x="68" y="64"/>
                    <a:pt x="68" y="64"/>
                    <a:pt x="68" y="64"/>
                  </a:cubicBezTo>
                  <a:cubicBezTo>
                    <a:pt x="98" y="64"/>
                    <a:pt x="98" y="64"/>
                    <a:pt x="98" y="64"/>
                  </a:cubicBezTo>
                  <a:cubicBezTo>
                    <a:pt x="117" y="120"/>
                    <a:pt x="117" y="120"/>
                    <a:pt x="117" y="120"/>
                  </a:cubicBezTo>
                  <a:lnTo>
                    <a:pt x="11" y="1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04"/>
            <p:cNvSpPr>
              <a:spLocks noChangeAspect="1" noEditPoints="1"/>
            </p:cNvSpPr>
            <p:nvPr/>
          </p:nvSpPr>
          <p:spPr bwMode="auto">
            <a:xfrm>
              <a:off x="7538434" y="1953689"/>
              <a:ext cx="399030" cy="397625"/>
            </a:xfrm>
            <a:custGeom>
              <a:avLst/>
              <a:gdLst>
                <a:gd name="T0" fmla="*/ 60 w 120"/>
                <a:gd name="T1" fmla="*/ 0 h 120"/>
                <a:gd name="T2" fmla="*/ 0 w 120"/>
                <a:gd name="T3" fmla="*/ 60 h 120"/>
                <a:gd name="T4" fmla="*/ 60 w 120"/>
                <a:gd name="T5" fmla="*/ 120 h 120"/>
                <a:gd name="T6" fmla="*/ 120 w 120"/>
                <a:gd name="T7" fmla="*/ 60 h 120"/>
                <a:gd name="T8" fmla="*/ 60 w 120"/>
                <a:gd name="T9" fmla="*/ 0 h 120"/>
                <a:gd name="T10" fmla="*/ 112 w 120"/>
                <a:gd name="T11" fmla="*/ 56 h 120"/>
                <a:gd name="T12" fmla="*/ 64 w 120"/>
                <a:gd name="T13" fmla="*/ 56 h 120"/>
                <a:gd name="T14" fmla="*/ 64 w 120"/>
                <a:gd name="T15" fmla="*/ 48 h 120"/>
                <a:gd name="T16" fmla="*/ 95 w 120"/>
                <a:gd name="T17" fmla="*/ 22 h 120"/>
                <a:gd name="T18" fmla="*/ 112 w 120"/>
                <a:gd name="T19" fmla="*/ 56 h 120"/>
                <a:gd name="T20" fmla="*/ 64 w 120"/>
                <a:gd name="T21" fmla="*/ 8 h 120"/>
                <a:gd name="T22" fmla="*/ 88 w 120"/>
                <a:gd name="T23" fmla="*/ 16 h 120"/>
                <a:gd name="T24" fmla="*/ 64 w 120"/>
                <a:gd name="T25" fmla="*/ 40 h 120"/>
                <a:gd name="T26" fmla="*/ 64 w 120"/>
                <a:gd name="T27" fmla="*/ 8 h 120"/>
                <a:gd name="T28" fmla="*/ 56 w 120"/>
                <a:gd name="T29" fmla="*/ 40 h 120"/>
                <a:gd name="T30" fmla="*/ 32 w 120"/>
                <a:gd name="T31" fmla="*/ 16 h 120"/>
                <a:gd name="T32" fmla="*/ 56 w 120"/>
                <a:gd name="T33" fmla="*/ 8 h 120"/>
                <a:gd name="T34" fmla="*/ 56 w 120"/>
                <a:gd name="T35" fmla="*/ 40 h 120"/>
                <a:gd name="T36" fmla="*/ 24 w 120"/>
                <a:gd name="T37" fmla="*/ 22 h 120"/>
                <a:gd name="T38" fmla="*/ 56 w 120"/>
                <a:gd name="T39" fmla="*/ 48 h 120"/>
                <a:gd name="T40" fmla="*/ 56 w 120"/>
                <a:gd name="T41" fmla="*/ 56 h 120"/>
                <a:gd name="T42" fmla="*/ 8 w 120"/>
                <a:gd name="T43" fmla="*/ 56 h 120"/>
                <a:gd name="T44" fmla="*/ 24 w 120"/>
                <a:gd name="T45" fmla="*/ 22 h 120"/>
                <a:gd name="T46" fmla="*/ 8 w 120"/>
                <a:gd name="T47" fmla="*/ 64 h 120"/>
                <a:gd name="T48" fmla="*/ 56 w 120"/>
                <a:gd name="T49" fmla="*/ 64 h 120"/>
                <a:gd name="T50" fmla="*/ 56 w 120"/>
                <a:gd name="T51" fmla="*/ 72 h 120"/>
                <a:gd name="T52" fmla="*/ 24 w 120"/>
                <a:gd name="T53" fmla="*/ 98 h 120"/>
                <a:gd name="T54" fmla="*/ 8 w 120"/>
                <a:gd name="T55" fmla="*/ 64 h 120"/>
                <a:gd name="T56" fmla="*/ 56 w 120"/>
                <a:gd name="T57" fmla="*/ 112 h 120"/>
                <a:gd name="T58" fmla="*/ 32 w 120"/>
                <a:gd name="T59" fmla="*/ 104 h 120"/>
                <a:gd name="T60" fmla="*/ 56 w 120"/>
                <a:gd name="T61" fmla="*/ 80 h 120"/>
                <a:gd name="T62" fmla="*/ 56 w 120"/>
                <a:gd name="T63" fmla="*/ 112 h 120"/>
                <a:gd name="T64" fmla="*/ 64 w 120"/>
                <a:gd name="T65" fmla="*/ 80 h 120"/>
                <a:gd name="T66" fmla="*/ 88 w 120"/>
                <a:gd name="T67" fmla="*/ 104 h 120"/>
                <a:gd name="T68" fmla="*/ 64 w 120"/>
                <a:gd name="T69" fmla="*/ 112 h 120"/>
                <a:gd name="T70" fmla="*/ 64 w 120"/>
                <a:gd name="T71" fmla="*/ 80 h 120"/>
                <a:gd name="T72" fmla="*/ 95 w 120"/>
                <a:gd name="T73" fmla="*/ 98 h 120"/>
                <a:gd name="T74" fmla="*/ 64 w 120"/>
                <a:gd name="T75" fmla="*/ 72 h 120"/>
                <a:gd name="T76" fmla="*/ 64 w 120"/>
                <a:gd name="T77" fmla="*/ 64 h 120"/>
                <a:gd name="T78" fmla="*/ 112 w 120"/>
                <a:gd name="T79" fmla="*/ 64 h 120"/>
                <a:gd name="T80" fmla="*/ 95 w 120"/>
                <a:gd name="T81" fmla="*/ 9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112" y="56"/>
                  </a:moveTo>
                  <a:cubicBezTo>
                    <a:pt x="64" y="56"/>
                    <a:pt x="64" y="56"/>
                    <a:pt x="64" y="56"/>
                  </a:cubicBezTo>
                  <a:cubicBezTo>
                    <a:pt x="64" y="48"/>
                    <a:pt x="64" y="48"/>
                    <a:pt x="64" y="48"/>
                  </a:cubicBezTo>
                  <a:cubicBezTo>
                    <a:pt x="79" y="48"/>
                    <a:pt x="92" y="37"/>
                    <a:pt x="95" y="22"/>
                  </a:cubicBezTo>
                  <a:cubicBezTo>
                    <a:pt x="105" y="30"/>
                    <a:pt x="111" y="42"/>
                    <a:pt x="112" y="56"/>
                  </a:cubicBezTo>
                  <a:close/>
                  <a:moveTo>
                    <a:pt x="64" y="8"/>
                  </a:moveTo>
                  <a:cubicBezTo>
                    <a:pt x="73" y="9"/>
                    <a:pt x="81" y="12"/>
                    <a:pt x="88" y="16"/>
                  </a:cubicBezTo>
                  <a:cubicBezTo>
                    <a:pt x="88" y="29"/>
                    <a:pt x="77" y="40"/>
                    <a:pt x="64" y="40"/>
                  </a:cubicBezTo>
                  <a:lnTo>
                    <a:pt x="64" y="8"/>
                  </a:lnTo>
                  <a:close/>
                  <a:moveTo>
                    <a:pt x="56" y="40"/>
                  </a:moveTo>
                  <a:cubicBezTo>
                    <a:pt x="43" y="40"/>
                    <a:pt x="32" y="29"/>
                    <a:pt x="32" y="16"/>
                  </a:cubicBezTo>
                  <a:cubicBezTo>
                    <a:pt x="39" y="12"/>
                    <a:pt x="47" y="9"/>
                    <a:pt x="56" y="8"/>
                  </a:cubicBezTo>
                  <a:lnTo>
                    <a:pt x="56" y="40"/>
                  </a:lnTo>
                  <a:close/>
                  <a:moveTo>
                    <a:pt x="24" y="22"/>
                  </a:moveTo>
                  <a:cubicBezTo>
                    <a:pt x="27" y="37"/>
                    <a:pt x="40" y="48"/>
                    <a:pt x="56" y="48"/>
                  </a:cubicBezTo>
                  <a:cubicBezTo>
                    <a:pt x="56" y="56"/>
                    <a:pt x="56" y="56"/>
                    <a:pt x="56" y="56"/>
                  </a:cubicBezTo>
                  <a:cubicBezTo>
                    <a:pt x="8" y="56"/>
                    <a:pt x="8" y="56"/>
                    <a:pt x="8" y="56"/>
                  </a:cubicBezTo>
                  <a:cubicBezTo>
                    <a:pt x="9" y="42"/>
                    <a:pt x="15" y="30"/>
                    <a:pt x="24" y="22"/>
                  </a:cubicBezTo>
                  <a:close/>
                  <a:moveTo>
                    <a:pt x="8" y="64"/>
                  </a:moveTo>
                  <a:cubicBezTo>
                    <a:pt x="56" y="64"/>
                    <a:pt x="56" y="64"/>
                    <a:pt x="56" y="64"/>
                  </a:cubicBezTo>
                  <a:cubicBezTo>
                    <a:pt x="56" y="72"/>
                    <a:pt x="56" y="72"/>
                    <a:pt x="56" y="72"/>
                  </a:cubicBezTo>
                  <a:cubicBezTo>
                    <a:pt x="40" y="72"/>
                    <a:pt x="27" y="83"/>
                    <a:pt x="24" y="98"/>
                  </a:cubicBezTo>
                  <a:cubicBezTo>
                    <a:pt x="15" y="89"/>
                    <a:pt x="9" y="77"/>
                    <a:pt x="8" y="64"/>
                  </a:cubicBezTo>
                  <a:close/>
                  <a:moveTo>
                    <a:pt x="56" y="112"/>
                  </a:moveTo>
                  <a:cubicBezTo>
                    <a:pt x="47" y="111"/>
                    <a:pt x="39" y="108"/>
                    <a:pt x="32" y="104"/>
                  </a:cubicBezTo>
                  <a:cubicBezTo>
                    <a:pt x="32" y="90"/>
                    <a:pt x="43" y="80"/>
                    <a:pt x="56" y="80"/>
                  </a:cubicBezTo>
                  <a:lnTo>
                    <a:pt x="56" y="112"/>
                  </a:lnTo>
                  <a:close/>
                  <a:moveTo>
                    <a:pt x="64" y="80"/>
                  </a:moveTo>
                  <a:cubicBezTo>
                    <a:pt x="77" y="80"/>
                    <a:pt x="88" y="90"/>
                    <a:pt x="88" y="104"/>
                  </a:cubicBezTo>
                  <a:cubicBezTo>
                    <a:pt x="81" y="108"/>
                    <a:pt x="73" y="111"/>
                    <a:pt x="64" y="112"/>
                  </a:cubicBezTo>
                  <a:lnTo>
                    <a:pt x="64" y="80"/>
                  </a:lnTo>
                  <a:close/>
                  <a:moveTo>
                    <a:pt x="95" y="98"/>
                  </a:moveTo>
                  <a:cubicBezTo>
                    <a:pt x="92" y="83"/>
                    <a:pt x="79" y="72"/>
                    <a:pt x="64" y="72"/>
                  </a:cubicBezTo>
                  <a:cubicBezTo>
                    <a:pt x="64" y="64"/>
                    <a:pt x="64" y="64"/>
                    <a:pt x="64" y="64"/>
                  </a:cubicBezTo>
                  <a:cubicBezTo>
                    <a:pt x="112" y="64"/>
                    <a:pt x="112" y="64"/>
                    <a:pt x="112" y="64"/>
                  </a:cubicBezTo>
                  <a:cubicBezTo>
                    <a:pt x="111" y="77"/>
                    <a:pt x="105" y="89"/>
                    <a:pt x="95" y="9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05"/>
            <p:cNvSpPr>
              <a:spLocks noChangeAspect="1" noEditPoints="1"/>
            </p:cNvSpPr>
            <p:nvPr/>
          </p:nvSpPr>
          <p:spPr bwMode="auto">
            <a:xfrm>
              <a:off x="6650844" y="1960012"/>
              <a:ext cx="384979" cy="384979"/>
            </a:xfrm>
            <a:custGeom>
              <a:avLst/>
              <a:gdLst>
                <a:gd name="T0" fmla="*/ 56 w 116"/>
                <a:gd name="T1" fmla="*/ 116 h 116"/>
                <a:gd name="T2" fmla="*/ 112 w 116"/>
                <a:gd name="T3" fmla="*/ 60 h 116"/>
                <a:gd name="T4" fmla="*/ 104 w 116"/>
                <a:gd name="T5" fmla="*/ 32 h 116"/>
                <a:gd name="T6" fmla="*/ 116 w 116"/>
                <a:gd name="T7" fmla="*/ 20 h 116"/>
                <a:gd name="T8" fmla="*/ 96 w 116"/>
                <a:gd name="T9" fmla="*/ 20 h 116"/>
                <a:gd name="T10" fmla="*/ 96 w 116"/>
                <a:gd name="T11" fmla="*/ 0 h 116"/>
                <a:gd name="T12" fmla="*/ 84 w 116"/>
                <a:gd name="T13" fmla="*/ 12 h 116"/>
                <a:gd name="T14" fmla="*/ 56 w 116"/>
                <a:gd name="T15" fmla="*/ 4 h 116"/>
                <a:gd name="T16" fmla="*/ 0 w 116"/>
                <a:gd name="T17" fmla="*/ 60 h 116"/>
                <a:gd name="T18" fmla="*/ 56 w 116"/>
                <a:gd name="T19" fmla="*/ 116 h 116"/>
                <a:gd name="T20" fmla="*/ 96 w 116"/>
                <a:gd name="T21" fmla="*/ 28 h 116"/>
                <a:gd name="T22" fmla="*/ 97 w 116"/>
                <a:gd name="T23" fmla="*/ 28 h 116"/>
                <a:gd name="T24" fmla="*/ 89 w 116"/>
                <a:gd name="T25" fmla="*/ 36 h 116"/>
                <a:gd name="T26" fmla="*/ 80 w 116"/>
                <a:gd name="T27" fmla="*/ 36 h 116"/>
                <a:gd name="T28" fmla="*/ 80 w 116"/>
                <a:gd name="T29" fmla="*/ 28 h 116"/>
                <a:gd name="T30" fmla="*/ 88 w 116"/>
                <a:gd name="T31" fmla="*/ 20 h 116"/>
                <a:gd name="T32" fmla="*/ 88 w 116"/>
                <a:gd name="T33" fmla="*/ 20 h 116"/>
                <a:gd name="T34" fmla="*/ 88 w 116"/>
                <a:gd name="T35" fmla="*/ 28 h 116"/>
                <a:gd name="T36" fmla="*/ 96 w 116"/>
                <a:gd name="T37" fmla="*/ 28 h 116"/>
                <a:gd name="T38" fmla="*/ 84 w 116"/>
                <a:gd name="T39" fmla="*/ 60 h 116"/>
                <a:gd name="T40" fmla="*/ 56 w 116"/>
                <a:gd name="T41" fmla="*/ 88 h 116"/>
                <a:gd name="T42" fmla="*/ 28 w 116"/>
                <a:gd name="T43" fmla="*/ 60 h 116"/>
                <a:gd name="T44" fmla="*/ 56 w 116"/>
                <a:gd name="T45" fmla="*/ 32 h 116"/>
                <a:gd name="T46" fmla="*/ 72 w 116"/>
                <a:gd name="T47" fmla="*/ 38 h 116"/>
                <a:gd name="T48" fmla="*/ 72 w 116"/>
                <a:gd name="T49" fmla="*/ 39 h 116"/>
                <a:gd name="T50" fmla="*/ 64 w 116"/>
                <a:gd name="T51" fmla="*/ 47 h 116"/>
                <a:gd name="T52" fmla="*/ 56 w 116"/>
                <a:gd name="T53" fmla="*/ 44 h 116"/>
                <a:gd name="T54" fmla="*/ 40 w 116"/>
                <a:gd name="T55" fmla="*/ 60 h 116"/>
                <a:gd name="T56" fmla="*/ 56 w 116"/>
                <a:gd name="T57" fmla="*/ 76 h 116"/>
                <a:gd name="T58" fmla="*/ 72 w 116"/>
                <a:gd name="T59" fmla="*/ 60 h 116"/>
                <a:gd name="T60" fmla="*/ 70 w 116"/>
                <a:gd name="T61" fmla="*/ 52 h 116"/>
                <a:gd name="T62" fmla="*/ 78 w 116"/>
                <a:gd name="T63" fmla="*/ 44 h 116"/>
                <a:gd name="T64" fmla="*/ 79 w 116"/>
                <a:gd name="T65" fmla="*/ 44 h 116"/>
                <a:gd name="T66" fmla="*/ 84 w 116"/>
                <a:gd name="T67" fmla="*/ 60 h 116"/>
                <a:gd name="T68" fmla="*/ 64 w 116"/>
                <a:gd name="T69" fmla="*/ 60 h 116"/>
                <a:gd name="T70" fmla="*/ 56 w 116"/>
                <a:gd name="T71" fmla="*/ 68 h 116"/>
                <a:gd name="T72" fmla="*/ 48 w 116"/>
                <a:gd name="T73" fmla="*/ 60 h 116"/>
                <a:gd name="T74" fmla="*/ 56 w 116"/>
                <a:gd name="T75" fmla="*/ 52 h 116"/>
                <a:gd name="T76" fmla="*/ 58 w 116"/>
                <a:gd name="T77" fmla="*/ 53 h 116"/>
                <a:gd name="T78" fmla="*/ 53 w 116"/>
                <a:gd name="T79" fmla="*/ 58 h 116"/>
                <a:gd name="T80" fmla="*/ 53 w 116"/>
                <a:gd name="T81" fmla="*/ 63 h 116"/>
                <a:gd name="T82" fmla="*/ 56 w 116"/>
                <a:gd name="T83" fmla="*/ 64 h 116"/>
                <a:gd name="T84" fmla="*/ 59 w 116"/>
                <a:gd name="T85" fmla="*/ 63 h 116"/>
                <a:gd name="T86" fmla="*/ 64 w 116"/>
                <a:gd name="T87" fmla="*/ 58 h 116"/>
                <a:gd name="T88" fmla="*/ 64 w 116"/>
                <a:gd name="T89" fmla="*/ 60 h 116"/>
                <a:gd name="T90" fmla="*/ 56 w 116"/>
                <a:gd name="T91" fmla="*/ 12 h 116"/>
                <a:gd name="T92" fmla="*/ 78 w 116"/>
                <a:gd name="T93" fmla="*/ 18 h 116"/>
                <a:gd name="T94" fmla="*/ 72 w 116"/>
                <a:gd name="T95" fmla="*/ 24 h 116"/>
                <a:gd name="T96" fmla="*/ 72 w 116"/>
                <a:gd name="T97" fmla="*/ 28 h 116"/>
                <a:gd name="T98" fmla="*/ 56 w 116"/>
                <a:gd name="T99" fmla="*/ 24 h 116"/>
                <a:gd name="T100" fmla="*/ 20 w 116"/>
                <a:gd name="T101" fmla="*/ 60 h 116"/>
                <a:gd name="T102" fmla="*/ 56 w 116"/>
                <a:gd name="T103" fmla="*/ 96 h 116"/>
                <a:gd name="T104" fmla="*/ 92 w 116"/>
                <a:gd name="T105" fmla="*/ 60 h 116"/>
                <a:gd name="T106" fmla="*/ 88 w 116"/>
                <a:gd name="T107" fmla="*/ 44 h 116"/>
                <a:gd name="T108" fmla="*/ 92 w 116"/>
                <a:gd name="T109" fmla="*/ 44 h 116"/>
                <a:gd name="T110" fmla="*/ 98 w 116"/>
                <a:gd name="T111" fmla="*/ 38 h 116"/>
                <a:gd name="T112" fmla="*/ 104 w 116"/>
                <a:gd name="T113" fmla="*/ 60 h 116"/>
                <a:gd name="T114" fmla="*/ 56 w 116"/>
                <a:gd name="T115" fmla="*/ 108 h 116"/>
                <a:gd name="T116" fmla="*/ 8 w 116"/>
                <a:gd name="T117" fmla="*/ 60 h 116"/>
                <a:gd name="T118" fmla="*/ 56 w 116"/>
                <a:gd name="T119" fmla="*/ 1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 h="116">
                  <a:moveTo>
                    <a:pt x="56" y="116"/>
                  </a:moveTo>
                  <a:cubicBezTo>
                    <a:pt x="87" y="116"/>
                    <a:pt x="112" y="91"/>
                    <a:pt x="112" y="60"/>
                  </a:cubicBezTo>
                  <a:cubicBezTo>
                    <a:pt x="112" y="50"/>
                    <a:pt x="109" y="41"/>
                    <a:pt x="104" y="32"/>
                  </a:cubicBezTo>
                  <a:cubicBezTo>
                    <a:pt x="116" y="20"/>
                    <a:pt x="116" y="20"/>
                    <a:pt x="116" y="20"/>
                  </a:cubicBezTo>
                  <a:cubicBezTo>
                    <a:pt x="96" y="20"/>
                    <a:pt x="96" y="20"/>
                    <a:pt x="96" y="20"/>
                  </a:cubicBezTo>
                  <a:cubicBezTo>
                    <a:pt x="96" y="0"/>
                    <a:pt x="96" y="0"/>
                    <a:pt x="96" y="0"/>
                  </a:cubicBezTo>
                  <a:cubicBezTo>
                    <a:pt x="84" y="12"/>
                    <a:pt x="84" y="12"/>
                    <a:pt x="84" y="12"/>
                  </a:cubicBezTo>
                  <a:cubicBezTo>
                    <a:pt x="76" y="7"/>
                    <a:pt x="66" y="4"/>
                    <a:pt x="56" y="4"/>
                  </a:cubicBezTo>
                  <a:cubicBezTo>
                    <a:pt x="25" y="4"/>
                    <a:pt x="0" y="30"/>
                    <a:pt x="0" y="60"/>
                  </a:cubicBezTo>
                  <a:cubicBezTo>
                    <a:pt x="0" y="91"/>
                    <a:pt x="25" y="116"/>
                    <a:pt x="56" y="116"/>
                  </a:cubicBezTo>
                  <a:close/>
                  <a:moveTo>
                    <a:pt x="96" y="28"/>
                  </a:moveTo>
                  <a:cubicBezTo>
                    <a:pt x="97" y="28"/>
                    <a:pt x="97" y="28"/>
                    <a:pt x="97" y="28"/>
                  </a:cubicBezTo>
                  <a:cubicBezTo>
                    <a:pt x="89" y="36"/>
                    <a:pt x="89" y="36"/>
                    <a:pt x="89" y="36"/>
                  </a:cubicBezTo>
                  <a:cubicBezTo>
                    <a:pt x="80" y="36"/>
                    <a:pt x="80" y="36"/>
                    <a:pt x="80" y="36"/>
                  </a:cubicBezTo>
                  <a:cubicBezTo>
                    <a:pt x="80" y="28"/>
                    <a:pt x="80" y="28"/>
                    <a:pt x="80" y="28"/>
                  </a:cubicBezTo>
                  <a:cubicBezTo>
                    <a:pt x="88" y="20"/>
                    <a:pt x="88" y="20"/>
                    <a:pt x="88" y="20"/>
                  </a:cubicBezTo>
                  <a:cubicBezTo>
                    <a:pt x="88" y="20"/>
                    <a:pt x="88" y="20"/>
                    <a:pt x="88" y="20"/>
                  </a:cubicBezTo>
                  <a:cubicBezTo>
                    <a:pt x="88" y="28"/>
                    <a:pt x="88" y="28"/>
                    <a:pt x="88" y="28"/>
                  </a:cubicBezTo>
                  <a:lnTo>
                    <a:pt x="96" y="28"/>
                  </a:lnTo>
                  <a:close/>
                  <a:moveTo>
                    <a:pt x="84" y="60"/>
                  </a:moveTo>
                  <a:cubicBezTo>
                    <a:pt x="84" y="76"/>
                    <a:pt x="71" y="88"/>
                    <a:pt x="56" y="88"/>
                  </a:cubicBezTo>
                  <a:cubicBezTo>
                    <a:pt x="40" y="88"/>
                    <a:pt x="28" y="76"/>
                    <a:pt x="28" y="60"/>
                  </a:cubicBezTo>
                  <a:cubicBezTo>
                    <a:pt x="28" y="45"/>
                    <a:pt x="40" y="32"/>
                    <a:pt x="56" y="32"/>
                  </a:cubicBezTo>
                  <a:cubicBezTo>
                    <a:pt x="62" y="32"/>
                    <a:pt x="67" y="34"/>
                    <a:pt x="72" y="38"/>
                  </a:cubicBezTo>
                  <a:cubicBezTo>
                    <a:pt x="72" y="39"/>
                    <a:pt x="72" y="39"/>
                    <a:pt x="72" y="39"/>
                  </a:cubicBezTo>
                  <a:cubicBezTo>
                    <a:pt x="64" y="47"/>
                    <a:pt x="64" y="47"/>
                    <a:pt x="64" y="47"/>
                  </a:cubicBezTo>
                  <a:cubicBezTo>
                    <a:pt x="62" y="45"/>
                    <a:pt x="59" y="44"/>
                    <a:pt x="56" y="44"/>
                  </a:cubicBezTo>
                  <a:cubicBezTo>
                    <a:pt x="47" y="44"/>
                    <a:pt x="40" y="52"/>
                    <a:pt x="40" y="60"/>
                  </a:cubicBezTo>
                  <a:cubicBezTo>
                    <a:pt x="40" y="69"/>
                    <a:pt x="47" y="76"/>
                    <a:pt x="56" y="76"/>
                  </a:cubicBezTo>
                  <a:cubicBezTo>
                    <a:pt x="65" y="76"/>
                    <a:pt x="72" y="69"/>
                    <a:pt x="72" y="60"/>
                  </a:cubicBezTo>
                  <a:cubicBezTo>
                    <a:pt x="72" y="58"/>
                    <a:pt x="71" y="55"/>
                    <a:pt x="70" y="52"/>
                  </a:cubicBezTo>
                  <a:cubicBezTo>
                    <a:pt x="78" y="44"/>
                    <a:pt x="78" y="44"/>
                    <a:pt x="78" y="44"/>
                  </a:cubicBezTo>
                  <a:cubicBezTo>
                    <a:pt x="79" y="44"/>
                    <a:pt x="79" y="44"/>
                    <a:pt x="79" y="44"/>
                  </a:cubicBezTo>
                  <a:cubicBezTo>
                    <a:pt x="82" y="49"/>
                    <a:pt x="84" y="55"/>
                    <a:pt x="84" y="60"/>
                  </a:cubicBezTo>
                  <a:close/>
                  <a:moveTo>
                    <a:pt x="64" y="60"/>
                  </a:moveTo>
                  <a:cubicBezTo>
                    <a:pt x="64" y="65"/>
                    <a:pt x="60" y="68"/>
                    <a:pt x="56" y="68"/>
                  </a:cubicBezTo>
                  <a:cubicBezTo>
                    <a:pt x="51" y="68"/>
                    <a:pt x="48" y="65"/>
                    <a:pt x="48" y="60"/>
                  </a:cubicBezTo>
                  <a:cubicBezTo>
                    <a:pt x="48" y="56"/>
                    <a:pt x="51" y="52"/>
                    <a:pt x="56" y="52"/>
                  </a:cubicBezTo>
                  <a:cubicBezTo>
                    <a:pt x="57" y="52"/>
                    <a:pt x="57" y="53"/>
                    <a:pt x="58" y="53"/>
                  </a:cubicBezTo>
                  <a:cubicBezTo>
                    <a:pt x="53" y="58"/>
                    <a:pt x="53" y="58"/>
                    <a:pt x="53" y="58"/>
                  </a:cubicBezTo>
                  <a:cubicBezTo>
                    <a:pt x="51" y="59"/>
                    <a:pt x="51" y="62"/>
                    <a:pt x="53" y="63"/>
                  </a:cubicBezTo>
                  <a:cubicBezTo>
                    <a:pt x="54" y="64"/>
                    <a:pt x="55" y="64"/>
                    <a:pt x="56" y="64"/>
                  </a:cubicBezTo>
                  <a:cubicBezTo>
                    <a:pt x="57" y="64"/>
                    <a:pt x="58" y="64"/>
                    <a:pt x="59" y="63"/>
                  </a:cubicBezTo>
                  <a:cubicBezTo>
                    <a:pt x="64" y="58"/>
                    <a:pt x="64" y="58"/>
                    <a:pt x="64" y="58"/>
                  </a:cubicBezTo>
                  <a:cubicBezTo>
                    <a:pt x="64" y="59"/>
                    <a:pt x="64" y="60"/>
                    <a:pt x="64" y="60"/>
                  </a:cubicBezTo>
                  <a:close/>
                  <a:moveTo>
                    <a:pt x="56" y="12"/>
                  </a:moveTo>
                  <a:cubicBezTo>
                    <a:pt x="64" y="12"/>
                    <a:pt x="71" y="14"/>
                    <a:pt x="78" y="18"/>
                  </a:cubicBezTo>
                  <a:cubicBezTo>
                    <a:pt x="72" y="24"/>
                    <a:pt x="72" y="24"/>
                    <a:pt x="72" y="24"/>
                  </a:cubicBezTo>
                  <a:cubicBezTo>
                    <a:pt x="72" y="28"/>
                    <a:pt x="72" y="28"/>
                    <a:pt x="72" y="28"/>
                  </a:cubicBezTo>
                  <a:cubicBezTo>
                    <a:pt x="67" y="26"/>
                    <a:pt x="62" y="24"/>
                    <a:pt x="56" y="24"/>
                  </a:cubicBezTo>
                  <a:cubicBezTo>
                    <a:pt x="36" y="24"/>
                    <a:pt x="20" y="41"/>
                    <a:pt x="20" y="60"/>
                  </a:cubicBezTo>
                  <a:cubicBezTo>
                    <a:pt x="20" y="80"/>
                    <a:pt x="36" y="96"/>
                    <a:pt x="56" y="96"/>
                  </a:cubicBezTo>
                  <a:cubicBezTo>
                    <a:pt x="76" y="96"/>
                    <a:pt x="92" y="80"/>
                    <a:pt x="92" y="60"/>
                  </a:cubicBezTo>
                  <a:cubicBezTo>
                    <a:pt x="92" y="55"/>
                    <a:pt x="91" y="49"/>
                    <a:pt x="88" y="44"/>
                  </a:cubicBezTo>
                  <a:cubicBezTo>
                    <a:pt x="92" y="44"/>
                    <a:pt x="92" y="44"/>
                    <a:pt x="92" y="44"/>
                  </a:cubicBezTo>
                  <a:cubicBezTo>
                    <a:pt x="98" y="38"/>
                    <a:pt x="98" y="38"/>
                    <a:pt x="98" y="38"/>
                  </a:cubicBezTo>
                  <a:cubicBezTo>
                    <a:pt x="102" y="45"/>
                    <a:pt x="104" y="53"/>
                    <a:pt x="104" y="60"/>
                  </a:cubicBezTo>
                  <a:cubicBezTo>
                    <a:pt x="104" y="87"/>
                    <a:pt x="82" y="108"/>
                    <a:pt x="56" y="108"/>
                  </a:cubicBezTo>
                  <a:cubicBezTo>
                    <a:pt x="29" y="108"/>
                    <a:pt x="8" y="87"/>
                    <a:pt x="8" y="60"/>
                  </a:cubicBezTo>
                  <a:cubicBezTo>
                    <a:pt x="8" y="34"/>
                    <a:pt x="29" y="12"/>
                    <a:pt x="56" y="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08"/>
            <p:cNvSpPr>
              <a:spLocks noChangeAspect="1" noEditPoints="1"/>
            </p:cNvSpPr>
            <p:nvPr/>
          </p:nvSpPr>
          <p:spPr bwMode="auto">
            <a:xfrm>
              <a:off x="5803500" y="1966334"/>
              <a:ext cx="372334" cy="372334"/>
            </a:xfrm>
            <a:custGeom>
              <a:avLst/>
              <a:gdLst>
                <a:gd name="T0" fmla="*/ 40 w 112"/>
                <a:gd name="T1" fmla="*/ 56 h 112"/>
                <a:gd name="T2" fmla="*/ 72 w 112"/>
                <a:gd name="T3" fmla="*/ 56 h 112"/>
                <a:gd name="T4" fmla="*/ 44 w 112"/>
                <a:gd name="T5" fmla="*/ 36 h 112"/>
                <a:gd name="T6" fmla="*/ 49 w 112"/>
                <a:gd name="T7" fmla="*/ 52 h 112"/>
                <a:gd name="T8" fmla="*/ 62 w 112"/>
                <a:gd name="T9" fmla="*/ 44 h 112"/>
                <a:gd name="T10" fmla="*/ 56 w 112"/>
                <a:gd name="T11" fmla="*/ 58 h 112"/>
                <a:gd name="T12" fmla="*/ 83 w 112"/>
                <a:gd name="T13" fmla="*/ 7 h 112"/>
                <a:gd name="T14" fmla="*/ 56 w 112"/>
                <a:gd name="T15" fmla="*/ 0 h 112"/>
                <a:gd name="T16" fmla="*/ 29 w 112"/>
                <a:gd name="T17" fmla="*/ 7 h 112"/>
                <a:gd name="T18" fmla="*/ 14 w 112"/>
                <a:gd name="T19" fmla="*/ 19 h 112"/>
                <a:gd name="T20" fmla="*/ 0 w 112"/>
                <a:gd name="T21" fmla="*/ 56 h 112"/>
                <a:gd name="T22" fmla="*/ 44 w 112"/>
                <a:gd name="T23" fmla="*/ 110 h 112"/>
                <a:gd name="T24" fmla="*/ 68 w 112"/>
                <a:gd name="T25" fmla="*/ 110 h 112"/>
                <a:gd name="T26" fmla="*/ 112 w 112"/>
                <a:gd name="T27" fmla="*/ 56 h 112"/>
                <a:gd name="T28" fmla="*/ 98 w 112"/>
                <a:gd name="T29" fmla="*/ 19 h 112"/>
                <a:gd name="T30" fmla="*/ 88 w 112"/>
                <a:gd name="T31" fmla="*/ 20 h 112"/>
                <a:gd name="T32" fmla="*/ 77 w 112"/>
                <a:gd name="T33" fmla="*/ 13 h 112"/>
                <a:gd name="T34" fmla="*/ 35 w 112"/>
                <a:gd name="T35" fmla="*/ 13 h 112"/>
                <a:gd name="T36" fmla="*/ 24 w 112"/>
                <a:gd name="T37" fmla="*/ 20 h 112"/>
                <a:gd name="T38" fmla="*/ 8 w 112"/>
                <a:gd name="T39" fmla="*/ 61 h 112"/>
                <a:gd name="T40" fmla="*/ 20 w 112"/>
                <a:gd name="T41" fmla="*/ 64 h 112"/>
                <a:gd name="T42" fmla="*/ 11 w 112"/>
                <a:gd name="T43" fmla="*/ 73 h 112"/>
                <a:gd name="T44" fmla="*/ 62 w 112"/>
                <a:gd name="T45" fmla="*/ 103 h 112"/>
                <a:gd name="T46" fmla="*/ 51 w 112"/>
                <a:gd name="T47" fmla="*/ 103 h 112"/>
                <a:gd name="T48" fmla="*/ 56 w 112"/>
                <a:gd name="T49" fmla="*/ 90 h 112"/>
                <a:gd name="T50" fmla="*/ 62 w 112"/>
                <a:gd name="T51" fmla="*/ 103 h 112"/>
                <a:gd name="T52" fmla="*/ 95 w 112"/>
                <a:gd name="T53" fmla="*/ 72 h 112"/>
                <a:gd name="T54" fmla="*/ 100 w 112"/>
                <a:gd name="T55" fmla="*/ 58 h 112"/>
                <a:gd name="T56" fmla="*/ 101 w 112"/>
                <a:gd name="T57" fmla="*/ 73 h 112"/>
                <a:gd name="T58" fmla="*/ 83 w 112"/>
                <a:gd name="T59" fmla="*/ 60 h 112"/>
                <a:gd name="T60" fmla="*/ 97 w 112"/>
                <a:gd name="T61" fmla="*/ 80 h 112"/>
                <a:gd name="T62" fmla="*/ 72 w 112"/>
                <a:gd name="T63" fmla="*/ 92 h 112"/>
                <a:gd name="T64" fmla="*/ 40 w 112"/>
                <a:gd name="T65" fmla="*/ 92 h 112"/>
                <a:gd name="T66" fmla="*/ 15 w 112"/>
                <a:gd name="T67" fmla="*/ 80 h 112"/>
                <a:gd name="T68" fmla="*/ 29 w 112"/>
                <a:gd name="T69" fmla="*/ 60 h 112"/>
                <a:gd name="T70" fmla="*/ 8 w 112"/>
                <a:gd name="T71" fmla="*/ 52 h 112"/>
                <a:gd name="T72" fmla="*/ 40 w 112"/>
                <a:gd name="T73" fmla="*/ 28 h 112"/>
                <a:gd name="T74" fmla="*/ 56 w 112"/>
                <a:gd name="T75" fmla="*/ 8 h 112"/>
                <a:gd name="T76" fmla="*/ 72 w 112"/>
                <a:gd name="T77" fmla="*/ 28 h 112"/>
                <a:gd name="T78" fmla="*/ 104 w 112"/>
                <a:gd name="T79" fmla="*/ 5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112">
                  <a:moveTo>
                    <a:pt x="44" y="36"/>
                  </a:moveTo>
                  <a:cubicBezTo>
                    <a:pt x="40" y="56"/>
                    <a:pt x="40" y="56"/>
                    <a:pt x="40" y="56"/>
                  </a:cubicBezTo>
                  <a:cubicBezTo>
                    <a:pt x="56" y="68"/>
                    <a:pt x="56" y="68"/>
                    <a:pt x="56" y="68"/>
                  </a:cubicBezTo>
                  <a:cubicBezTo>
                    <a:pt x="72" y="56"/>
                    <a:pt x="72" y="56"/>
                    <a:pt x="72" y="56"/>
                  </a:cubicBezTo>
                  <a:cubicBezTo>
                    <a:pt x="68" y="36"/>
                    <a:pt x="68" y="36"/>
                    <a:pt x="68" y="36"/>
                  </a:cubicBezTo>
                  <a:lnTo>
                    <a:pt x="44" y="36"/>
                  </a:lnTo>
                  <a:close/>
                  <a:moveTo>
                    <a:pt x="56" y="58"/>
                  </a:moveTo>
                  <a:cubicBezTo>
                    <a:pt x="49" y="52"/>
                    <a:pt x="49" y="52"/>
                    <a:pt x="49" y="52"/>
                  </a:cubicBezTo>
                  <a:cubicBezTo>
                    <a:pt x="51" y="44"/>
                    <a:pt x="51" y="44"/>
                    <a:pt x="51" y="44"/>
                  </a:cubicBezTo>
                  <a:cubicBezTo>
                    <a:pt x="62" y="44"/>
                    <a:pt x="62" y="44"/>
                    <a:pt x="62" y="44"/>
                  </a:cubicBezTo>
                  <a:cubicBezTo>
                    <a:pt x="63" y="52"/>
                    <a:pt x="63" y="52"/>
                    <a:pt x="63" y="52"/>
                  </a:cubicBezTo>
                  <a:lnTo>
                    <a:pt x="56" y="58"/>
                  </a:lnTo>
                  <a:close/>
                  <a:moveTo>
                    <a:pt x="91" y="12"/>
                  </a:moveTo>
                  <a:cubicBezTo>
                    <a:pt x="89" y="10"/>
                    <a:pt x="86" y="8"/>
                    <a:pt x="83" y="7"/>
                  </a:cubicBezTo>
                  <a:cubicBezTo>
                    <a:pt x="80" y="5"/>
                    <a:pt x="77" y="4"/>
                    <a:pt x="75" y="3"/>
                  </a:cubicBezTo>
                  <a:cubicBezTo>
                    <a:pt x="69" y="1"/>
                    <a:pt x="63" y="0"/>
                    <a:pt x="56" y="0"/>
                  </a:cubicBezTo>
                  <a:cubicBezTo>
                    <a:pt x="50" y="0"/>
                    <a:pt x="43" y="1"/>
                    <a:pt x="38" y="3"/>
                  </a:cubicBezTo>
                  <a:cubicBezTo>
                    <a:pt x="35" y="4"/>
                    <a:pt x="32" y="5"/>
                    <a:pt x="29" y="7"/>
                  </a:cubicBezTo>
                  <a:cubicBezTo>
                    <a:pt x="26" y="8"/>
                    <a:pt x="24" y="10"/>
                    <a:pt x="21" y="12"/>
                  </a:cubicBezTo>
                  <a:cubicBezTo>
                    <a:pt x="19" y="14"/>
                    <a:pt x="16" y="16"/>
                    <a:pt x="14" y="19"/>
                  </a:cubicBezTo>
                  <a:cubicBezTo>
                    <a:pt x="6" y="29"/>
                    <a:pt x="0" y="42"/>
                    <a:pt x="0" y="56"/>
                  </a:cubicBezTo>
                  <a:cubicBezTo>
                    <a:pt x="0" y="56"/>
                    <a:pt x="0" y="56"/>
                    <a:pt x="0" y="56"/>
                  </a:cubicBezTo>
                  <a:cubicBezTo>
                    <a:pt x="0" y="65"/>
                    <a:pt x="2" y="74"/>
                    <a:pt x="6" y="81"/>
                  </a:cubicBezTo>
                  <a:cubicBezTo>
                    <a:pt x="14" y="96"/>
                    <a:pt x="27" y="107"/>
                    <a:pt x="44" y="110"/>
                  </a:cubicBezTo>
                  <a:cubicBezTo>
                    <a:pt x="48" y="111"/>
                    <a:pt x="52" y="112"/>
                    <a:pt x="56" y="112"/>
                  </a:cubicBezTo>
                  <a:cubicBezTo>
                    <a:pt x="60" y="112"/>
                    <a:pt x="64" y="111"/>
                    <a:pt x="68" y="110"/>
                  </a:cubicBezTo>
                  <a:cubicBezTo>
                    <a:pt x="85" y="107"/>
                    <a:pt x="98" y="96"/>
                    <a:pt x="106" y="81"/>
                  </a:cubicBezTo>
                  <a:cubicBezTo>
                    <a:pt x="110" y="74"/>
                    <a:pt x="112" y="65"/>
                    <a:pt x="112" y="56"/>
                  </a:cubicBezTo>
                  <a:cubicBezTo>
                    <a:pt x="112" y="56"/>
                    <a:pt x="112" y="56"/>
                    <a:pt x="112" y="56"/>
                  </a:cubicBezTo>
                  <a:cubicBezTo>
                    <a:pt x="112" y="42"/>
                    <a:pt x="107" y="29"/>
                    <a:pt x="98" y="19"/>
                  </a:cubicBezTo>
                  <a:cubicBezTo>
                    <a:pt x="96" y="16"/>
                    <a:pt x="94" y="14"/>
                    <a:pt x="91" y="12"/>
                  </a:cubicBezTo>
                  <a:close/>
                  <a:moveTo>
                    <a:pt x="88" y="20"/>
                  </a:moveTo>
                  <a:cubicBezTo>
                    <a:pt x="79" y="20"/>
                    <a:pt x="79" y="20"/>
                    <a:pt x="79" y="20"/>
                  </a:cubicBezTo>
                  <a:cubicBezTo>
                    <a:pt x="77" y="13"/>
                    <a:pt x="77" y="13"/>
                    <a:pt x="77" y="13"/>
                  </a:cubicBezTo>
                  <a:cubicBezTo>
                    <a:pt x="81" y="15"/>
                    <a:pt x="85" y="17"/>
                    <a:pt x="88" y="20"/>
                  </a:cubicBezTo>
                  <a:close/>
                  <a:moveTo>
                    <a:pt x="35" y="13"/>
                  </a:moveTo>
                  <a:cubicBezTo>
                    <a:pt x="34" y="20"/>
                    <a:pt x="34" y="20"/>
                    <a:pt x="34" y="20"/>
                  </a:cubicBezTo>
                  <a:cubicBezTo>
                    <a:pt x="24" y="20"/>
                    <a:pt x="24" y="20"/>
                    <a:pt x="24" y="20"/>
                  </a:cubicBezTo>
                  <a:cubicBezTo>
                    <a:pt x="28" y="17"/>
                    <a:pt x="31" y="15"/>
                    <a:pt x="35" y="13"/>
                  </a:cubicBezTo>
                  <a:close/>
                  <a:moveTo>
                    <a:pt x="8" y="61"/>
                  </a:moveTo>
                  <a:cubicBezTo>
                    <a:pt x="13" y="58"/>
                    <a:pt x="13" y="58"/>
                    <a:pt x="13" y="58"/>
                  </a:cubicBezTo>
                  <a:cubicBezTo>
                    <a:pt x="20" y="64"/>
                    <a:pt x="20" y="64"/>
                    <a:pt x="20" y="64"/>
                  </a:cubicBezTo>
                  <a:cubicBezTo>
                    <a:pt x="17" y="72"/>
                    <a:pt x="17" y="72"/>
                    <a:pt x="17" y="72"/>
                  </a:cubicBezTo>
                  <a:cubicBezTo>
                    <a:pt x="11" y="73"/>
                    <a:pt x="11" y="73"/>
                    <a:pt x="11" y="73"/>
                  </a:cubicBezTo>
                  <a:cubicBezTo>
                    <a:pt x="10" y="69"/>
                    <a:pt x="9" y="65"/>
                    <a:pt x="8" y="61"/>
                  </a:cubicBezTo>
                  <a:close/>
                  <a:moveTo>
                    <a:pt x="62" y="103"/>
                  </a:moveTo>
                  <a:cubicBezTo>
                    <a:pt x="60" y="104"/>
                    <a:pt x="58" y="104"/>
                    <a:pt x="56" y="104"/>
                  </a:cubicBezTo>
                  <a:cubicBezTo>
                    <a:pt x="54" y="104"/>
                    <a:pt x="52" y="104"/>
                    <a:pt x="51" y="103"/>
                  </a:cubicBezTo>
                  <a:cubicBezTo>
                    <a:pt x="49" y="95"/>
                    <a:pt x="49" y="95"/>
                    <a:pt x="49" y="95"/>
                  </a:cubicBezTo>
                  <a:cubicBezTo>
                    <a:pt x="56" y="90"/>
                    <a:pt x="56" y="90"/>
                    <a:pt x="56" y="90"/>
                  </a:cubicBezTo>
                  <a:cubicBezTo>
                    <a:pt x="63" y="95"/>
                    <a:pt x="63" y="95"/>
                    <a:pt x="63" y="95"/>
                  </a:cubicBezTo>
                  <a:lnTo>
                    <a:pt x="62" y="103"/>
                  </a:lnTo>
                  <a:close/>
                  <a:moveTo>
                    <a:pt x="101" y="73"/>
                  </a:moveTo>
                  <a:cubicBezTo>
                    <a:pt x="95" y="72"/>
                    <a:pt x="95" y="72"/>
                    <a:pt x="95" y="72"/>
                  </a:cubicBezTo>
                  <a:cubicBezTo>
                    <a:pt x="92" y="64"/>
                    <a:pt x="92" y="64"/>
                    <a:pt x="92" y="64"/>
                  </a:cubicBezTo>
                  <a:cubicBezTo>
                    <a:pt x="100" y="58"/>
                    <a:pt x="100" y="58"/>
                    <a:pt x="100" y="58"/>
                  </a:cubicBezTo>
                  <a:cubicBezTo>
                    <a:pt x="104" y="61"/>
                    <a:pt x="104" y="61"/>
                    <a:pt x="104" y="61"/>
                  </a:cubicBezTo>
                  <a:cubicBezTo>
                    <a:pt x="103" y="65"/>
                    <a:pt x="102" y="69"/>
                    <a:pt x="101" y="73"/>
                  </a:cubicBezTo>
                  <a:close/>
                  <a:moveTo>
                    <a:pt x="99" y="49"/>
                  </a:moveTo>
                  <a:cubicBezTo>
                    <a:pt x="83" y="60"/>
                    <a:pt x="83" y="60"/>
                    <a:pt x="83" y="60"/>
                  </a:cubicBezTo>
                  <a:cubicBezTo>
                    <a:pt x="89" y="79"/>
                    <a:pt x="89" y="79"/>
                    <a:pt x="89" y="79"/>
                  </a:cubicBezTo>
                  <a:cubicBezTo>
                    <a:pt x="97" y="80"/>
                    <a:pt x="97" y="80"/>
                    <a:pt x="97" y="80"/>
                  </a:cubicBezTo>
                  <a:cubicBezTo>
                    <a:pt x="91" y="90"/>
                    <a:pt x="82" y="98"/>
                    <a:pt x="70" y="102"/>
                  </a:cubicBezTo>
                  <a:cubicBezTo>
                    <a:pt x="72" y="92"/>
                    <a:pt x="72" y="92"/>
                    <a:pt x="72" y="92"/>
                  </a:cubicBezTo>
                  <a:cubicBezTo>
                    <a:pt x="56" y="80"/>
                    <a:pt x="56" y="80"/>
                    <a:pt x="56" y="80"/>
                  </a:cubicBezTo>
                  <a:cubicBezTo>
                    <a:pt x="40" y="92"/>
                    <a:pt x="40" y="92"/>
                    <a:pt x="40" y="92"/>
                  </a:cubicBezTo>
                  <a:cubicBezTo>
                    <a:pt x="42" y="102"/>
                    <a:pt x="42" y="102"/>
                    <a:pt x="42" y="102"/>
                  </a:cubicBezTo>
                  <a:cubicBezTo>
                    <a:pt x="31" y="98"/>
                    <a:pt x="21" y="90"/>
                    <a:pt x="15" y="80"/>
                  </a:cubicBezTo>
                  <a:cubicBezTo>
                    <a:pt x="23" y="79"/>
                    <a:pt x="23" y="79"/>
                    <a:pt x="23" y="79"/>
                  </a:cubicBezTo>
                  <a:cubicBezTo>
                    <a:pt x="29" y="60"/>
                    <a:pt x="29" y="60"/>
                    <a:pt x="29" y="60"/>
                  </a:cubicBezTo>
                  <a:cubicBezTo>
                    <a:pt x="13" y="49"/>
                    <a:pt x="13" y="49"/>
                    <a:pt x="13" y="49"/>
                  </a:cubicBezTo>
                  <a:cubicBezTo>
                    <a:pt x="8" y="52"/>
                    <a:pt x="8" y="52"/>
                    <a:pt x="8" y="52"/>
                  </a:cubicBezTo>
                  <a:cubicBezTo>
                    <a:pt x="9" y="43"/>
                    <a:pt x="12" y="35"/>
                    <a:pt x="17" y="28"/>
                  </a:cubicBezTo>
                  <a:cubicBezTo>
                    <a:pt x="40" y="28"/>
                    <a:pt x="40" y="28"/>
                    <a:pt x="40" y="28"/>
                  </a:cubicBezTo>
                  <a:cubicBezTo>
                    <a:pt x="44" y="9"/>
                    <a:pt x="44" y="9"/>
                    <a:pt x="44" y="9"/>
                  </a:cubicBezTo>
                  <a:cubicBezTo>
                    <a:pt x="48" y="8"/>
                    <a:pt x="52" y="8"/>
                    <a:pt x="56" y="8"/>
                  </a:cubicBezTo>
                  <a:cubicBezTo>
                    <a:pt x="60" y="8"/>
                    <a:pt x="65" y="8"/>
                    <a:pt x="68" y="9"/>
                  </a:cubicBezTo>
                  <a:cubicBezTo>
                    <a:pt x="72" y="28"/>
                    <a:pt x="72" y="28"/>
                    <a:pt x="72" y="28"/>
                  </a:cubicBezTo>
                  <a:cubicBezTo>
                    <a:pt x="95" y="28"/>
                    <a:pt x="95" y="28"/>
                    <a:pt x="95" y="28"/>
                  </a:cubicBezTo>
                  <a:cubicBezTo>
                    <a:pt x="100" y="35"/>
                    <a:pt x="103" y="43"/>
                    <a:pt x="104" y="52"/>
                  </a:cubicBezTo>
                  <a:lnTo>
                    <a:pt x="99" y="4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10"/>
            <p:cNvSpPr>
              <a:spLocks noChangeAspect="1" noEditPoints="1"/>
            </p:cNvSpPr>
            <p:nvPr/>
          </p:nvSpPr>
          <p:spPr bwMode="auto">
            <a:xfrm>
              <a:off x="2267594" y="1939639"/>
              <a:ext cx="425726" cy="425725"/>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20 h 128"/>
                <a:gd name="T12" fmla="*/ 8 w 128"/>
                <a:gd name="T13" fmla="*/ 64 h 128"/>
                <a:gd name="T14" fmla="*/ 64 w 128"/>
                <a:gd name="T15" fmla="*/ 8 h 128"/>
                <a:gd name="T16" fmla="*/ 120 w 128"/>
                <a:gd name="T17" fmla="*/ 64 h 128"/>
                <a:gd name="T18" fmla="*/ 64 w 128"/>
                <a:gd name="T19" fmla="*/ 120 h 128"/>
                <a:gd name="T20" fmla="*/ 64 w 128"/>
                <a:gd name="T21" fmla="*/ 48 h 128"/>
                <a:gd name="T22" fmla="*/ 48 w 128"/>
                <a:gd name="T23" fmla="*/ 64 h 128"/>
                <a:gd name="T24" fmla="*/ 64 w 128"/>
                <a:gd name="T25" fmla="*/ 80 h 128"/>
                <a:gd name="T26" fmla="*/ 80 w 128"/>
                <a:gd name="T27" fmla="*/ 64 h 128"/>
                <a:gd name="T28" fmla="*/ 64 w 128"/>
                <a:gd name="T29" fmla="*/ 48 h 128"/>
                <a:gd name="T30" fmla="*/ 64 w 128"/>
                <a:gd name="T31" fmla="*/ 72 h 128"/>
                <a:gd name="T32" fmla="*/ 56 w 128"/>
                <a:gd name="T33" fmla="*/ 64 h 128"/>
                <a:gd name="T34" fmla="*/ 64 w 128"/>
                <a:gd name="T35" fmla="*/ 56 h 128"/>
                <a:gd name="T36" fmla="*/ 72 w 128"/>
                <a:gd name="T37" fmla="*/ 64 h 128"/>
                <a:gd name="T38" fmla="*/ 64 w 128"/>
                <a:gd name="T39" fmla="*/ 72 h 128"/>
                <a:gd name="T40" fmla="*/ 64 w 128"/>
                <a:gd name="T41" fmla="*/ 104 h 128"/>
                <a:gd name="T42" fmla="*/ 24 w 128"/>
                <a:gd name="T43" fmla="*/ 64 h 128"/>
                <a:gd name="T44" fmla="*/ 64 w 128"/>
                <a:gd name="T45" fmla="*/ 24 h 128"/>
                <a:gd name="T46" fmla="*/ 104 w 128"/>
                <a:gd name="T47" fmla="*/ 64 h 128"/>
                <a:gd name="T48" fmla="*/ 64 w 128"/>
                <a:gd name="T49" fmla="*/ 104 h 128"/>
                <a:gd name="T50" fmla="*/ 64 w 128"/>
                <a:gd name="T51" fmla="*/ 32 h 128"/>
                <a:gd name="T52" fmla="*/ 32 w 128"/>
                <a:gd name="T53" fmla="*/ 64 h 128"/>
                <a:gd name="T54" fmla="*/ 64 w 128"/>
                <a:gd name="T55" fmla="*/ 96 h 128"/>
                <a:gd name="T56" fmla="*/ 96 w 128"/>
                <a:gd name="T57" fmla="*/ 64 h 128"/>
                <a:gd name="T58" fmla="*/ 64 w 128"/>
                <a:gd name="T59"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28">
                  <a:moveTo>
                    <a:pt x="64" y="0"/>
                  </a:moveTo>
                  <a:cubicBezTo>
                    <a:pt x="29" y="0"/>
                    <a:pt x="0" y="29"/>
                    <a:pt x="0" y="64"/>
                  </a:cubicBezTo>
                  <a:cubicBezTo>
                    <a:pt x="0" y="100"/>
                    <a:pt x="29" y="128"/>
                    <a:pt x="64" y="128"/>
                  </a:cubicBezTo>
                  <a:cubicBezTo>
                    <a:pt x="99" y="128"/>
                    <a:pt x="128" y="100"/>
                    <a:pt x="128" y="64"/>
                  </a:cubicBezTo>
                  <a:cubicBezTo>
                    <a:pt x="128" y="29"/>
                    <a:pt x="99" y="0"/>
                    <a:pt x="64" y="0"/>
                  </a:cubicBezTo>
                  <a:moveTo>
                    <a:pt x="64" y="120"/>
                  </a:moveTo>
                  <a:cubicBezTo>
                    <a:pt x="33" y="120"/>
                    <a:pt x="8" y="95"/>
                    <a:pt x="8" y="64"/>
                  </a:cubicBezTo>
                  <a:cubicBezTo>
                    <a:pt x="8" y="34"/>
                    <a:pt x="33" y="8"/>
                    <a:pt x="64" y="8"/>
                  </a:cubicBezTo>
                  <a:cubicBezTo>
                    <a:pt x="95" y="8"/>
                    <a:pt x="120" y="34"/>
                    <a:pt x="120" y="64"/>
                  </a:cubicBezTo>
                  <a:cubicBezTo>
                    <a:pt x="120" y="95"/>
                    <a:pt x="95" y="120"/>
                    <a:pt x="64" y="120"/>
                  </a:cubicBezTo>
                  <a:moveTo>
                    <a:pt x="64" y="48"/>
                  </a:moveTo>
                  <a:cubicBezTo>
                    <a:pt x="55" y="48"/>
                    <a:pt x="48" y="56"/>
                    <a:pt x="48" y="64"/>
                  </a:cubicBezTo>
                  <a:cubicBezTo>
                    <a:pt x="48" y="73"/>
                    <a:pt x="55" y="80"/>
                    <a:pt x="64" y="80"/>
                  </a:cubicBezTo>
                  <a:cubicBezTo>
                    <a:pt x="73" y="80"/>
                    <a:pt x="80" y="73"/>
                    <a:pt x="80" y="64"/>
                  </a:cubicBezTo>
                  <a:cubicBezTo>
                    <a:pt x="80" y="56"/>
                    <a:pt x="73" y="48"/>
                    <a:pt x="64" y="48"/>
                  </a:cubicBezTo>
                  <a:moveTo>
                    <a:pt x="64" y="72"/>
                  </a:moveTo>
                  <a:cubicBezTo>
                    <a:pt x="60" y="72"/>
                    <a:pt x="56" y="69"/>
                    <a:pt x="56" y="64"/>
                  </a:cubicBezTo>
                  <a:cubicBezTo>
                    <a:pt x="56" y="60"/>
                    <a:pt x="60" y="56"/>
                    <a:pt x="64" y="56"/>
                  </a:cubicBezTo>
                  <a:cubicBezTo>
                    <a:pt x="69" y="56"/>
                    <a:pt x="72" y="60"/>
                    <a:pt x="72" y="64"/>
                  </a:cubicBezTo>
                  <a:cubicBezTo>
                    <a:pt x="72" y="69"/>
                    <a:pt x="69" y="72"/>
                    <a:pt x="64" y="72"/>
                  </a:cubicBezTo>
                  <a:moveTo>
                    <a:pt x="64" y="104"/>
                  </a:moveTo>
                  <a:cubicBezTo>
                    <a:pt x="42" y="104"/>
                    <a:pt x="24" y="87"/>
                    <a:pt x="24" y="64"/>
                  </a:cubicBezTo>
                  <a:cubicBezTo>
                    <a:pt x="24" y="42"/>
                    <a:pt x="42" y="24"/>
                    <a:pt x="64" y="24"/>
                  </a:cubicBezTo>
                  <a:cubicBezTo>
                    <a:pt x="86" y="24"/>
                    <a:pt x="104" y="42"/>
                    <a:pt x="104" y="64"/>
                  </a:cubicBezTo>
                  <a:cubicBezTo>
                    <a:pt x="104" y="87"/>
                    <a:pt x="86" y="104"/>
                    <a:pt x="64" y="104"/>
                  </a:cubicBezTo>
                  <a:close/>
                  <a:moveTo>
                    <a:pt x="64" y="32"/>
                  </a:moveTo>
                  <a:cubicBezTo>
                    <a:pt x="46" y="32"/>
                    <a:pt x="32" y="47"/>
                    <a:pt x="32" y="64"/>
                  </a:cubicBezTo>
                  <a:cubicBezTo>
                    <a:pt x="32" y="82"/>
                    <a:pt x="46" y="96"/>
                    <a:pt x="64" y="96"/>
                  </a:cubicBezTo>
                  <a:cubicBezTo>
                    <a:pt x="82" y="96"/>
                    <a:pt x="96" y="82"/>
                    <a:pt x="96" y="64"/>
                  </a:cubicBezTo>
                  <a:cubicBezTo>
                    <a:pt x="96" y="47"/>
                    <a:pt x="82" y="32"/>
                    <a:pt x="64" y="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11"/>
            <p:cNvSpPr>
              <a:spLocks noChangeAspect="1" noEditPoints="1"/>
            </p:cNvSpPr>
            <p:nvPr/>
          </p:nvSpPr>
          <p:spPr bwMode="auto">
            <a:xfrm>
              <a:off x="4139988" y="2690837"/>
              <a:ext cx="364185" cy="364184"/>
            </a:xfrm>
            <a:custGeom>
              <a:avLst/>
              <a:gdLst>
                <a:gd name="T0" fmla="*/ 108 w 128"/>
                <a:gd name="T1" fmla="*/ 0 h 128"/>
                <a:gd name="T2" fmla="*/ 88 w 128"/>
                <a:gd name="T3" fmla="*/ 16 h 128"/>
                <a:gd name="T4" fmla="*/ 24 w 128"/>
                <a:gd name="T5" fmla="*/ 16 h 128"/>
                <a:gd name="T6" fmla="*/ 24 w 128"/>
                <a:gd name="T7" fmla="*/ 0 h 128"/>
                <a:gd name="T8" fmla="*/ 20 w 128"/>
                <a:gd name="T9" fmla="*/ 0 h 128"/>
                <a:gd name="T10" fmla="*/ 0 w 128"/>
                <a:gd name="T11" fmla="*/ 20 h 128"/>
                <a:gd name="T12" fmla="*/ 0 w 128"/>
                <a:gd name="T13" fmla="*/ 108 h 128"/>
                <a:gd name="T14" fmla="*/ 20 w 128"/>
                <a:gd name="T15" fmla="*/ 128 h 128"/>
                <a:gd name="T16" fmla="*/ 112 w 128"/>
                <a:gd name="T17" fmla="*/ 128 h 128"/>
                <a:gd name="T18" fmla="*/ 112 w 128"/>
                <a:gd name="T19" fmla="*/ 40 h 128"/>
                <a:gd name="T20" fmla="*/ 128 w 128"/>
                <a:gd name="T21" fmla="*/ 20 h 128"/>
                <a:gd name="T22" fmla="*/ 108 w 128"/>
                <a:gd name="T23" fmla="*/ 0 h 128"/>
                <a:gd name="T24" fmla="*/ 8 w 128"/>
                <a:gd name="T25" fmla="*/ 20 h 128"/>
                <a:gd name="T26" fmla="*/ 16 w 128"/>
                <a:gd name="T27" fmla="*/ 9 h 128"/>
                <a:gd name="T28" fmla="*/ 16 w 128"/>
                <a:gd name="T29" fmla="*/ 89 h 128"/>
                <a:gd name="T30" fmla="*/ 8 w 128"/>
                <a:gd name="T31" fmla="*/ 92 h 128"/>
                <a:gd name="T32" fmla="*/ 8 w 128"/>
                <a:gd name="T33" fmla="*/ 20 h 128"/>
                <a:gd name="T34" fmla="*/ 20 w 128"/>
                <a:gd name="T35" fmla="*/ 120 h 128"/>
                <a:gd name="T36" fmla="*/ 8 w 128"/>
                <a:gd name="T37" fmla="*/ 108 h 128"/>
                <a:gd name="T38" fmla="*/ 20 w 128"/>
                <a:gd name="T39" fmla="*/ 96 h 128"/>
                <a:gd name="T40" fmla="*/ 24 w 128"/>
                <a:gd name="T41" fmla="*/ 96 h 128"/>
                <a:gd name="T42" fmla="*/ 24 w 128"/>
                <a:gd name="T43" fmla="*/ 24 h 128"/>
                <a:gd name="T44" fmla="*/ 88 w 128"/>
                <a:gd name="T45" fmla="*/ 24 h 128"/>
                <a:gd name="T46" fmla="*/ 91 w 128"/>
                <a:gd name="T47" fmla="*/ 31 h 128"/>
                <a:gd name="T48" fmla="*/ 61 w 128"/>
                <a:gd name="T49" fmla="*/ 62 h 128"/>
                <a:gd name="T50" fmla="*/ 61 w 128"/>
                <a:gd name="T51" fmla="*/ 67 h 128"/>
                <a:gd name="T52" fmla="*/ 64 w 128"/>
                <a:gd name="T53" fmla="*/ 68 h 128"/>
                <a:gd name="T54" fmla="*/ 67 w 128"/>
                <a:gd name="T55" fmla="*/ 67 h 128"/>
                <a:gd name="T56" fmla="*/ 97 w 128"/>
                <a:gd name="T57" fmla="*/ 37 h 128"/>
                <a:gd name="T58" fmla="*/ 104 w 128"/>
                <a:gd name="T59" fmla="*/ 40 h 128"/>
                <a:gd name="T60" fmla="*/ 104 w 128"/>
                <a:gd name="T61" fmla="*/ 120 h 128"/>
                <a:gd name="T62" fmla="*/ 20 w 128"/>
                <a:gd name="T63" fmla="*/ 120 h 128"/>
                <a:gd name="T64" fmla="*/ 108 w 128"/>
                <a:gd name="T65" fmla="*/ 32 h 128"/>
                <a:gd name="T66" fmla="*/ 96 w 128"/>
                <a:gd name="T67" fmla="*/ 20 h 128"/>
                <a:gd name="T68" fmla="*/ 108 w 128"/>
                <a:gd name="T69" fmla="*/ 8 h 128"/>
                <a:gd name="T70" fmla="*/ 120 w 128"/>
                <a:gd name="T71" fmla="*/ 20 h 128"/>
                <a:gd name="T72" fmla="*/ 108 w 128"/>
                <a:gd name="T73"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108" y="0"/>
                  </a:moveTo>
                  <a:cubicBezTo>
                    <a:pt x="98" y="0"/>
                    <a:pt x="90" y="7"/>
                    <a:pt x="88" y="16"/>
                  </a:cubicBezTo>
                  <a:cubicBezTo>
                    <a:pt x="24" y="16"/>
                    <a:pt x="24" y="16"/>
                    <a:pt x="24" y="16"/>
                  </a:cubicBezTo>
                  <a:cubicBezTo>
                    <a:pt x="24" y="0"/>
                    <a:pt x="24" y="0"/>
                    <a:pt x="24" y="0"/>
                  </a:cubicBezTo>
                  <a:cubicBezTo>
                    <a:pt x="20" y="0"/>
                    <a:pt x="20" y="0"/>
                    <a:pt x="20" y="0"/>
                  </a:cubicBezTo>
                  <a:cubicBezTo>
                    <a:pt x="9" y="0"/>
                    <a:pt x="0" y="9"/>
                    <a:pt x="0" y="20"/>
                  </a:cubicBezTo>
                  <a:cubicBezTo>
                    <a:pt x="0" y="108"/>
                    <a:pt x="0" y="108"/>
                    <a:pt x="0" y="108"/>
                  </a:cubicBezTo>
                  <a:cubicBezTo>
                    <a:pt x="0" y="119"/>
                    <a:pt x="9" y="128"/>
                    <a:pt x="20" y="128"/>
                  </a:cubicBezTo>
                  <a:cubicBezTo>
                    <a:pt x="112" y="128"/>
                    <a:pt x="112" y="128"/>
                    <a:pt x="112" y="128"/>
                  </a:cubicBezTo>
                  <a:cubicBezTo>
                    <a:pt x="112" y="40"/>
                    <a:pt x="112" y="40"/>
                    <a:pt x="112" y="40"/>
                  </a:cubicBezTo>
                  <a:cubicBezTo>
                    <a:pt x="121" y="38"/>
                    <a:pt x="128" y="30"/>
                    <a:pt x="128" y="20"/>
                  </a:cubicBezTo>
                  <a:cubicBezTo>
                    <a:pt x="128" y="9"/>
                    <a:pt x="119" y="0"/>
                    <a:pt x="108" y="0"/>
                  </a:cubicBezTo>
                  <a:moveTo>
                    <a:pt x="8" y="20"/>
                  </a:moveTo>
                  <a:cubicBezTo>
                    <a:pt x="8" y="15"/>
                    <a:pt x="11" y="11"/>
                    <a:pt x="16" y="9"/>
                  </a:cubicBezTo>
                  <a:cubicBezTo>
                    <a:pt x="16" y="89"/>
                    <a:pt x="16" y="89"/>
                    <a:pt x="16" y="89"/>
                  </a:cubicBezTo>
                  <a:cubicBezTo>
                    <a:pt x="13" y="89"/>
                    <a:pt x="10" y="91"/>
                    <a:pt x="8" y="92"/>
                  </a:cubicBezTo>
                  <a:lnTo>
                    <a:pt x="8" y="20"/>
                  </a:lnTo>
                  <a:close/>
                  <a:moveTo>
                    <a:pt x="20" y="120"/>
                  </a:moveTo>
                  <a:cubicBezTo>
                    <a:pt x="13" y="120"/>
                    <a:pt x="8" y="115"/>
                    <a:pt x="8" y="108"/>
                  </a:cubicBezTo>
                  <a:cubicBezTo>
                    <a:pt x="8" y="102"/>
                    <a:pt x="13" y="96"/>
                    <a:pt x="20" y="96"/>
                  </a:cubicBezTo>
                  <a:cubicBezTo>
                    <a:pt x="24" y="96"/>
                    <a:pt x="24" y="96"/>
                    <a:pt x="24" y="96"/>
                  </a:cubicBezTo>
                  <a:cubicBezTo>
                    <a:pt x="24" y="24"/>
                    <a:pt x="24" y="24"/>
                    <a:pt x="24" y="24"/>
                  </a:cubicBezTo>
                  <a:cubicBezTo>
                    <a:pt x="88" y="24"/>
                    <a:pt x="88" y="24"/>
                    <a:pt x="88" y="24"/>
                  </a:cubicBezTo>
                  <a:cubicBezTo>
                    <a:pt x="89" y="27"/>
                    <a:pt x="90" y="29"/>
                    <a:pt x="91" y="31"/>
                  </a:cubicBezTo>
                  <a:cubicBezTo>
                    <a:pt x="61" y="62"/>
                    <a:pt x="61" y="62"/>
                    <a:pt x="61" y="62"/>
                  </a:cubicBezTo>
                  <a:cubicBezTo>
                    <a:pt x="60" y="63"/>
                    <a:pt x="60" y="66"/>
                    <a:pt x="61" y="67"/>
                  </a:cubicBezTo>
                  <a:cubicBezTo>
                    <a:pt x="62" y="68"/>
                    <a:pt x="63" y="68"/>
                    <a:pt x="64" y="68"/>
                  </a:cubicBezTo>
                  <a:cubicBezTo>
                    <a:pt x="65" y="68"/>
                    <a:pt x="66" y="68"/>
                    <a:pt x="67" y="67"/>
                  </a:cubicBezTo>
                  <a:cubicBezTo>
                    <a:pt x="97" y="37"/>
                    <a:pt x="97" y="37"/>
                    <a:pt x="97" y="37"/>
                  </a:cubicBezTo>
                  <a:cubicBezTo>
                    <a:pt x="99" y="38"/>
                    <a:pt x="101" y="39"/>
                    <a:pt x="104" y="40"/>
                  </a:cubicBezTo>
                  <a:cubicBezTo>
                    <a:pt x="104" y="120"/>
                    <a:pt x="104" y="120"/>
                    <a:pt x="104" y="120"/>
                  </a:cubicBezTo>
                  <a:lnTo>
                    <a:pt x="20" y="120"/>
                  </a:lnTo>
                  <a:close/>
                  <a:moveTo>
                    <a:pt x="108" y="32"/>
                  </a:moveTo>
                  <a:cubicBezTo>
                    <a:pt x="101" y="32"/>
                    <a:pt x="96" y="27"/>
                    <a:pt x="96" y="20"/>
                  </a:cubicBezTo>
                  <a:cubicBezTo>
                    <a:pt x="96" y="14"/>
                    <a:pt x="101" y="8"/>
                    <a:pt x="108" y="8"/>
                  </a:cubicBezTo>
                  <a:cubicBezTo>
                    <a:pt x="115" y="8"/>
                    <a:pt x="120" y="14"/>
                    <a:pt x="120" y="20"/>
                  </a:cubicBezTo>
                  <a:cubicBezTo>
                    <a:pt x="120" y="27"/>
                    <a:pt x="115" y="32"/>
                    <a:pt x="108" y="3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12"/>
            <p:cNvSpPr>
              <a:spLocks noChangeAspect="1" noEditPoints="1"/>
            </p:cNvSpPr>
            <p:nvPr/>
          </p:nvSpPr>
          <p:spPr bwMode="auto">
            <a:xfrm>
              <a:off x="9371035" y="1252560"/>
              <a:ext cx="425726" cy="265552"/>
            </a:xfrm>
            <a:custGeom>
              <a:avLst/>
              <a:gdLst>
                <a:gd name="T0" fmla="*/ 0 w 128"/>
                <a:gd name="T1" fmla="*/ 0 h 80"/>
                <a:gd name="T2" fmla="*/ 0 w 128"/>
                <a:gd name="T3" fmla="*/ 16 h 80"/>
                <a:gd name="T4" fmla="*/ 0 w 128"/>
                <a:gd name="T5" fmla="*/ 56 h 80"/>
                <a:gd name="T6" fmla="*/ 0 w 128"/>
                <a:gd name="T7" fmla="*/ 80 h 80"/>
                <a:gd name="T8" fmla="*/ 8 w 128"/>
                <a:gd name="T9" fmla="*/ 80 h 80"/>
                <a:gd name="T10" fmla="*/ 128 w 128"/>
                <a:gd name="T11" fmla="*/ 80 h 80"/>
                <a:gd name="T12" fmla="*/ 128 w 128"/>
                <a:gd name="T13" fmla="*/ 64 h 80"/>
                <a:gd name="T14" fmla="*/ 128 w 128"/>
                <a:gd name="T15" fmla="*/ 24 h 80"/>
                <a:gd name="T16" fmla="*/ 128 w 128"/>
                <a:gd name="T17" fmla="*/ 8 h 80"/>
                <a:gd name="T18" fmla="*/ 120 w 128"/>
                <a:gd name="T19" fmla="*/ 0 h 80"/>
                <a:gd name="T20" fmla="*/ 60 w 128"/>
                <a:gd name="T21" fmla="*/ 51 h 80"/>
                <a:gd name="T22" fmla="*/ 60 w 128"/>
                <a:gd name="T23" fmla="*/ 29 h 80"/>
                <a:gd name="T24" fmla="*/ 68 w 128"/>
                <a:gd name="T25" fmla="*/ 29 h 80"/>
                <a:gd name="T26" fmla="*/ 68 w 128"/>
                <a:gd name="T27" fmla="*/ 51 h 80"/>
                <a:gd name="T28" fmla="*/ 8 w 128"/>
                <a:gd name="T29" fmla="*/ 24 h 80"/>
                <a:gd name="T30" fmla="*/ 20 w 128"/>
                <a:gd name="T31" fmla="*/ 56 h 80"/>
                <a:gd name="T32" fmla="*/ 8 w 128"/>
                <a:gd name="T33" fmla="*/ 24 h 80"/>
                <a:gd name="T34" fmla="*/ 20 w 128"/>
                <a:gd name="T35" fmla="*/ 64 h 80"/>
                <a:gd name="T36" fmla="*/ 28 w 128"/>
                <a:gd name="T37" fmla="*/ 56 h 80"/>
                <a:gd name="T38" fmla="*/ 28 w 128"/>
                <a:gd name="T39" fmla="*/ 16 h 80"/>
                <a:gd name="T40" fmla="*/ 8 w 128"/>
                <a:gd name="T41" fmla="*/ 16 h 80"/>
                <a:gd name="T42" fmla="*/ 60 w 128"/>
                <a:gd name="T43" fmla="*/ 8 h 80"/>
                <a:gd name="T44" fmla="*/ 44 w 128"/>
                <a:gd name="T45" fmla="*/ 40 h 80"/>
                <a:gd name="T46" fmla="*/ 60 w 128"/>
                <a:gd name="T47" fmla="*/ 72 h 80"/>
                <a:gd name="T48" fmla="*/ 8 w 128"/>
                <a:gd name="T49" fmla="*/ 64 h 80"/>
                <a:gd name="T50" fmla="*/ 108 w 128"/>
                <a:gd name="T51" fmla="*/ 56 h 80"/>
                <a:gd name="T52" fmla="*/ 120 w 128"/>
                <a:gd name="T53" fmla="*/ 24 h 80"/>
                <a:gd name="T54" fmla="*/ 120 w 128"/>
                <a:gd name="T55" fmla="*/ 16 h 80"/>
                <a:gd name="T56" fmla="*/ 100 w 128"/>
                <a:gd name="T57" fmla="*/ 16 h 80"/>
                <a:gd name="T58" fmla="*/ 100 w 128"/>
                <a:gd name="T59" fmla="*/ 56 h 80"/>
                <a:gd name="T60" fmla="*/ 108 w 128"/>
                <a:gd name="T61" fmla="*/ 64 h 80"/>
                <a:gd name="T62" fmla="*/ 120 w 128"/>
                <a:gd name="T63" fmla="*/ 72 h 80"/>
                <a:gd name="T64" fmla="*/ 68 w 128"/>
                <a:gd name="T65" fmla="*/ 59 h 80"/>
                <a:gd name="T66" fmla="*/ 68 w 128"/>
                <a:gd name="T67" fmla="*/ 20 h 80"/>
                <a:gd name="T68" fmla="*/ 120 w 128"/>
                <a:gd name="T69" fmla="*/ 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80">
                  <a:moveTo>
                    <a:pt x="8" y="0"/>
                  </a:moveTo>
                  <a:cubicBezTo>
                    <a:pt x="0" y="0"/>
                    <a:pt x="0" y="0"/>
                    <a:pt x="0" y="0"/>
                  </a:cubicBezTo>
                  <a:cubicBezTo>
                    <a:pt x="0" y="8"/>
                    <a:pt x="0" y="8"/>
                    <a:pt x="0" y="8"/>
                  </a:cubicBezTo>
                  <a:cubicBezTo>
                    <a:pt x="0" y="16"/>
                    <a:pt x="0" y="16"/>
                    <a:pt x="0" y="16"/>
                  </a:cubicBezTo>
                  <a:cubicBezTo>
                    <a:pt x="0" y="24"/>
                    <a:pt x="0" y="24"/>
                    <a:pt x="0" y="24"/>
                  </a:cubicBezTo>
                  <a:cubicBezTo>
                    <a:pt x="0" y="56"/>
                    <a:pt x="0" y="56"/>
                    <a:pt x="0" y="56"/>
                  </a:cubicBezTo>
                  <a:cubicBezTo>
                    <a:pt x="0" y="64"/>
                    <a:pt x="0" y="64"/>
                    <a:pt x="0" y="64"/>
                  </a:cubicBezTo>
                  <a:cubicBezTo>
                    <a:pt x="0" y="80"/>
                    <a:pt x="0" y="80"/>
                    <a:pt x="0" y="80"/>
                  </a:cubicBezTo>
                  <a:cubicBezTo>
                    <a:pt x="4" y="80"/>
                    <a:pt x="4" y="80"/>
                    <a:pt x="4" y="80"/>
                  </a:cubicBezTo>
                  <a:cubicBezTo>
                    <a:pt x="8" y="80"/>
                    <a:pt x="8" y="80"/>
                    <a:pt x="8" y="80"/>
                  </a:cubicBezTo>
                  <a:cubicBezTo>
                    <a:pt x="120" y="80"/>
                    <a:pt x="120" y="80"/>
                    <a:pt x="120" y="80"/>
                  </a:cubicBezTo>
                  <a:cubicBezTo>
                    <a:pt x="128" y="80"/>
                    <a:pt x="128" y="80"/>
                    <a:pt x="128" y="80"/>
                  </a:cubicBezTo>
                  <a:cubicBezTo>
                    <a:pt x="128" y="72"/>
                    <a:pt x="128" y="72"/>
                    <a:pt x="128" y="72"/>
                  </a:cubicBezTo>
                  <a:cubicBezTo>
                    <a:pt x="128" y="64"/>
                    <a:pt x="128" y="64"/>
                    <a:pt x="128" y="64"/>
                  </a:cubicBezTo>
                  <a:cubicBezTo>
                    <a:pt x="128" y="56"/>
                    <a:pt x="128" y="56"/>
                    <a:pt x="128" y="56"/>
                  </a:cubicBezTo>
                  <a:cubicBezTo>
                    <a:pt x="128" y="24"/>
                    <a:pt x="128" y="24"/>
                    <a:pt x="128" y="24"/>
                  </a:cubicBezTo>
                  <a:cubicBezTo>
                    <a:pt x="128" y="16"/>
                    <a:pt x="128" y="16"/>
                    <a:pt x="128" y="16"/>
                  </a:cubicBezTo>
                  <a:cubicBezTo>
                    <a:pt x="128" y="8"/>
                    <a:pt x="128" y="8"/>
                    <a:pt x="128" y="8"/>
                  </a:cubicBezTo>
                  <a:cubicBezTo>
                    <a:pt x="128" y="0"/>
                    <a:pt x="128" y="0"/>
                    <a:pt x="128" y="0"/>
                  </a:cubicBezTo>
                  <a:cubicBezTo>
                    <a:pt x="120" y="0"/>
                    <a:pt x="120" y="0"/>
                    <a:pt x="120" y="0"/>
                  </a:cubicBezTo>
                  <a:lnTo>
                    <a:pt x="8" y="0"/>
                  </a:lnTo>
                  <a:close/>
                  <a:moveTo>
                    <a:pt x="60" y="51"/>
                  </a:moveTo>
                  <a:cubicBezTo>
                    <a:pt x="55" y="49"/>
                    <a:pt x="52" y="45"/>
                    <a:pt x="52" y="40"/>
                  </a:cubicBezTo>
                  <a:cubicBezTo>
                    <a:pt x="52" y="35"/>
                    <a:pt x="55" y="30"/>
                    <a:pt x="60" y="29"/>
                  </a:cubicBezTo>
                  <a:lnTo>
                    <a:pt x="60" y="51"/>
                  </a:lnTo>
                  <a:close/>
                  <a:moveTo>
                    <a:pt x="68" y="29"/>
                  </a:moveTo>
                  <a:cubicBezTo>
                    <a:pt x="73" y="30"/>
                    <a:pt x="76" y="35"/>
                    <a:pt x="76" y="40"/>
                  </a:cubicBezTo>
                  <a:cubicBezTo>
                    <a:pt x="76" y="45"/>
                    <a:pt x="73" y="49"/>
                    <a:pt x="68" y="51"/>
                  </a:cubicBezTo>
                  <a:lnTo>
                    <a:pt x="68" y="29"/>
                  </a:lnTo>
                  <a:close/>
                  <a:moveTo>
                    <a:pt x="8" y="24"/>
                  </a:moveTo>
                  <a:cubicBezTo>
                    <a:pt x="20" y="24"/>
                    <a:pt x="20" y="24"/>
                    <a:pt x="20" y="24"/>
                  </a:cubicBezTo>
                  <a:cubicBezTo>
                    <a:pt x="20" y="56"/>
                    <a:pt x="20" y="56"/>
                    <a:pt x="20" y="56"/>
                  </a:cubicBezTo>
                  <a:cubicBezTo>
                    <a:pt x="8" y="56"/>
                    <a:pt x="8" y="56"/>
                    <a:pt x="8" y="56"/>
                  </a:cubicBezTo>
                  <a:lnTo>
                    <a:pt x="8" y="24"/>
                  </a:lnTo>
                  <a:close/>
                  <a:moveTo>
                    <a:pt x="8" y="64"/>
                  </a:moveTo>
                  <a:cubicBezTo>
                    <a:pt x="20" y="64"/>
                    <a:pt x="20" y="64"/>
                    <a:pt x="20" y="64"/>
                  </a:cubicBezTo>
                  <a:cubicBezTo>
                    <a:pt x="28" y="64"/>
                    <a:pt x="28" y="64"/>
                    <a:pt x="28" y="64"/>
                  </a:cubicBezTo>
                  <a:cubicBezTo>
                    <a:pt x="28" y="56"/>
                    <a:pt x="28" y="56"/>
                    <a:pt x="28" y="56"/>
                  </a:cubicBezTo>
                  <a:cubicBezTo>
                    <a:pt x="28" y="24"/>
                    <a:pt x="28" y="24"/>
                    <a:pt x="28" y="24"/>
                  </a:cubicBezTo>
                  <a:cubicBezTo>
                    <a:pt x="28" y="16"/>
                    <a:pt x="28" y="16"/>
                    <a:pt x="28" y="16"/>
                  </a:cubicBezTo>
                  <a:cubicBezTo>
                    <a:pt x="20" y="16"/>
                    <a:pt x="20" y="16"/>
                    <a:pt x="20" y="16"/>
                  </a:cubicBezTo>
                  <a:cubicBezTo>
                    <a:pt x="8" y="16"/>
                    <a:pt x="8" y="16"/>
                    <a:pt x="8" y="16"/>
                  </a:cubicBezTo>
                  <a:cubicBezTo>
                    <a:pt x="8" y="8"/>
                    <a:pt x="8" y="8"/>
                    <a:pt x="8" y="8"/>
                  </a:cubicBezTo>
                  <a:cubicBezTo>
                    <a:pt x="60" y="8"/>
                    <a:pt x="60" y="8"/>
                    <a:pt x="60" y="8"/>
                  </a:cubicBezTo>
                  <a:cubicBezTo>
                    <a:pt x="60" y="20"/>
                    <a:pt x="60" y="20"/>
                    <a:pt x="60" y="20"/>
                  </a:cubicBezTo>
                  <a:cubicBezTo>
                    <a:pt x="51" y="22"/>
                    <a:pt x="44" y="30"/>
                    <a:pt x="44" y="40"/>
                  </a:cubicBezTo>
                  <a:cubicBezTo>
                    <a:pt x="44" y="49"/>
                    <a:pt x="51" y="58"/>
                    <a:pt x="60" y="59"/>
                  </a:cubicBezTo>
                  <a:cubicBezTo>
                    <a:pt x="60" y="72"/>
                    <a:pt x="60" y="72"/>
                    <a:pt x="60" y="72"/>
                  </a:cubicBezTo>
                  <a:cubicBezTo>
                    <a:pt x="8" y="72"/>
                    <a:pt x="8" y="72"/>
                    <a:pt x="8" y="72"/>
                  </a:cubicBezTo>
                  <a:lnTo>
                    <a:pt x="8" y="64"/>
                  </a:lnTo>
                  <a:close/>
                  <a:moveTo>
                    <a:pt x="120" y="56"/>
                  </a:moveTo>
                  <a:cubicBezTo>
                    <a:pt x="108" y="56"/>
                    <a:pt x="108" y="56"/>
                    <a:pt x="108" y="56"/>
                  </a:cubicBezTo>
                  <a:cubicBezTo>
                    <a:pt x="108" y="24"/>
                    <a:pt x="108" y="24"/>
                    <a:pt x="108" y="24"/>
                  </a:cubicBezTo>
                  <a:cubicBezTo>
                    <a:pt x="120" y="24"/>
                    <a:pt x="120" y="24"/>
                    <a:pt x="120" y="24"/>
                  </a:cubicBezTo>
                  <a:lnTo>
                    <a:pt x="120" y="56"/>
                  </a:lnTo>
                  <a:close/>
                  <a:moveTo>
                    <a:pt x="120" y="16"/>
                  </a:moveTo>
                  <a:cubicBezTo>
                    <a:pt x="108" y="16"/>
                    <a:pt x="108" y="16"/>
                    <a:pt x="108" y="16"/>
                  </a:cubicBezTo>
                  <a:cubicBezTo>
                    <a:pt x="100" y="16"/>
                    <a:pt x="100" y="16"/>
                    <a:pt x="100" y="16"/>
                  </a:cubicBezTo>
                  <a:cubicBezTo>
                    <a:pt x="100" y="24"/>
                    <a:pt x="100" y="24"/>
                    <a:pt x="100" y="24"/>
                  </a:cubicBezTo>
                  <a:cubicBezTo>
                    <a:pt x="100" y="56"/>
                    <a:pt x="100" y="56"/>
                    <a:pt x="100" y="56"/>
                  </a:cubicBezTo>
                  <a:cubicBezTo>
                    <a:pt x="100" y="64"/>
                    <a:pt x="100" y="64"/>
                    <a:pt x="100" y="64"/>
                  </a:cubicBezTo>
                  <a:cubicBezTo>
                    <a:pt x="108" y="64"/>
                    <a:pt x="108" y="64"/>
                    <a:pt x="108" y="64"/>
                  </a:cubicBezTo>
                  <a:cubicBezTo>
                    <a:pt x="120" y="64"/>
                    <a:pt x="120" y="64"/>
                    <a:pt x="120" y="64"/>
                  </a:cubicBezTo>
                  <a:cubicBezTo>
                    <a:pt x="120" y="72"/>
                    <a:pt x="120" y="72"/>
                    <a:pt x="120" y="72"/>
                  </a:cubicBezTo>
                  <a:cubicBezTo>
                    <a:pt x="68" y="72"/>
                    <a:pt x="68" y="72"/>
                    <a:pt x="68" y="72"/>
                  </a:cubicBezTo>
                  <a:cubicBezTo>
                    <a:pt x="68" y="59"/>
                    <a:pt x="68" y="59"/>
                    <a:pt x="68" y="59"/>
                  </a:cubicBezTo>
                  <a:cubicBezTo>
                    <a:pt x="77" y="58"/>
                    <a:pt x="84" y="49"/>
                    <a:pt x="84" y="40"/>
                  </a:cubicBezTo>
                  <a:cubicBezTo>
                    <a:pt x="84" y="30"/>
                    <a:pt x="77" y="22"/>
                    <a:pt x="68" y="20"/>
                  </a:cubicBezTo>
                  <a:cubicBezTo>
                    <a:pt x="68" y="8"/>
                    <a:pt x="68" y="8"/>
                    <a:pt x="68" y="8"/>
                  </a:cubicBezTo>
                  <a:cubicBezTo>
                    <a:pt x="120" y="8"/>
                    <a:pt x="120" y="8"/>
                    <a:pt x="120" y="8"/>
                  </a:cubicBezTo>
                  <a:lnTo>
                    <a:pt x="120" y="1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13"/>
            <p:cNvSpPr>
              <a:spLocks noChangeAspect="1" noEditPoints="1"/>
            </p:cNvSpPr>
            <p:nvPr/>
          </p:nvSpPr>
          <p:spPr bwMode="auto">
            <a:xfrm>
              <a:off x="10317929" y="1212517"/>
              <a:ext cx="345638" cy="345638"/>
            </a:xfrm>
            <a:custGeom>
              <a:avLst/>
              <a:gdLst>
                <a:gd name="T0" fmla="*/ 104 w 104"/>
                <a:gd name="T1" fmla="*/ 48 h 104"/>
                <a:gd name="T2" fmla="*/ 88 w 104"/>
                <a:gd name="T3" fmla="*/ 48 h 104"/>
                <a:gd name="T4" fmla="*/ 56 w 104"/>
                <a:gd name="T5" fmla="*/ 17 h 104"/>
                <a:gd name="T6" fmla="*/ 56 w 104"/>
                <a:gd name="T7" fmla="*/ 0 h 104"/>
                <a:gd name="T8" fmla="*/ 48 w 104"/>
                <a:gd name="T9" fmla="*/ 0 h 104"/>
                <a:gd name="T10" fmla="*/ 48 w 104"/>
                <a:gd name="T11" fmla="*/ 17 h 104"/>
                <a:gd name="T12" fmla="*/ 16 w 104"/>
                <a:gd name="T13" fmla="*/ 48 h 104"/>
                <a:gd name="T14" fmla="*/ 0 w 104"/>
                <a:gd name="T15" fmla="*/ 48 h 104"/>
                <a:gd name="T16" fmla="*/ 0 w 104"/>
                <a:gd name="T17" fmla="*/ 56 h 104"/>
                <a:gd name="T18" fmla="*/ 16 w 104"/>
                <a:gd name="T19" fmla="*/ 56 h 104"/>
                <a:gd name="T20" fmla="*/ 48 w 104"/>
                <a:gd name="T21" fmla="*/ 88 h 104"/>
                <a:gd name="T22" fmla="*/ 48 w 104"/>
                <a:gd name="T23" fmla="*/ 104 h 104"/>
                <a:gd name="T24" fmla="*/ 56 w 104"/>
                <a:gd name="T25" fmla="*/ 104 h 104"/>
                <a:gd name="T26" fmla="*/ 56 w 104"/>
                <a:gd name="T27" fmla="*/ 88 h 104"/>
                <a:gd name="T28" fmla="*/ 88 w 104"/>
                <a:gd name="T29" fmla="*/ 56 h 104"/>
                <a:gd name="T30" fmla="*/ 104 w 104"/>
                <a:gd name="T31" fmla="*/ 56 h 104"/>
                <a:gd name="T32" fmla="*/ 104 w 104"/>
                <a:gd name="T33" fmla="*/ 48 h 104"/>
                <a:gd name="T34" fmla="*/ 52 w 104"/>
                <a:gd name="T35" fmla="*/ 80 h 104"/>
                <a:gd name="T36" fmla="*/ 24 w 104"/>
                <a:gd name="T37" fmla="*/ 52 h 104"/>
                <a:gd name="T38" fmla="*/ 52 w 104"/>
                <a:gd name="T39" fmla="*/ 24 h 104"/>
                <a:gd name="T40" fmla="*/ 80 w 104"/>
                <a:gd name="T41" fmla="*/ 52 h 104"/>
                <a:gd name="T42" fmla="*/ 52 w 104"/>
                <a:gd name="T43" fmla="*/ 80 h 104"/>
                <a:gd name="T44" fmla="*/ 52 w 104"/>
                <a:gd name="T45" fmla="*/ 36 h 104"/>
                <a:gd name="T46" fmla="*/ 36 w 104"/>
                <a:gd name="T47" fmla="*/ 52 h 104"/>
                <a:gd name="T48" fmla="*/ 52 w 104"/>
                <a:gd name="T49" fmla="*/ 68 h 104"/>
                <a:gd name="T50" fmla="*/ 68 w 104"/>
                <a:gd name="T51" fmla="*/ 52 h 104"/>
                <a:gd name="T52" fmla="*/ 52 w 104"/>
                <a:gd name="T53" fmla="*/ 36 h 104"/>
                <a:gd name="T54" fmla="*/ 52 w 104"/>
                <a:gd name="T55" fmla="*/ 60 h 104"/>
                <a:gd name="T56" fmla="*/ 44 w 104"/>
                <a:gd name="T57" fmla="*/ 52 h 104"/>
                <a:gd name="T58" fmla="*/ 52 w 104"/>
                <a:gd name="T59" fmla="*/ 44 h 104"/>
                <a:gd name="T60" fmla="*/ 60 w 104"/>
                <a:gd name="T61" fmla="*/ 52 h 104"/>
                <a:gd name="T62" fmla="*/ 52 w 104"/>
                <a:gd name="T63" fmla="*/ 6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104" y="48"/>
                  </a:moveTo>
                  <a:cubicBezTo>
                    <a:pt x="88" y="48"/>
                    <a:pt x="88" y="48"/>
                    <a:pt x="88" y="48"/>
                  </a:cubicBezTo>
                  <a:cubicBezTo>
                    <a:pt x="86" y="32"/>
                    <a:pt x="73" y="19"/>
                    <a:pt x="56" y="17"/>
                  </a:cubicBezTo>
                  <a:cubicBezTo>
                    <a:pt x="56" y="0"/>
                    <a:pt x="56" y="0"/>
                    <a:pt x="56" y="0"/>
                  </a:cubicBezTo>
                  <a:cubicBezTo>
                    <a:pt x="48" y="0"/>
                    <a:pt x="48" y="0"/>
                    <a:pt x="48" y="0"/>
                  </a:cubicBezTo>
                  <a:cubicBezTo>
                    <a:pt x="48" y="17"/>
                    <a:pt x="48" y="17"/>
                    <a:pt x="48" y="17"/>
                  </a:cubicBezTo>
                  <a:cubicBezTo>
                    <a:pt x="31" y="19"/>
                    <a:pt x="18" y="32"/>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cubicBezTo>
                    <a:pt x="56" y="104"/>
                    <a:pt x="56" y="104"/>
                    <a:pt x="56" y="104"/>
                  </a:cubicBezTo>
                  <a:cubicBezTo>
                    <a:pt x="56" y="88"/>
                    <a:pt x="56" y="88"/>
                    <a:pt x="56" y="88"/>
                  </a:cubicBezTo>
                  <a:cubicBezTo>
                    <a:pt x="73" y="86"/>
                    <a:pt x="86" y="73"/>
                    <a:pt x="88" y="56"/>
                  </a:cubicBezTo>
                  <a:cubicBezTo>
                    <a:pt x="104" y="56"/>
                    <a:pt x="104" y="56"/>
                    <a:pt x="104" y="56"/>
                  </a:cubicBezTo>
                  <a:lnTo>
                    <a:pt x="104" y="48"/>
                  </a:lnTo>
                  <a:close/>
                  <a:moveTo>
                    <a:pt x="52" y="80"/>
                  </a:moveTo>
                  <a:cubicBezTo>
                    <a:pt x="37" y="80"/>
                    <a:pt x="24" y="68"/>
                    <a:pt x="24" y="52"/>
                  </a:cubicBezTo>
                  <a:cubicBezTo>
                    <a:pt x="24" y="37"/>
                    <a:pt x="37" y="24"/>
                    <a:pt x="52" y="24"/>
                  </a:cubicBezTo>
                  <a:cubicBezTo>
                    <a:pt x="67" y="24"/>
                    <a:pt x="80" y="37"/>
                    <a:pt x="80" y="52"/>
                  </a:cubicBezTo>
                  <a:cubicBezTo>
                    <a:pt x="80" y="68"/>
                    <a:pt x="67" y="80"/>
                    <a:pt x="52" y="80"/>
                  </a:cubicBezTo>
                  <a:close/>
                  <a:moveTo>
                    <a:pt x="52" y="36"/>
                  </a:moveTo>
                  <a:cubicBezTo>
                    <a:pt x="43" y="36"/>
                    <a:pt x="36" y="44"/>
                    <a:pt x="36" y="52"/>
                  </a:cubicBezTo>
                  <a:cubicBezTo>
                    <a:pt x="36" y="61"/>
                    <a:pt x="43" y="68"/>
                    <a:pt x="52" y="68"/>
                  </a:cubicBezTo>
                  <a:cubicBezTo>
                    <a:pt x="61" y="68"/>
                    <a:pt x="68" y="61"/>
                    <a:pt x="68" y="52"/>
                  </a:cubicBezTo>
                  <a:cubicBezTo>
                    <a:pt x="68" y="44"/>
                    <a:pt x="61" y="36"/>
                    <a:pt x="52" y="36"/>
                  </a:cubicBezTo>
                  <a:close/>
                  <a:moveTo>
                    <a:pt x="52" y="60"/>
                  </a:moveTo>
                  <a:cubicBezTo>
                    <a:pt x="48" y="60"/>
                    <a:pt x="44" y="57"/>
                    <a:pt x="44" y="52"/>
                  </a:cubicBezTo>
                  <a:cubicBezTo>
                    <a:pt x="44" y="48"/>
                    <a:pt x="48" y="44"/>
                    <a:pt x="52" y="44"/>
                  </a:cubicBezTo>
                  <a:cubicBezTo>
                    <a:pt x="56" y="44"/>
                    <a:pt x="60" y="48"/>
                    <a:pt x="60" y="52"/>
                  </a:cubicBezTo>
                  <a:cubicBezTo>
                    <a:pt x="60" y="57"/>
                    <a:pt x="56" y="60"/>
                    <a:pt x="52" y="6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14"/>
            <p:cNvSpPr>
              <a:spLocks noChangeAspect="1" noEditPoints="1"/>
            </p:cNvSpPr>
            <p:nvPr/>
          </p:nvSpPr>
          <p:spPr bwMode="auto">
            <a:xfrm>
              <a:off x="8485458" y="1212517"/>
              <a:ext cx="352664" cy="345638"/>
            </a:xfrm>
            <a:custGeom>
              <a:avLst/>
              <a:gdLst>
                <a:gd name="T0" fmla="*/ 37 w 106"/>
                <a:gd name="T1" fmla="*/ 104 h 104"/>
                <a:gd name="T2" fmla="*/ 25 w 106"/>
                <a:gd name="T3" fmla="*/ 87 h 104"/>
                <a:gd name="T4" fmla="*/ 0 w 106"/>
                <a:gd name="T5" fmla="*/ 65 h 104"/>
                <a:gd name="T6" fmla="*/ 9 w 106"/>
                <a:gd name="T7" fmla="*/ 52 h 104"/>
                <a:gd name="T8" fmla="*/ 0 w 106"/>
                <a:gd name="T9" fmla="*/ 40 h 104"/>
                <a:gd name="T10" fmla="*/ 25 w 106"/>
                <a:gd name="T11" fmla="*/ 18 h 104"/>
                <a:gd name="T12" fmla="*/ 37 w 106"/>
                <a:gd name="T13" fmla="*/ 0 h 104"/>
                <a:gd name="T14" fmla="*/ 69 w 106"/>
                <a:gd name="T15" fmla="*/ 11 h 104"/>
                <a:gd name="T16" fmla="*/ 90 w 106"/>
                <a:gd name="T17" fmla="*/ 13 h 104"/>
                <a:gd name="T18" fmla="*/ 96 w 106"/>
                <a:gd name="T19" fmla="*/ 46 h 104"/>
                <a:gd name="T20" fmla="*/ 96 w 106"/>
                <a:gd name="T21" fmla="*/ 59 h 104"/>
                <a:gd name="T22" fmla="*/ 90 w 106"/>
                <a:gd name="T23" fmla="*/ 92 h 104"/>
                <a:gd name="T24" fmla="*/ 69 w 106"/>
                <a:gd name="T25" fmla="*/ 93 h 104"/>
                <a:gd name="T26" fmla="*/ 45 w 106"/>
                <a:gd name="T27" fmla="*/ 96 h 104"/>
                <a:gd name="T28" fmla="*/ 61 w 106"/>
                <a:gd name="T29" fmla="*/ 88 h 104"/>
                <a:gd name="T30" fmla="*/ 77 w 106"/>
                <a:gd name="T31" fmla="*/ 79 h 104"/>
                <a:gd name="T32" fmla="*/ 87 w 106"/>
                <a:gd name="T33" fmla="*/ 81 h 104"/>
                <a:gd name="T34" fmla="*/ 87 w 106"/>
                <a:gd name="T35" fmla="*/ 63 h 104"/>
                <a:gd name="T36" fmla="*/ 89 w 106"/>
                <a:gd name="T37" fmla="*/ 52 h 104"/>
                <a:gd name="T38" fmla="*/ 87 w 106"/>
                <a:gd name="T39" fmla="*/ 42 h 104"/>
                <a:gd name="T40" fmla="*/ 87 w 106"/>
                <a:gd name="T41" fmla="*/ 24 h 104"/>
                <a:gd name="T42" fmla="*/ 77 w 106"/>
                <a:gd name="T43" fmla="*/ 26 h 104"/>
                <a:gd name="T44" fmla="*/ 61 w 106"/>
                <a:gd name="T45" fmla="*/ 17 h 104"/>
                <a:gd name="T46" fmla="*/ 45 w 106"/>
                <a:gd name="T47" fmla="*/ 8 h 104"/>
                <a:gd name="T48" fmla="*/ 42 w 106"/>
                <a:gd name="T49" fmla="*/ 18 h 104"/>
                <a:gd name="T50" fmla="*/ 26 w 106"/>
                <a:gd name="T51" fmla="*/ 28 h 104"/>
                <a:gd name="T52" fmla="*/ 11 w 106"/>
                <a:gd name="T53" fmla="*/ 37 h 104"/>
                <a:gd name="T54" fmla="*/ 18 w 106"/>
                <a:gd name="T55" fmla="*/ 45 h 104"/>
                <a:gd name="T56" fmla="*/ 18 w 106"/>
                <a:gd name="T57" fmla="*/ 60 h 104"/>
                <a:gd name="T58" fmla="*/ 11 w 106"/>
                <a:gd name="T59" fmla="*/ 68 h 104"/>
                <a:gd name="T60" fmla="*/ 26 w 106"/>
                <a:gd name="T61" fmla="*/ 77 h 104"/>
                <a:gd name="T62" fmla="*/ 42 w 106"/>
                <a:gd name="T63" fmla="*/ 87 h 104"/>
                <a:gd name="T64" fmla="*/ 45 w 106"/>
                <a:gd name="T65" fmla="*/ 96 h 104"/>
                <a:gd name="T66" fmla="*/ 25 w 106"/>
                <a:gd name="T67" fmla="*/ 52 h 104"/>
                <a:gd name="T68" fmla="*/ 81 w 106"/>
                <a:gd name="T69" fmla="*/ 52 h 104"/>
                <a:gd name="T70" fmla="*/ 53 w 106"/>
                <a:gd name="T71" fmla="*/ 32 h 104"/>
                <a:gd name="T72" fmla="*/ 53 w 106"/>
                <a:gd name="T73" fmla="*/ 72 h 104"/>
                <a:gd name="T74" fmla="*/ 53 w 106"/>
                <a:gd name="T75"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 h="104">
                  <a:moveTo>
                    <a:pt x="69" y="104"/>
                  </a:moveTo>
                  <a:cubicBezTo>
                    <a:pt x="37" y="104"/>
                    <a:pt x="37" y="104"/>
                    <a:pt x="37" y="104"/>
                  </a:cubicBezTo>
                  <a:cubicBezTo>
                    <a:pt x="37" y="93"/>
                    <a:pt x="37" y="93"/>
                    <a:pt x="37" y="93"/>
                  </a:cubicBezTo>
                  <a:cubicBezTo>
                    <a:pt x="33" y="92"/>
                    <a:pt x="29" y="90"/>
                    <a:pt x="25" y="87"/>
                  </a:cubicBezTo>
                  <a:cubicBezTo>
                    <a:pt x="16" y="92"/>
                    <a:pt x="16" y="92"/>
                    <a:pt x="16" y="92"/>
                  </a:cubicBezTo>
                  <a:cubicBezTo>
                    <a:pt x="0" y="65"/>
                    <a:pt x="0" y="65"/>
                    <a:pt x="0" y="65"/>
                  </a:cubicBezTo>
                  <a:cubicBezTo>
                    <a:pt x="9" y="59"/>
                    <a:pt x="9" y="59"/>
                    <a:pt x="9" y="59"/>
                  </a:cubicBezTo>
                  <a:cubicBezTo>
                    <a:pt x="9" y="57"/>
                    <a:pt x="9" y="55"/>
                    <a:pt x="9" y="52"/>
                  </a:cubicBezTo>
                  <a:cubicBezTo>
                    <a:pt x="9" y="50"/>
                    <a:pt x="9" y="48"/>
                    <a:pt x="9" y="46"/>
                  </a:cubicBezTo>
                  <a:cubicBezTo>
                    <a:pt x="0" y="40"/>
                    <a:pt x="0" y="40"/>
                    <a:pt x="0" y="40"/>
                  </a:cubicBezTo>
                  <a:cubicBezTo>
                    <a:pt x="16" y="13"/>
                    <a:pt x="16" y="13"/>
                    <a:pt x="16" y="13"/>
                  </a:cubicBezTo>
                  <a:cubicBezTo>
                    <a:pt x="25" y="18"/>
                    <a:pt x="25" y="18"/>
                    <a:pt x="25"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3"/>
                    <a:pt x="90" y="13"/>
                    <a:pt x="90" y="13"/>
                  </a:cubicBezTo>
                  <a:cubicBezTo>
                    <a:pt x="106" y="40"/>
                    <a:pt x="106" y="40"/>
                    <a:pt x="106" y="40"/>
                  </a:cubicBezTo>
                  <a:cubicBezTo>
                    <a:pt x="96" y="46"/>
                    <a:pt x="96" y="46"/>
                    <a:pt x="96" y="46"/>
                  </a:cubicBezTo>
                  <a:cubicBezTo>
                    <a:pt x="97" y="48"/>
                    <a:pt x="97" y="50"/>
                    <a:pt x="97" y="52"/>
                  </a:cubicBezTo>
                  <a:cubicBezTo>
                    <a:pt x="97" y="55"/>
                    <a:pt x="97" y="57"/>
                    <a:pt x="96" y="59"/>
                  </a:cubicBezTo>
                  <a:cubicBezTo>
                    <a:pt x="106" y="65"/>
                    <a:pt x="106" y="65"/>
                    <a:pt x="106" y="65"/>
                  </a:cubicBezTo>
                  <a:cubicBezTo>
                    <a:pt x="90" y="92"/>
                    <a:pt x="90" y="92"/>
                    <a:pt x="90" y="92"/>
                  </a:cubicBezTo>
                  <a:cubicBezTo>
                    <a:pt x="80" y="87"/>
                    <a:pt x="80" y="87"/>
                    <a:pt x="80" y="87"/>
                  </a:cubicBezTo>
                  <a:cubicBezTo>
                    <a:pt x="77" y="90"/>
                    <a:pt x="73" y="92"/>
                    <a:pt x="69" y="93"/>
                  </a:cubicBezTo>
                  <a:lnTo>
                    <a:pt x="69" y="104"/>
                  </a:lnTo>
                  <a:close/>
                  <a:moveTo>
                    <a:pt x="45" y="96"/>
                  </a:moveTo>
                  <a:cubicBezTo>
                    <a:pt x="61" y="96"/>
                    <a:pt x="61" y="96"/>
                    <a:pt x="61" y="96"/>
                  </a:cubicBezTo>
                  <a:cubicBezTo>
                    <a:pt x="61" y="88"/>
                    <a:pt x="61" y="88"/>
                    <a:pt x="61" y="88"/>
                  </a:cubicBezTo>
                  <a:cubicBezTo>
                    <a:pt x="64" y="87"/>
                    <a:pt x="64" y="87"/>
                    <a:pt x="64" y="87"/>
                  </a:cubicBezTo>
                  <a:cubicBezTo>
                    <a:pt x="69" y="85"/>
                    <a:pt x="73" y="83"/>
                    <a:pt x="77" y="79"/>
                  </a:cubicBezTo>
                  <a:cubicBezTo>
                    <a:pt x="79" y="77"/>
                    <a:pt x="79" y="77"/>
                    <a:pt x="79" y="77"/>
                  </a:cubicBezTo>
                  <a:cubicBezTo>
                    <a:pt x="87" y="81"/>
                    <a:pt x="87" y="81"/>
                    <a:pt x="87" y="81"/>
                  </a:cubicBezTo>
                  <a:cubicBezTo>
                    <a:pt x="95" y="68"/>
                    <a:pt x="95" y="68"/>
                    <a:pt x="95" y="68"/>
                  </a:cubicBezTo>
                  <a:cubicBezTo>
                    <a:pt x="87" y="63"/>
                    <a:pt x="87" y="63"/>
                    <a:pt x="87" y="63"/>
                  </a:cubicBezTo>
                  <a:cubicBezTo>
                    <a:pt x="88" y="60"/>
                    <a:pt x="88" y="60"/>
                    <a:pt x="88" y="60"/>
                  </a:cubicBezTo>
                  <a:cubicBezTo>
                    <a:pt x="88" y="58"/>
                    <a:pt x="89" y="55"/>
                    <a:pt x="89" y="52"/>
                  </a:cubicBezTo>
                  <a:cubicBezTo>
                    <a:pt x="89" y="50"/>
                    <a:pt x="88" y="47"/>
                    <a:pt x="88" y="45"/>
                  </a:cubicBezTo>
                  <a:cubicBezTo>
                    <a:pt x="87" y="42"/>
                    <a:pt x="87" y="42"/>
                    <a:pt x="87" y="42"/>
                  </a:cubicBezTo>
                  <a:cubicBezTo>
                    <a:pt x="95" y="37"/>
                    <a:pt x="95" y="37"/>
                    <a:pt x="95" y="37"/>
                  </a:cubicBezTo>
                  <a:cubicBezTo>
                    <a:pt x="87" y="24"/>
                    <a:pt x="87" y="24"/>
                    <a:pt x="87" y="24"/>
                  </a:cubicBezTo>
                  <a:cubicBezTo>
                    <a:pt x="79" y="28"/>
                    <a:pt x="79" y="28"/>
                    <a:pt x="79" y="28"/>
                  </a:cubicBezTo>
                  <a:cubicBezTo>
                    <a:pt x="77" y="26"/>
                    <a:pt x="77" y="26"/>
                    <a:pt x="77" y="26"/>
                  </a:cubicBezTo>
                  <a:cubicBezTo>
                    <a:pt x="73" y="22"/>
                    <a:pt x="69" y="20"/>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20"/>
                    <a:pt x="32" y="22"/>
                    <a:pt x="28" y="26"/>
                  </a:cubicBezTo>
                  <a:cubicBezTo>
                    <a:pt x="26" y="28"/>
                    <a:pt x="26" y="28"/>
                    <a:pt x="26" y="28"/>
                  </a:cubicBezTo>
                  <a:cubicBezTo>
                    <a:pt x="19" y="24"/>
                    <a:pt x="19" y="24"/>
                    <a:pt x="19" y="24"/>
                  </a:cubicBezTo>
                  <a:cubicBezTo>
                    <a:pt x="11" y="37"/>
                    <a:pt x="11" y="37"/>
                    <a:pt x="11" y="37"/>
                  </a:cubicBezTo>
                  <a:cubicBezTo>
                    <a:pt x="18" y="42"/>
                    <a:pt x="18" y="42"/>
                    <a:pt x="18" y="42"/>
                  </a:cubicBezTo>
                  <a:cubicBezTo>
                    <a:pt x="18" y="45"/>
                    <a:pt x="18" y="45"/>
                    <a:pt x="18" y="45"/>
                  </a:cubicBezTo>
                  <a:cubicBezTo>
                    <a:pt x="17" y="47"/>
                    <a:pt x="17" y="50"/>
                    <a:pt x="17" y="52"/>
                  </a:cubicBezTo>
                  <a:cubicBezTo>
                    <a:pt x="17" y="55"/>
                    <a:pt x="17" y="58"/>
                    <a:pt x="18" y="60"/>
                  </a:cubicBezTo>
                  <a:cubicBezTo>
                    <a:pt x="18" y="63"/>
                    <a:pt x="18" y="63"/>
                    <a:pt x="18" y="63"/>
                  </a:cubicBezTo>
                  <a:cubicBezTo>
                    <a:pt x="11" y="68"/>
                    <a:pt x="11" y="68"/>
                    <a:pt x="11" y="68"/>
                  </a:cubicBezTo>
                  <a:cubicBezTo>
                    <a:pt x="19" y="81"/>
                    <a:pt x="19" y="81"/>
                    <a:pt x="19" y="81"/>
                  </a:cubicBezTo>
                  <a:cubicBezTo>
                    <a:pt x="26" y="77"/>
                    <a:pt x="26" y="77"/>
                    <a:pt x="26" y="77"/>
                  </a:cubicBezTo>
                  <a:cubicBezTo>
                    <a:pt x="28" y="79"/>
                    <a:pt x="28" y="79"/>
                    <a:pt x="28" y="79"/>
                  </a:cubicBezTo>
                  <a:cubicBezTo>
                    <a:pt x="32" y="83"/>
                    <a:pt x="37" y="85"/>
                    <a:pt x="42" y="87"/>
                  </a:cubicBezTo>
                  <a:cubicBezTo>
                    <a:pt x="45" y="88"/>
                    <a:pt x="45" y="88"/>
                    <a:pt x="45" y="88"/>
                  </a:cubicBezTo>
                  <a:lnTo>
                    <a:pt x="45" y="96"/>
                  </a:lnTo>
                  <a:close/>
                  <a:moveTo>
                    <a:pt x="53" y="80"/>
                  </a:moveTo>
                  <a:cubicBezTo>
                    <a:pt x="37" y="80"/>
                    <a:pt x="25" y="68"/>
                    <a:pt x="25" y="52"/>
                  </a:cubicBezTo>
                  <a:cubicBezTo>
                    <a:pt x="25" y="37"/>
                    <a:pt x="37" y="24"/>
                    <a:pt x="53" y="24"/>
                  </a:cubicBezTo>
                  <a:cubicBezTo>
                    <a:pt x="68" y="24"/>
                    <a:pt x="81" y="37"/>
                    <a:pt x="81" y="52"/>
                  </a:cubicBezTo>
                  <a:cubicBezTo>
                    <a:pt x="81" y="68"/>
                    <a:pt x="68" y="80"/>
                    <a:pt x="53" y="80"/>
                  </a:cubicBezTo>
                  <a:close/>
                  <a:moveTo>
                    <a:pt x="53" y="32"/>
                  </a:moveTo>
                  <a:cubicBezTo>
                    <a:pt x="42" y="32"/>
                    <a:pt x="33" y="41"/>
                    <a:pt x="33" y="52"/>
                  </a:cubicBezTo>
                  <a:cubicBezTo>
                    <a:pt x="33" y="64"/>
                    <a:pt x="42" y="72"/>
                    <a:pt x="53" y="72"/>
                  </a:cubicBezTo>
                  <a:cubicBezTo>
                    <a:pt x="64" y="72"/>
                    <a:pt x="73" y="64"/>
                    <a:pt x="73" y="52"/>
                  </a:cubicBezTo>
                  <a:cubicBezTo>
                    <a:pt x="73" y="41"/>
                    <a:pt x="64" y="32"/>
                    <a:pt x="53" y="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15"/>
            <p:cNvSpPr>
              <a:spLocks noChangeAspect="1" noEditPoints="1"/>
            </p:cNvSpPr>
            <p:nvPr/>
          </p:nvSpPr>
          <p:spPr bwMode="auto">
            <a:xfrm>
              <a:off x="7548784" y="1183011"/>
              <a:ext cx="378331" cy="404649"/>
            </a:xfrm>
            <a:custGeom>
              <a:avLst/>
              <a:gdLst>
                <a:gd name="T0" fmla="*/ 131 w 146"/>
                <a:gd name="T1" fmla="*/ 24 h 156"/>
                <a:gd name="T2" fmla="*/ 94 w 146"/>
                <a:gd name="T3" fmla="*/ 14 h 156"/>
                <a:gd name="T4" fmla="*/ 75 w 146"/>
                <a:gd name="T5" fmla="*/ 9 h 156"/>
                <a:gd name="T6" fmla="*/ 29 w 146"/>
                <a:gd name="T7" fmla="*/ 24 h 156"/>
                <a:gd name="T8" fmla="*/ 16 w 146"/>
                <a:gd name="T9" fmla="*/ 45 h 156"/>
                <a:gd name="T10" fmla="*/ 9 w 146"/>
                <a:gd name="T11" fmla="*/ 72 h 156"/>
                <a:gd name="T12" fmla="*/ 33 w 146"/>
                <a:gd name="T13" fmla="*/ 108 h 156"/>
                <a:gd name="T14" fmla="*/ 49 w 146"/>
                <a:gd name="T15" fmla="*/ 115 h 156"/>
                <a:gd name="T16" fmla="*/ 64 w 146"/>
                <a:gd name="T17" fmla="*/ 119 h 156"/>
                <a:gd name="T18" fmla="*/ 72 w 146"/>
                <a:gd name="T19" fmla="*/ 156 h 156"/>
                <a:gd name="T20" fmla="*/ 81 w 146"/>
                <a:gd name="T21" fmla="*/ 120 h 156"/>
                <a:gd name="T22" fmla="*/ 95 w 146"/>
                <a:gd name="T23" fmla="*/ 110 h 156"/>
                <a:gd name="T24" fmla="*/ 135 w 146"/>
                <a:gd name="T25" fmla="*/ 104 h 156"/>
                <a:gd name="T26" fmla="*/ 144 w 146"/>
                <a:gd name="T27" fmla="*/ 75 h 156"/>
                <a:gd name="T28" fmla="*/ 136 w 146"/>
                <a:gd name="T29" fmla="*/ 72 h 156"/>
                <a:gd name="T30" fmla="*/ 120 w 146"/>
                <a:gd name="T31" fmla="*/ 82 h 156"/>
                <a:gd name="T32" fmla="*/ 128 w 146"/>
                <a:gd name="T33" fmla="*/ 101 h 156"/>
                <a:gd name="T34" fmla="*/ 95 w 146"/>
                <a:gd name="T35" fmla="*/ 97 h 156"/>
                <a:gd name="T36" fmla="*/ 85 w 146"/>
                <a:gd name="T37" fmla="*/ 111 h 156"/>
                <a:gd name="T38" fmla="*/ 72 w 146"/>
                <a:gd name="T39" fmla="*/ 101 h 156"/>
                <a:gd name="T40" fmla="*/ 107 w 146"/>
                <a:gd name="T41" fmla="*/ 56 h 156"/>
                <a:gd name="T42" fmla="*/ 102 w 146"/>
                <a:gd name="T43" fmla="*/ 51 h 156"/>
                <a:gd name="T44" fmla="*/ 94 w 146"/>
                <a:gd name="T45" fmla="*/ 69 h 156"/>
                <a:gd name="T46" fmla="*/ 72 w 146"/>
                <a:gd name="T47" fmla="*/ 66 h 156"/>
                <a:gd name="T48" fmla="*/ 64 w 146"/>
                <a:gd name="T49" fmla="*/ 81 h 156"/>
                <a:gd name="T50" fmla="*/ 57 w 146"/>
                <a:gd name="T51" fmla="*/ 51 h 156"/>
                <a:gd name="T52" fmla="*/ 49 w 146"/>
                <a:gd name="T53" fmla="*/ 65 h 156"/>
                <a:gd name="T54" fmla="*/ 35 w 146"/>
                <a:gd name="T55" fmla="*/ 63 h 156"/>
                <a:gd name="T56" fmla="*/ 64 w 146"/>
                <a:gd name="T57" fmla="*/ 109 h 156"/>
                <a:gd name="T58" fmla="*/ 52 w 146"/>
                <a:gd name="T59" fmla="*/ 108 h 156"/>
                <a:gd name="T60" fmla="*/ 47 w 146"/>
                <a:gd name="T61" fmla="*/ 107 h 156"/>
                <a:gd name="T62" fmla="*/ 40 w 146"/>
                <a:gd name="T63" fmla="*/ 104 h 156"/>
                <a:gd name="T64" fmla="*/ 36 w 146"/>
                <a:gd name="T65" fmla="*/ 100 h 156"/>
                <a:gd name="T66" fmla="*/ 18 w 146"/>
                <a:gd name="T67" fmla="*/ 75 h 156"/>
                <a:gd name="T68" fmla="*/ 18 w 146"/>
                <a:gd name="T69" fmla="*/ 69 h 156"/>
                <a:gd name="T70" fmla="*/ 21 w 146"/>
                <a:gd name="T71" fmla="*/ 52 h 156"/>
                <a:gd name="T72" fmla="*/ 24 w 146"/>
                <a:gd name="T73" fmla="*/ 47 h 156"/>
                <a:gd name="T74" fmla="*/ 32 w 146"/>
                <a:gd name="T75" fmla="*/ 32 h 156"/>
                <a:gd name="T76" fmla="*/ 36 w 146"/>
                <a:gd name="T77" fmla="*/ 29 h 156"/>
                <a:gd name="T78" fmla="*/ 70 w 146"/>
                <a:gd name="T79" fmla="*/ 15 h 156"/>
                <a:gd name="T80" fmla="*/ 73 w 146"/>
                <a:gd name="T81" fmla="*/ 29 h 156"/>
                <a:gd name="T82" fmla="*/ 82 w 146"/>
                <a:gd name="T83" fmla="*/ 28 h 156"/>
                <a:gd name="T84" fmla="*/ 102 w 146"/>
                <a:gd name="T85" fmla="*/ 30 h 156"/>
                <a:gd name="T86" fmla="*/ 107 w 146"/>
                <a:gd name="T87" fmla="*/ 31 h 156"/>
                <a:gd name="T88" fmla="*/ 129 w 146"/>
                <a:gd name="T89" fmla="*/ 50 h 156"/>
                <a:gd name="T90" fmla="*/ 130 w 146"/>
                <a:gd name="T91" fmla="*/ 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6" h="156">
                  <a:moveTo>
                    <a:pt x="137" y="50"/>
                  </a:moveTo>
                  <a:cubicBezTo>
                    <a:pt x="138" y="45"/>
                    <a:pt x="139" y="30"/>
                    <a:pt x="131" y="24"/>
                  </a:cubicBezTo>
                  <a:cubicBezTo>
                    <a:pt x="125" y="19"/>
                    <a:pt x="117" y="19"/>
                    <a:pt x="107" y="23"/>
                  </a:cubicBezTo>
                  <a:cubicBezTo>
                    <a:pt x="105" y="20"/>
                    <a:pt x="101" y="15"/>
                    <a:pt x="94" y="14"/>
                  </a:cubicBezTo>
                  <a:cubicBezTo>
                    <a:pt x="90" y="13"/>
                    <a:pt x="86" y="15"/>
                    <a:pt x="81" y="18"/>
                  </a:cubicBezTo>
                  <a:cubicBezTo>
                    <a:pt x="80" y="15"/>
                    <a:pt x="78" y="11"/>
                    <a:pt x="75" y="9"/>
                  </a:cubicBezTo>
                  <a:cubicBezTo>
                    <a:pt x="68" y="2"/>
                    <a:pt x="57" y="0"/>
                    <a:pt x="47" y="4"/>
                  </a:cubicBezTo>
                  <a:cubicBezTo>
                    <a:pt x="38" y="7"/>
                    <a:pt x="31" y="14"/>
                    <a:pt x="29" y="24"/>
                  </a:cubicBezTo>
                  <a:cubicBezTo>
                    <a:pt x="26" y="25"/>
                    <a:pt x="22" y="27"/>
                    <a:pt x="19" y="30"/>
                  </a:cubicBezTo>
                  <a:cubicBezTo>
                    <a:pt x="16" y="34"/>
                    <a:pt x="15" y="39"/>
                    <a:pt x="16" y="45"/>
                  </a:cubicBezTo>
                  <a:cubicBezTo>
                    <a:pt x="12" y="46"/>
                    <a:pt x="6" y="49"/>
                    <a:pt x="4" y="55"/>
                  </a:cubicBezTo>
                  <a:cubicBezTo>
                    <a:pt x="2" y="60"/>
                    <a:pt x="4" y="66"/>
                    <a:pt x="9" y="72"/>
                  </a:cubicBezTo>
                  <a:cubicBezTo>
                    <a:pt x="6" y="77"/>
                    <a:pt x="0" y="86"/>
                    <a:pt x="4" y="95"/>
                  </a:cubicBezTo>
                  <a:cubicBezTo>
                    <a:pt x="7" y="102"/>
                    <a:pt x="17" y="107"/>
                    <a:pt x="33" y="108"/>
                  </a:cubicBezTo>
                  <a:cubicBezTo>
                    <a:pt x="34" y="111"/>
                    <a:pt x="35" y="115"/>
                    <a:pt x="39" y="117"/>
                  </a:cubicBezTo>
                  <a:cubicBezTo>
                    <a:pt x="42" y="118"/>
                    <a:pt x="46" y="117"/>
                    <a:pt x="49" y="115"/>
                  </a:cubicBezTo>
                  <a:cubicBezTo>
                    <a:pt x="52" y="117"/>
                    <a:pt x="56" y="120"/>
                    <a:pt x="61" y="119"/>
                  </a:cubicBezTo>
                  <a:cubicBezTo>
                    <a:pt x="62" y="119"/>
                    <a:pt x="63" y="119"/>
                    <a:pt x="64" y="119"/>
                  </a:cubicBezTo>
                  <a:cubicBezTo>
                    <a:pt x="64" y="156"/>
                    <a:pt x="64" y="156"/>
                    <a:pt x="64" y="156"/>
                  </a:cubicBezTo>
                  <a:cubicBezTo>
                    <a:pt x="72" y="156"/>
                    <a:pt x="72" y="156"/>
                    <a:pt x="72" y="156"/>
                  </a:cubicBezTo>
                  <a:cubicBezTo>
                    <a:pt x="72" y="118"/>
                    <a:pt x="72" y="118"/>
                    <a:pt x="72" y="118"/>
                  </a:cubicBezTo>
                  <a:cubicBezTo>
                    <a:pt x="75" y="119"/>
                    <a:pt x="78" y="120"/>
                    <a:pt x="81" y="120"/>
                  </a:cubicBezTo>
                  <a:cubicBezTo>
                    <a:pt x="84" y="120"/>
                    <a:pt x="87" y="119"/>
                    <a:pt x="89" y="117"/>
                  </a:cubicBezTo>
                  <a:cubicBezTo>
                    <a:pt x="92" y="116"/>
                    <a:pt x="94" y="113"/>
                    <a:pt x="95" y="110"/>
                  </a:cubicBezTo>
                  <a:cubicBezTo>
                    <a:pt x="100" y="116"/>
                    <a:pt x="108" y="120"/>
                    <a:pt x="118" y="118"/>
                  </a:cubicBezTo>
                  <a:cubicBezTo>
                    <a:pt x="127" y="115"/>
                    <a:pt x="133" y="110"/>
                    <a:pt x="135" y="104"/>
                  </a:cubicBezTo>
                  <a:cubicBezTo>
                    <a:pt x="137" y="100"/>
                    <a:pt x="137" y="94"/>
                    <a:pt x="133" y="86"/>
                  </a:cubicBezTo>
                  <a:cubicBezTo>
                    <a:pt x="137" y="84"/>
                    <a:pt x="142" y="81"/>
                    <a:pt x="144" y="75"/>
                  </a:cubicBezTo>
                  <a:cubicBezTo>
                    <a:pt x="146" y="67"/>
                    <a:pt x="144" y="59"/>
                    <a:pt x="137" y="50"/>
                  </a:cubicBezTo>
                  <a:close/>
                  <a:moveTo>
                    <a:pt x="136" y="72"/>
                  </a:moveTo>
                  <a:cubicBezTo>
                    <a:pt x="134" y="78"/>
                    <a:pt x="126" y="80"/>
                    <a:pt x="126" y="80"/>
                  </a:cubicBezTo>
                  <a:cubicBezTo>
                    <a:pt x="120" y="82"/>
                    <a:pt x="120" y="82"/>
                    <a:pt x="120" y="82"/>
                  </a:cubicBezTo>
                  <a:cubicBezTo>
                    <a:pt x="124" y="87"/>
                    <a:pt x="124" y="87"/>
                    <a:pt x="124" y="87"/>
                  </a:cubicBezTo>
                  <a:cubicBezTo>
                    <a:pt x="128" y="92"/>
                    <a:pt x="129" y="97"/>
                    <a:pt x="128" y="101"/>
                  </a:cubicBezTo>
                  <a:cubicBezTo>
                    <a:pt x="126" y="105"/>
                    <a:pt x="122" y="108"/>
                    <a:pt x="115" y="110"/>
                  </a:cubicBezTo>
                  <a:cubicBezTo>
                    <a:pt x="103" y="113"/>
                    <a:pt x="96" y="98"/>
                    <a:pt x="95" y="97"/>
                  </a:cubicBezTo>
                  <a:cubicBezTo>
                    <a:pt x="88" y="100"/>
                    <a:pt x="88" y="100"/>
                    <a:pt x="88" y="100"/>
                  </a:cubicBezTo>
                  <a:cubicBezTo>
                    <a:pt x="89" y="105"/>
                    <a:pt x="88" y="109"/>
                    <a:pt x="85" y="111"/>
                  </a:cubicBezTo>
                  <a:cubicBezTo>
                    <a:pt x="82" y="113"/>
                    <a:pt x="77" y="112"/>
                    <a:pt x="72" y="109"/>
                  </a:cubicBezTo>
                  <a:cubicBezTo>
                    <a:pt x="72" y="101"/>
                    <a:pt x="72" y="101"/>
                    <a:pt x="72" y="101"/>
                  </a:cubicBezTo>
                  <a:cubicBezTo>
                    <a:pt x="112" y="62"/>
                    <a:pt x="112" y="62"/>
                    <a:pt x="112" y="62"/>
                  </a:cubicBezTo>
                  <a:cubicBezTo>
                    <a:pt x="107" y="56"/>
                    <a:pt x="107" y="56"/>
                    <a:pt x="107" y="56"/>
                  </a:cubicBezTo>
                  <a:cubicBezTo>
                    <a:pt x="102" y="61"/>
                    <a:pt x="102" y="61"/>
                    <a:pt x="102" y="61"/>
                  </a:cubicBezTo>
                  <a:cubicBezTo>
                    <a:pt x="102" y="51"/>
                    <a:pt x="102" y="51"/>
                    <a:pt x="102" y="51"/>
                  </a:cubicBezTo>
                  <a:cubicBezTo>
                    <a:pt x="94" y="51"/>
                    <a:pt x="94" y="51"/>
                    <a:pt x="94" y="51"/>
                  </a:cubicBezTo>
                  <a:cubicBezTo>
                    <a:pt x="94" y="69"/>
                    <a:pt x="94" y="69"/>
                    <a:pt x="94" y="69"/>
                  </a:cubicBezTo>
                  <a:cubicBezTo>
                    <a:pt x="72" y="90"/>
                    <a:pt x="72" y="90"/>
                    <a:pt x="72" y="90"/>
                  </a:cubicBezTo>
                  <a:cubicBezTo>
                    <a:pt x="72" y="66"/>
                    <a:pt x="72" y="66"/>
                    <a:pt x="72" y="66"/>
                  </a:cubicBezTo>
                  <a:cubicBezTo>
                    <a:pt x="64" y="66"/>
                    <a:pt x="64" y="66"/>
                    <a:pt x="64" y="66"/>
                  </a:cubicBezTo>
                  <a:cubicBezTo>
                    <a:pt x="64" y="81"/>
                    <a:pt x="64" y="81"/>
                    <a:pt x="64" y="81"/>
                  </a:cubicBezTo>
                  <a:cubicBezTo>
                    <a:pt x="57" y="73"/>
                    <a:pt x="57" y="73"/>
                    <a:pt x="57" y="73"/>
                  </a:cubicBezTo>
                  <a:cubicBezTo>
                    <a:pt x="57" y="51"/>
                    <a:pt x="57" y="51"/>
                    <a:pt x="57" y="51"/>
                  </a:cubicBezTo>
                  <a:cubicBezTo>
                    <a:pt x="49" y="51"/>
                    <a:pt x="49" y="51"/>
                    <a:pt x="49" y="51"/>
                  </a:cubicBezTo>
                  <a:cubicBezTo>
                    <a:pt x="49" y="65"/>
                    <a:pt x="49" y="65"/>
                    <a:pt x="49" y="65"/>
                  </a:cubicBezTo>
                  <a:cubicBezTo>
                    <a:pt x="41" y="57"/>
                    <a:pt x="41" y="57"/>
                    <a:pt x="41" y="57"/>
                  </a:cubicBezTo>
                  <a:cubicBezTo>
                    <a:pt x="35" y="63"/>
                    <a:pt x="35" y="63"/>
                    <a:pt x="35" y="63"/>
                  </a:cubicBezTo>
                  <a:cubicBezTo>
                    <a:pt x="64" y="92"/>
                    <a:pt x="64" y="92"/>
                    <a:pt x="64" y="92"/>
                  </a:cubicBezTo>
                  <a:cubicBezTo>
                    <a:pt x="64" y="109"/>
                    <a:pt x="64" y="109"/>
                    <a:pt x="64" y="109"/>
                  </a:cubicBezTo>
                  <a:cubicBezTo>
                    <a:pt x="63" y="111"/>
                    <a:pt x="62" y="111"/>
                    <a:pt x="61" y="111"/>
                  </a:cubicBezTo>
                  <a:cubicBezTo>
                    <a:pt x="57" y="112"/>
                    <a:pt x="53" y="109"/>
                    <a:pt x="52" y="108"/>
                  </a:cubicBezTo>
                  <a:cubicBezTo>
                    <a:pt x="50" y="105"/>
                    <a:pt x="50" y="105"/>
                    <a:pt x="50" y="105"/>
                  </a:cubicBezTo>
                  <a:cubicBezTo>
                    <a:pt x="47" y="107"/>
                    <a:pt x="47" y="107"/>
                    <a:pt x="47" y="107"/>
                  </a:cubicBezTo>
                  <a:cubicBezTo>
                    <a:pt x="44" y="109"/>
                    <a:pt x="43" y="109"/>
                    <a:pt x="43" y="109"/>
                  </a:cubicBezTo>
                  <a:cubicBezTo>
                    <a:pt x="41" y="109"/>
                    <a:pt x="40" y="106"/>
                    <a:pt x="40" y="104"/>
                  </a:cubicBezTo>
                  <a:cubicBezTo>
                    <a:pt x="40" y="100"/>
                    <a:pt x="40" y="100"/>
                    <a:pt x="40" y="100"/>
                  </a:cubicBezTo>
                  <a:cubicBezTo>
                    <a:pt x="36" y="100"/>
                    <a:pt x="36" y="100"/>
                    <a:pt x="36" y="100"/>
                  </a:cubicBezTo>
                  <a:cubicBezTo>
                    <a:pt x="22" y="99"/>
                    <a:pt x="13" y="96"/>
                    <a:pt x="11" y="92"/>
                  </a:cubicBezTo>
                  <a:cubicBezTo>
                    <a:pt x="9" y="86"/>
                    <a:pt x="15" y="77"/>
                    <a:pt x="18" y="75"/>
                  </a:cubicBezTo>
                  <a:cubicBezTo>
                    <a:pt x="20" y="72"/>
                    <a:pt x="20" y="72"/>
                    <a:pt x="20" y="72"/>
                  </a:cubicBezTo>
                  <a:cubicBezTo>
                    <a:pt x="18" y="69"/>
                    <a:pt x="18" y="69"/>
                    <a:pt x="18" y="69"/>
                  </a:cubicBezTo>
                  <a:cubicBezTo>
                    <a:pt x="13" y="65"/>
                    <a:pt x="11" y="60"/>
                    <a:pt x="11" y="58"/>
                  </a:cubicBezTo>
                  <a:cubicBezTo>
                    <a:pt x="13" y="54"/>
                    <a:pt x="19" y="52"/>
                    <a:pt x="21" y="52"/>
                  </a:cubicBezTo>
                  <a:cubicBezTo>
                    <a:pt x="25" y="51"/>
                    <a:pt x="25" y="51"/>
                    <a:pt x="25" y="51"/>
                  </a:cubicBezTo>
                  <a:cubicBezTo>
                    <a:pt x="24" y="47"/>
                    <a:pt x="24" y="47"/>
                    <a:pt x="24" y="47"/>
                  </a:cubicBezTo>
                  <a:cubicBezTo>
                    <a:pt x="23" y="42"/>
                    <a:pt x="23" y="38"/>
                    <a:pt x="25" y="35"/>
                  </a:cubicBezTo>
                  <a:cubicBezTo>
                    <a:pt x="28" y="32"/>
                    <a:pt x="32" y="32"/>
                    <a:pt x="32" y="32"/>
                  </a:cubicBezTo>
                  <a:cubicBezTo>
                    <a:pt x="35" y="32"/>
                    <a:pt x="35" y="32"/>
                    <a:pt x="35" y="32"/>
                  </a:cubicBezTo>
                  <a:cubicBezTo>
                    <a:pt x="36" y="29"/>
                    <a:pt x="36" y="29"/>
                    <a:pt x="36" y="29"/>
                  </a:cubicBezTo>
                  <a:cubicBezTo>
                    <a:pt x="38" y="17"/>
                    <a:pt x="44" y="13"/>
                    <a:pt x="49" y="11"/>
                  </a:cubicBezTo>
                  <a:cubicBezTo>
                    <a:pt x="56" y="9"/>
                    <a:pt x="65" y="10"/>
                    <a:pt x="70" y="15"/>
                  </a:cubicBezTo>
                  <a:cubicBezTo>
                    <a:pt x="72" y="17"/>
                    <a:pt x="75" y="20"/>
                    <a:pt x="74" y="25"/>
                  </a:cubicBezTo>
                  <a:cubicBezTo>
                    <a:pt x="73" y="29"/>
                    <a:pt x="73" y="29"/>
                    <a:pt x="73" y="29"/>
                  </a:cubicBezTo>
                  <a:cubicBezTo>
                    <a:pt x="81" y="30"/>
                    <a:pt x="81" y="30"/>
                    <a:pt x="81" y="30"/>
                  </a:cubicBezTo>
                  <a:cubicBezTo>
                    <a:pt x="82" y="28"/>
                    <a:pt x="82" y="28"/>
                    <a:pt x="82" y="28"/>
                  </a:cubicBezTo>
                  <a:cubicBezTo>
                    <a:pt x="86" y="24"/>
                    <a:pt x="90" y="22"/>
                    <a:pt x="93" y="22"/>
                  </a:cubicBezTo>
                  <a:cubicBezTo>
                    <a:pt x="98" y="23"/>
                    <a:pt x="101" y="28"/>
                    <a:pt x="102" y="30"/>
                  </a:cubicBezTo>
                  <a:cubicBezTo>
                    <a:pt x="104" y="33"/>
                    <a:pt x="104" y="33"/>
                    <a:pt x="104" y="33"/>
                  </a:cubicBezTo>
                  <a:cubicBezTo>
                    <a:pt x="107" y="31"/>
                    <a:pt x="107" y="31"/>
                    <a:pt x="107" y="31"/>
                  </a:cubicBezTo>
                  <a:cubicBezTo>
                    <a:pt x="113" y="29"/>
                    <a:pt x="121" y="26"/>
                    <a:pt x="125" y="30"/>
                  </a:cubicBezTo>
                  <a:cubicBezTo>
                    <a:pt x="131" y="34"/>
                    <a:pt x="130" y="46"/>
                    <a:pt x="129" y="50"/>
                  </a:cubicBezTo>
                  <a:cubicBezTo>
                    <a:pt x="128" y="52"/>
                    <a:pt x="128" y="52"/>
                    <a:pt x="128" y="52"/>
                  </a:cubicBezTo>
                  <a:cubicBezTo>
                    <a:pt x="130" y="54"/>
                    <a:pt x="130" y="54"/>
                    <a:pt x="130" y="54"/>
                  </a:cubicBezTo>
                  <a:cubicBezTo>
                    <a:pt x="136" y="61"/>
                    <a:pt x="138" y="67"/>
                    <a:pt x="136" y="7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16"/>
            <p:cNvSpPr>
              <a:spLocks noChangeAspect="1" noEditPoints="1"/>
            </p:cNvSpPr>
            <p:nvPr/>
          </p:nvSpPr>
          <p:spPr bwMode="auto">
            <a:xfrm>
              <a:off x="6642265" y="1183011"/>
              <a:ext cx="402136" cy="404649"/>
            </a:xfrm>
            <a:custGeom>
              <a:avLst/>
              <a:gdLst>
                <a:gd name="T0" fmla="*/ 75 w 135"/>
                <a:gd name="T1" fmla="*/ 12 h 136"/>
                <a:gd name="T2" fmla="*/ 71 w 135"/>
                <a:gd name="T3" fmla="*/ 6 h 136"/>
                <a:gd name="T4" fmla="*/ 68 w 135"/>
                <a:gd name="T5" fmla="*/ 0 h 136"/>
                <a:gd name="T6" fmla="*/ 64 w 135"/>
                <a:gd name="T7" fmla="*/ 6 h 136"/>
                <a:gd name="T8" fmla="*/ 60 w 135"/>
                <a:gd name="T9" fmla="*/ 12 h 136"/>
                <a:gd name="T10" fmla="*/ 0 w 135"/>
                <a:gd name="T11" fmla="*/ 79 h 136"/>
                <a:gd name="T12" fmla="*/ 0 w 135"/>
                <a:gd name="T13" fmla="*/ 87 h 136"/>
                <a:gd name="T14" fmla="*/ 7 w 135"/>
                <a:gd name="T15" fmla="*/ 82 h 136"/>
                <a:gd name="T16" fmla="*/ 19 w 135"/>
                <a:gd name="T17" fmla="*/ 79 h 136"/>
                <a:gd name="T18" fmla="*/ 31 w 135"/>
                <a:gd name="T19" fmla="*/ 82 h 136"/>
                <a:gd name="T20" fmla="*/ 33 w 135"/>
                <a:gd name="T21" fmla="*/ 84 h 136"/>
                <a:gd name="T22" fmla="*/ 35 w 135"/>
                <a:gd name="T23" fmla="*/ 83 h 136"/>
                <a:gd name="T24" fmla="*/ 51 w 135"/>
                <a:gd name="T25" fmla="*/ 79 h 136"/>
                <a:gd name="T26" fmla="*/ 64 w 135"/>
                <a:gd name="T27" fmla="*/ 82 h 136"/>
                <a:gd name="T28" fmla="*/ 64 w 135"/>
                <a:gd name="T29" fmla="*/ 108 h 136"/>
                <a:gd name="T30" fmla="*/ 73 w 135"/>
                <a:gd name="T31" fmla="*/ 132 h 136"/>
                <a:gd name="T32" fmla="*/ 87 w 135"/>
                <a:gd name="T33" fmla="*/ 136 h 136"/>
                <a:gd name="T34" fmla="*/ 92 w 135"/>
                <a:gd name="T35" fmla="*/ 136 h 136"/>
                <a:gd name="T36" fmla="*/ 91 w 135"/>
                <a:gd name="T37" fmla="*/ 128 h 136"/>
                <a:gd name="T38" fmla="*/ 78 w 135"/>
                <a:gd name="T39" fmla="*/ 126 h 136"/>
                <a:gd name="T40" fmla="*/ 72 w 135"/>
                <a:gd name="T41" fmla="*/ 108 h 136"/>
                <a:gd name="T42" fmla="*/ 72 w 135"/>
                <a:gd name="T43" fmla="*/ 82 h 136"/>
                <a:gd name="T44" fmla="*/ 84 w 135"/>
                <a:gd name="T45" fmla="*/ 79 h 136"/>
                <a:gd name="T46" fmla="*/ 100 w 135"/>
                <a:gd name="T47" fmla="*/ 83 h 136"/>
                <a:gd name="T48" fmla="*/ 102 w 135"/>
                <a:gd name="T49" fmla="*/ 84 h 136"/>
                <a:gd name="T50" fmla="*/ 103 w 135"/>
                <a:gd name="T51" fmla="*/ 83 h 136"/>
                <a:gd name="T52" fmla="*/ 117 w 135"/>
                <a:gd name="T53" fmla="*/ 79 h 136"/>
                <a:gd name="T54" fmla="*/ 129 w 135"/>
                <a:gd name="T55" fmla="*/ 83 h 136"/>
                <a:gd name="T56" fmla="*/ 135 w 135"/>
                <a:gd name="T57" fmla="*/ 86 h 136"/>
                <a:gd name="T58" fmla="*/ 135 w 135"/>
                <a:gd name="T59" fmla="*/ 79 h 136"/>
                <a:gd name="T60" fmla="*/ 75 w 135"/>
                <a:gd name="T61" fmla="*/ 12 h 136"/>
                <a:gd name="T62" fmla="*/ 117 w 135"/>
                <a:gd name="T63" fmla="*/ 71 h 136"/>
                <a:gd name="T64" fmla="*/ 102 w 135"/>
                <a:gd name="T65" fmla="*/ 75 h 136"/>
                <a:gd name="T66" fmla="*/ 84 w 135"/>
                <a:gd name="T67" fmla="*/ 71 h 136"/>
                <a:gd name="T68" fmla="*/ 68 w 135"/>
                <a:gd name="T69" fmla="*/ 75 h 136"/>
                <a:gd name="T70" fmla="*/ 51 w 135"/>
                <a:gd name="T71" fmla="*/ 71 h 136"/>
                <a:gd name="T72" fmla="*/ 34 w 135"/>
                <a:gd name="T73" fmla="*/ 75 h 136"/>
                <a:gd name="T74" fmla="*/ 19 w 135"/>
                <a:gd name="T75" fmla="*/ 71 h 136"/>
                <a:gd name="T76" fmla="*/ 8 w 135"/>
                <a:gd name="T77" fmla="*/ 73 h 136"/>
                <a:gd name="T78" fmla="*/ 62 w 135"/>
                <a:gd name="T79" fmla="*/ 20 h 136"/>
                <a:gd name="T80" fmla="*/ 67 w 135"/>
                <a:gd name="T81" fmla="*/ 16 h 136"/>
                <a:gd name="T82" fmla="*/ 73 w 135"/>
                <a:gd name="T83" fmla="*/ 20 h 136"/>
                <a:gd name="T84" fmla="*/ 127 w 135"/>
                <a:gd name="T85" fmla="*/ 73 h 136"/>
                <a:gd name="T86" fmla="*/ 117 w 135"/>
                <a:gd name="T87" fmla="*/ 7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5" h="136">
                  <a:moveTo>
                    <a:pt x="75" y="12"/>
                  </a:moveTo>
                  <a:cubicBezTo>
                    <a:pt x="74" y="11"/>
                    <a:pt x="72" y="8"/>
                    <a:pt x="71" y="6"/>
                  </a:cubicBezTo>
                  <a:cubicBezTo>
                    <a:pt x="68" y="0"/>
                    <a:pt x="68" y="0"/>
                    <a:pt x="68" y="0"/>
                  </a:cubicBezTo>
                  <a:cubicBezTo>
                    <a:pt x="64" y="6"/>
                    <a:pt x="64" y="6"/>
                    <a:pt x="64" y="6"/>
                  </a:cubicBezTo>
                  <a:cubicBezTo>
                    <a:pt x="63" y="8"/>
                    <a:pt x="61" y="11"/>
                    <a:pt x="60" y="12"/>
                  </a:cubicBezTo>
                  <a:cubicBezTo>
                    <a:pt x="26" y="14"/>
                    <a:pt x="0" y="43"/>
                    <a:pt x="0" y="79"/>
                  </a:cubicBezTo>
                  <a:cubicBezTo>
                    <a:pt x="0" y="87"/>
                    <a:pt x="0" y="87"/>
                    <a:pt x="0" y="87"/>
                  </a:cubicBezTo>
                  <a:cubicBezTo>
                    <a:pt x="7" y="82"/>
                    <a:pt x="7" y="82"/>
                    <a:pt x="7" y="82"/>
                  </a:cubicBezTo>
                  <a:cubicBezTo>
                    <a:pt x="7" y="82"/>
                    <a:pt x="12" y="79"/>
                    <a:pt x="19" y="79"/>
                  </a:cubicBezTo>
                  <a:cubicBezTo>
                    <a:pt x="26" y="79"/>
                    <a:pt x="31" y="82"/>
                    <a:pt x="31" y="82"/>
                  </a:cubicBezTo>
                  <a:cubicBezTo>
                    <a:pt x="33" y="84"/>
                    <a:pt x="33" y="84"/>
                    <a:pt x="33" y="84"/>
                  </a:cubicBezTo>
                  <a:cubicBezTo>
                    <a:pt x="35" y="83"/>
                    <a:pt x="35" y="83"/>
                    <a:pt x="35" y="83"/>
                  </a:cubicBezTo>
                  <a:cubicBezTo>
                    <a:pt x="35" y="83"/>
                    <a:pt x="44" y="79"/>
                    <a:pt x="51" y="79"/>
                  </a:cubicBezTo>
                  <a:cubicBezTo>
                    <a:pt x="56" y="79"/>
                    <a:pt x="61" y="80"/>
                    <a:pt x="64" y="82"/>
                  </a:cubicBezTo>
                  <a:cubicBezTo>
                    <a:pt x="64" y="108"/>
                    <a:pt x="64" y="108"/>
                    <a:pt x="64" y="108"/>
                  </a:cubicBezTo>
                  <a:cubicBezTo>
                    <a:pt x="64" y="119"/>
                    <a:pt x="67" y="127"/>
                    <a:pt x="73" y="132"/>
                  </a:cubicBezTo>
                  <a:cubicBezTo>
                    <a:pt x="77" y="136"/>
                    <a:pt x="83" y="136"/>
                    <a:pt x="87" y="136"/>
                  </a:cubicBezTo>
                  <a:cubicBezTo>
                    <a:pt x="90" y="136"/>
                    <a:pt x="92" y="136"/>
                    <a:pt x="92" y="136"/>
                  </a:cubicBezTo>
                  <a:cubicBezTo>
                    <a:pt x="91" y="128"/>
                    <a:pt x="91" y="128"/>
                    <a:pt x="91" y="128"/>
                  </a:cubicBezTo>
                  <a:cubicBezTo>
                    <a:pt x="90" y="128"/>
                    <a:pt x="83" y="130"/>
                    <a:pt x="78" y="126"/>
                  </a:cubicBezTo>
                  <a:cubicBezTo>
                    <a:pt x="74" y="122"/>
                    <a:pt x="72" y="117"/>
                    <a:pt x="72" y="108"/>
                  </a:cubicBezTo>
                  <a:cubicBezTo>
                    <a:pt x="72" y="82"/>
                    <a:pt x="72" y="82"/>
                    <a:pt x="72" y="82"/>
                  </a:cubicBezTo>
                  <a:cubicBezTo>
                    <a:pt x="74" y="80"/>
                    <a:pt x="79" y="79"/>
                    <a:pt x="84" y="79"/>
                  </a:cubicBezTo>
                  <a:cubicBezTo>
                    <a:pt x="91" y="79"/>
                    <a:pt x="100" y="83"/>
                    <a:pt x="100" y="83"/>
                  </a:cubicBezTo>
                  <a:cubicBezTo>
                    <a:pt x="102" y="84"/>
                    <a:pt x="102" y="84"/>
                    <a:pt x="102" y="84"/>
                  </a:cubicBezTo>
                  <a:cubicBezTo>
                    <a:pt x="103" y="83"/>
                    <a:pt x="103" y="83"/>
                    <a:pt x="103" y="83"/>
                  </a:cubicBezTo>
                  <a:cubicBezTo>
                    <a:pt x="107" y="81"/>
                    <a:pt x="113" y="79"/>
                    <a:pt x="117" y="79"/>
                  </a:cubicBezTo>
                  <a:cubicBezTo>
                    <a:pt x="120" y="79"/>
                    <a:pt x="126" y="81"/>
                    <a:pt x="129" y="83"/>
                  </a:cubicBezTo>
                  <a:cubicBezTo>
                    <a:pt x="135" y="86"/>
                    <a:pt x="135" y="86"/>
                    <a:pt x="135" y="86"/>
                  </a:cubicBezTo>
                  <a:cubicBezTo>
                    <a:pt x="135" y="79"/>
                    <a:pt x="135" y="79"/>
                    <a:pt x="135" y="79"/>
                  </a:cubicBezTo>
                  <a:cubicBezTo>
                    <a:pt x="135" y="43"/>
                    <a:pt x="109" y="14"/>
                    <a:pt x="75" y="12"/>
                  </a:cubicBezTo>
                  <a:close/>
                  <a:moveTo>
                    <a:pt x="117" y="71"/>
                  </a:moveTo>
                  <a:cubicBezTo>
                    <a:pt x="112" y="71"/>
                    <a:pt x="105" y="73"/>
                    <a:pt x="102" y="75"/>
                  </a:cubicBezTo>
                  <a:cubicBezTo>
                    <a:pt x="98" y="73"/>
                    <a:pt x="91" y="71"/>
                    <a:pt x="84" y="71"/>
                  </a:cubicBezTo>
                  <a:cubicBezTo>
                    <a:pt x="77" y="71"/>
                    <a:pt x="71" y="73"/>
                    <a:pt x="68" y="75"/>
                  </a:cubicBezTo>
                  <a:cubicBezTo>
                    <a:pt x="65" y="73"/>
                    <a:pt x="58" y="71"/>
                    <a:pt x="51" y="71"/>
                  </a:cubicBezTo>
                  <a:cubicBezTo>
                    <a:pt x="45" y="71"/>
                    <a:pt x="37" y="73"/>
                    <a:pt x="34" y="75"/>
                  </a:cubicBezTo>
                  <a:cubicBezTo>
                    <a:pt x="31" y="73"/>
                    <a:pt x="26" y="71"/>
                    <a:pt x="19" y="71"/>
                  </a:cubicBezTo>
                  <a:cubicBezTo>
                    <a:pt x="15" y="71"/>
                    <a:pt x="11" y="72"/>
                    <a:pt x="8" y="73"/>
                  </a:cubicBezTo>
                  <a:cubicBezTo>
                    <a:pt x="11" y="43"/>
                    <a:pt x="33" y="21"/>
                    <a:pt x="62" y="20"/>
                  </a:cubicBezTo>
                  <a:cubicBezTo>
                    <a:pt x="63" y="20"/>
                    <a:pt x="65" y="20"/>
                    <a:pt x="67" y="16"/>
                  </a:cubicBezTo>
                  <a:cubicBezTo>
                    <a:pt x="70" y="19"/>
                    <a:pt x="71" y="20"/>
                    <a:pt x="73" y="20"/>
                  </a:cubicBezTo>
                  <a:cubicBezTo>
                    <a:pt x="102" y="21"/>
                    <a:pt x="124" y="43"/>
                    <a:pt x="127" y="73"/>
                  </a:cubicBezTo>
                  <a:cubicBezTo>
                    <a:pt x="124" y="72"/>
                    <a:pt x="120" y="71"/>
                    <a:pt x="117" y="7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17"/>
            <p:cNvSpPr>
              <a:spLocks noChangeAspect="1" noEditPoints="1"/>
            </p:cNvSpPr>
            <p:nvPr/>
          </p:nvSpPr>
          <p:spPr bwMode="auto">
            <a:xfrm>
              <a:off x="3199162" y="1252560"/>
              <a:ext cx="424320" cy="265552"/>
            </a:xfrm>
            <a:custGeom>
              <a:avLst/>
              <a:gdLst>
                <a:gd name="T0" fmla="*/ 19 w 302"/>
                <a:gd name="T1" fmla="*/ 66 h 189"/>
                <a:gd name="T2" fmla="*/ 0 w 302"/>
                <a:gd name="T3" fmla="*/ 66 h 189"/>
                <a:gd name="T4" fmla="*/ 0 w 302"/>
                <a:gd name="T5" fmla="*/ 0 h 189"/>
                <a:gd name="T6" fmla="*/ 66 w 302"/>
                <a:gd name="T7" fmla="*/ 0 h 189"/>
                <a:gd name="T8" fmla="*/ 66 w 302"/>
                <a:gd name="T9" fmla="*/ 19 h 189"/>
                <a:gd name="T10" fmla="*/ 19 w 302"/>
                <a:gd name="T11" fmla="*/ 19 h 189"/>
                <a:gd name="T12" fmla="*/ 19 w 302"/>
                <a:gd name="T13" fmla="*/ 66 h 189"/>
                <a:gd name="T14" fmla="*/ 38 w 302"/>
                <a:gd name="T15" fmla="*/ 38 h 189"/>
                <a:gd name="T16" fmla="*/ 265 w 302"/>
                <a:gd name="T17" fmla="*/ 38 h 189"/>
                <a:gd name="T18" fmla="*/ 265 w 302"/>
                <a:gd name="T19" fmla="*/ 151 h 189"/>
                <a:gd name="T20" fmla="*/ 38 w 302"/>
                <a:gd name="T21" fmla="*/ 151 h 189"/>
                <a:gd name="T22" fmla="*/ 38 w 302"/>
                <a:gd name="T23" fmla="*/ 38 h 189"/>
                <a:gd name="T24" fmla="*/ 57 w 302"/>
                <a:gd name="T25" fmla="*/ 133 h 189"/>
                <a:gd name="T26" fmla="*/ 246 w 302"/>
                <a:gd name="T27" fmla="*/ 133 h 189"/>
                <a:gd name="T28" fmla="*/ 246 w 302"/>
                <a:gd name="T29" fmla="*/ 57 h 189"/>
                <a:gd name="T30" fmla="*/ 57 w 302"/>
                <a:gd name="T31" fmla="*/ 57 h 189"/>
                <a:gd name="T32" fmla="*/ 57 w 302"/>
                <a:gd name="T33" fmla="*/ 133 h 189"/>
                <a:gd name="T34" fmla="*/ 236 w 302"/>
                <a:gd name="T35" fmla="*/ 0 h 189"/>
                <a:gd name="T36" fmla="*/ 236 w 302"/>
                <a:gd name="T37" fmla="*/ 19 h 189"/>
                <a:gd name="T38" fmla="*/ 284 w 302"/>
                <a:gd name="T39" fmla="*/ 19 h 189"/>
                <a:gd name="T40" fmla="*/ 284 w 302"/>
                <a:gd name="T41" fmla="*/ 66 h 189"/>
                <a:gd name="T42" fmla="*/ 302 w 302"/>
                <a:gd name="T43" fmla="*/ 66 h 189"/>
                <a:gd name="T44" fmla="*/ 302 w 302"/>
                <a:gd name="T45" fmla="*/ 0 h 189"/>
                <a:gd name="T46" fmla="*/ 236 w 302"/>
                <a:gd name="T47" fmla="*/ 0 h 189"/>
                <a:gd name="T48" fmla="*/ 284 w 302"/>
                <a:gd name="T49" fmla="*/ 170 h 189"/>
                <a:gd name="T50" fmla="*/ 236 w 302"/>
                <a:gd name="T51" fmla="*/ 170 h 189"/>
                <a:gd name="T52" fmla="*/ 236 w 302"/>
                <a:gd name="T53" fmla="*/ 189 h 189"/>
                <a:gd name="T54" fmla="*/ 302 w 302"/>
                <a:gd name="T55" fmla="*/ 189 h 189"/>
                <a:gd name="T56" fmla="*/ 302 w 302"/>
                <a:gd name="T57" fmla="*/ 123 h 189"/>
                <a:gd name="T58" fmla="*/ 284 w 302"/>
                <a:gd name="T59" fmla="*/ 123 h 189"/>
                <a:gd name="T60" fmla="*/ 284 w 302"/>
                <a:gd name="T61" fmla="*/ 170 h 189"/>
                <a:gd name="T62" fmla="*/ 19 w 302"/>
                <a:gd name="T63" fmla="*/ 123 h 189"/>
                <a:gd name="T64" fmla="*/ 0 w 302"/>
                <a:gd name="T65" fmla="*/ 123 h 189"/>
                <a:gd name="T66" fmla="*/ 0 w 302"/>
                <a:gd name="T67" fmla="*/ 189 h 189"/>
                <a:gd name="T68" fmla="*/ 66 w 302"/>
                <a:gd name="T69" fmla="*/ 189 h 189"/>
                <a:gd name="T70" fmla="*/ 66 w 302"/>
                <a:gd name="T71" fmla="*/ 170 h 189"/>
                <a:gd name="T72" fmla="*/ 19 w 302"/>
                <a:gd name="T73" fmla="*/ 170 h 189"/>
                <a:gd name="T74" fmla="*/ 19 w 302"/>
                <a:gd name="T75" fmla="*/ 12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2" h="189">
                  <a:moveTo>
                    <a:pt x="19" y="66"/>
                  </a:moveTo>
                  <a:lnTo>
                    <a:pt x="0" y="66"/>
                  </a:lnTo>
                  <a:lnTo>
                    <a:pt x="0" y="0"/>
                  </a:lnTo>
                  <a:lnTo>
                    <a:pt x="66" y="0"/>
                  </a:lnTo>
                  <a:lnTo>
                    <a:pt x="66" y="19"/>
                  </a:lnTo>
                  <a:lnTo>
                    <a:pt x="19" y="19"/>
                  </a:lnTo>
                  <a:lnTo>
                    <a:pt x="19" y="66"/>
                  </a:lnTo>
                  <a:close/>
                  <a:moveTo>
                    <a:pt x="38" y="38"/>
                  </a:moveTo>
                  <a:lnTo>
                    <a:pt x="265" y="38"/>
                  </a:lnTo>
                  <a:lnTo>
                    <a:pt x="265" y="151"/>
                  </a:lnTo>
                  <a:lnTo>
                    <a:pt x="38" y="151"/>
                  </a:lnTo>
                  <a:lnTo>
                    <a:pt x="38" y="38"/>
                  </a:lnTo>
                  <a:close/>
                  <a:moveTo>
                    <a:pt x="57" y="133"/>
                  </a:moveTo>
                  <a:lnTo>
                    <a:pt x="246" y="133"/>
                  </a:lnTo>
                  <a:lnTo>
                    <a:pt x="246" y="57"/>
                  </a:lnTo>
                  <a:lnTo>
                    <a:pt x="57" y="57"/>
                  </a:lnTo>
                  <a:lnTo>
                    <a:pt x="57" y="133"/>
                  </a:lnTo>
                  <a:close/>
                  <a:moveTo>
                    <a:pt x="236" y="0"/>
                  </a:moveTo>
                  <a:lnTo>
                    <a:pt x="236" y="19"/>
                  </a:lnTo>
                  <a:lnTo>
                    <a:pt x="284" y="19"/>
                  </a:lnTo>
                  <a:lnTo>
                    <a:pt x="284" y="66"/>
                  </a:lnTo>
                  <a:lnTo>
                    <a:pt x="302" y="66"/>
                  </a:lnTo>
                  <a:lnTo>
                    <a:pt x="302" y="0"/>
                  </a:lnTo>
                  <a:lnTo>
                    <a:pt x="236" y="0"/>
                  </a:lnTo>
                  <a:close/>
                  <a:moveTo>
                    <a:pt x="284" y="170"/>
                  </a:moveTo>
                  <a:lnTo>
                    <a:pt x="236" y="170"/>
                  </a:lnTo>
                  <a:lnTo>
                    <a:pt x="236" y="189"/>
                  </a:lnTo>
                  <a:lnTo>
                    <a:pt x="302" y="189"/>
                  </a:lnTo>
                  <a:lnTo>
                    <a:pt x="302" y="123"/>
                  </a:lnTo>
                  <a:lnTo>
                    <a:pt x="284" y="123"/>
                  </a:lnTo>
                  <a:lnTo>
                    <a:pt x="284" y="170"/>
                  </a:lnTo>
                  <a:close/>
                  <a:moveTo>
                    <a:pt x="19" y="123"/>
                  </a:moveTo>
                  <a:lnTo>
                    <a:pt x="0" y="123"/>
                  </a:lnTo>
                  <a:lnTo>
                    <a:pt x="0" y="189"/>
                  </a:lnTo>
                  <a:lnTo>
                    <a:pt x="66" y="189"/>
                  </a:lnTo>
                  <a:lnTo>
                    <a:pt x="66" y="170"/>
                  </a:lnTo>
                  <a:lnTo>
                    <a:pt x="19" y="170"/>
                  </a:lnTo>
                  <a:lnTo>
                    <a:pt x="19" y="12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18"/>
            <p:cNvSpPr>
              <a:spLocks noChangeAspect="1" noEditPoints="1"/>
            </p:cNvSpPr>
            <p:nvPr/>
          </p:nvSpPr>
          <p:spPr bwMode="auto">
            <a:xfrm>
              <a:off x="4109218" y="1252560"/>
              <a:ext cx="425726" cy="265552"/>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7"/>
            <p:cNvSpPr>
              <a:spLocks noChangeAspect="1"/>
            </p:cNvSpPr>
            <p:nvPr/>
          </p:nvSpPr>
          <p:spPr bwMode="auto">
            <a:xfrm>
              <a:off x="10308093" y="4863281"/>
              <a:ext cx="355474" cy="355474"/>
            </a:xfrm>
            <a:custGeom>
              <a:avLst/>
              <a:gdLst>
                <a:gd name="T0" fmla="*/ 208 w 253"/>
                <a:gd name="T1" fmla="*/ 83 h 253"/>
                <a:gd name="T2" fmla="*/ 197 w 253"/>
                <a:gd name="T3" fmla="*/ 94 h 253"/>
                <a:gd name="T4" fmla="*/ 218 w 253"/>
                <a:gd name="T5" fmla="*/ 118 h 253"/>
                <a:gd name="T6" fmla="*/ 135 w 253"/>
                <a:gd name="T7" fmla="*/ 118 h 253"/>
                <a:gd name="T8" fmla="*/ 135 w 253"/>
                <a:gd name="T9" fmla="*/ 35 h 253"/>
                <a:gd name="T10" fmla="*/ 159 w 253"/>
                <a:gd name="T11" fmla="*/ 57 h 253"/>
                <a:gd name="T12" fmla="*/ 171 w 253"/>
                <a:gd name="T13" fmla="*/ 45 h 253"/>
                <a:gd name="T14" fmla="*/ 126 w 253"/>
                <a:gd name="T15" fmla="*/ 0 h 253"/>
                <a:gd name="T16" fmla="*/ 83 w 253"/>
                <a:gd name="T17" fmla="*/ 45 h 253"/>
                <a:gd name="T18" fmla="*/ 95 w 253"/>
                <a:gd name="T19" fmla="*/ 57 h 253"/>
                <a:gd name="T20" fmla="*/ 116 w 253"/>
                <a:gd name="T21" fmla="*/ 35 h 253"/>
                <a:gd name="T22" fmla="*/ 116 w 253"/>
                <a:gd name="T23" fmla="*/ 118 h 253"/>
                <a:gd name="T24" fmla="*/ 36 w 253"/>
                <a:gd name="T25" fmla="*/ 118 h 253"/>
                <a:gd name="T26" fmla="*/ 57 w 253"/>
                <a:gd name="T27" fmla="*/ 94 h 253"/>
                <a:gd name="T28" fmla="*/ 45 w 253"/>
                <a:gd name="T29" fmla="*/ 83 h 253"/>
                <a:gd name="T30" fmla="*/ 0 w 253"/>
                <a:gd name="T31" fmla="*/ 128 h 253"/>
                <a:gd name="T32" fmla="*/ 45 w 253"/>
                <a:gd name="T33" fmla="*/ 170 h 253"/>
                <a:gd name="T34" fmla="*/ 57 w 253"/>
                <a:gd name="T35" fmla="*/ 158 h 253"/>
                <a:gd name="T36" fmla="*/ 36 w 253"/>
                <a:gd name="T37" fmla="*/ 137 h 253"/>
                <a:gd name="T38" fmla="*/ 116 w 253"/>
                <a:gd name="T39" fmla="*/ 137 h 253"/>
                <a:gd name="T40" fmla="*/ 116 w 253"/>
                <a:gd name="T41" fmla="*/ 217 h 253"/>
                <a:gd name="T42" fmla="*/ 95 w 253"/>
                <a:gd name="T43" fmla="*/ 196 h 253"/>
                <a:gd name="T44" fmla="*/ 83 w 253"/>
                <a:gd name="T45" fmla="*/ 208 h 253"/>
                <a:gd name="T46" fmla="*/ 126 w 253"/>
                <a:gd name="T47" fmla="*/ 253 h 253"/>
                <a:gd name="T48" fmla="*/ 171 w 253"/>
                <a:gd name="T49" fmla="*/ 208 h 253"/>
                <a:gd name="T50" fmla="*/ 159 w 253"/>
                <a:gd name="T51" fmla="*/ 196 h 253"/>
                <a:gd name="T52" fmla="*/ 135 w 253"/>
                <a:gd name="T53" fmla="*/ 217 h 253"/>
                <a:gd name="T54" fmla="*/ 135 w 253"/>
                <a:gd name="T55" fmla="*/ 137 h 253"/>
                <a:gd name="T56" fmla="*/ 218 w 253"/>
                <a:gd name="T57" fmla="*/ 137 h 253"/>
                <a:gd name="T58" fmla="*/ 197 w 253"/>
                <a:gd name="T59" fmla="*/ 158 h 253"/>
                <a:gd name="T60" fmla="*/ 208 w 253"/>
                <a:gd name="T61" fmla="*/ 170 h 253"/>
                <a:gd name="T62" fmla="*/ 253 w 253"/>
                <a:gd name="T63" fmla="*/ 128 h 253"/>
                <a:gd name="T64" fmla="*/ 208 w 253"/>
                <a:gd name="T65" fmla="*/ 8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3" h="253">
                  <a:moveTo>
                    <a:pt x="208" y="83"/>
                  </a:moveTo>
                  <a:lnTo>
                    <a:pt x="197" y="94"/>
                  </a:lnTo>
                  <a:lnTo>
                    <a:pt x="218" y="118"/>
                  </a:lnTo>
                  <a:lnTo>
                    <a:pt x="135" y="118"/>
                  </a:lnTo>
                  <a:lnTo>
                    <a:pt x="135" y="35"/>
                  </a:lnTo>
                  <a:lnTo>
                    <a:pt x="159" y="57"/>
                  </a:lnTo>
                  <a:lnTo>
                    <a:pt x="171" y="45"/>
                  </a:lnTo>
                  <a:lnTo>
                    <a:pt x="126" y="0"/>
                  </a:lnTo>
                  <a:lnTo>
                    <a:pt x="83" y="45"/>
                  </a:lnTo>
                  <a:lnTo>
                    <a:pt x="95" y="57"/>
                  </a:lnTo>
                  <a:lnTo>
                    <a:pt x="116" y="35"/>
                  </a:lnTo>
                  <a:lnTo>
                    <a:pt x="116" y="118"/>
                  </a:lnTo>
                  <a:lnTo>
                    <a:pt x="36" y="118"/>
                  </a:lnTo>
                  <a:lnTo>
                    <a:pt x="57" y="94"/>
                  </a:lnTo>
                  <a:lnTo>
                    <a:pt x="45" y="83"/>
                  </a:lnTo>
                  <a:lnTo>
                    <a:pt x="0" y="128"/>
                  </a:lnTo>
                  <a:lnTo>
                    <a:pt x="45" y="170"/>
                  </a:lnTo>
                  <a:lnTo>
                    <a:pt x="57" y="158"/>
                  </a:lnTo>
                  <a:lnTo>
                    <a:pt x="36" y="137"/>
                  </a:lnTo>
                  <a:lnTo>
                    <a:pt x="116" y="137"/>
                  </a:lnTo>
                  <a:lnTo>
                    <a:pt x="116" y="217"/>
                  </a:lnTo>
                  <a:lnTo>
                    <a:pt x="95" y="196"/>
                  </a:lnTo>
                  <a:lnTo>
                    <a:pt x="83" y="208"/>
                  </a:lnTo>
                  <a:lnTo>
                    <a:pt x="126" y="253"/>
                  </a:lnTo>
                  <a:lnTo>
                    <a:pt x="171" y="208"/>
                  </a:lnTo>
                  <a:lnTo>
                    <a:pt x="159" y="196"/>
                  </a:lnTo>
                  <a:lnTo>
                    <a:pt x="135" y="217"/>
                  </a:lnTo>
                  <a:lnTo>
                    <a:pt x="135" y="137"/>
                  </a:lnTo>
                  <a:lnTo>
                    <a:pt x="218" y="137"/>
                  </a:lnTo>
                  <a:lnTo>
                    <a:pt x="197" y="158"/>
                  </a:lnTo>
                  <a:lnTo>
                    <a:pt x="208" y="170"/>
                  </a:lnTo>
                  <a:lnTo>
                    <a:pt x="253" y="128"/>
                  </a:lnTo>
                  <a:lnTo>
                    <a:pt x="208" y="8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8"/>
            <p:cNvSpPr>
              <a:spLocks noChangeAspect="1" noEditPoints="1"/>
            </p:cNvSpPr>
            <p:nvPr/>
          </p:nvSpPr>
          <p:spPr bwMode="auto">
            <a:xfrm>
              <a:off x="4970467" y="4828156"/>
              <a:ext cx="318943" cy="425725"/>
            </a:xfrm>
            <a:custGeom>
              <a:avLst/>
              <a:gdLst>
                <a:gd name="T0" fmla="*/ 123 w 227"/>
                <a:gd name="T1" fmla="*/ 0 h 303"/>
                <a:gd name="T2" fmla="*/ 0 w 227"/>
                <a:gd name="T3" fmla="*/ 0 h 303"/>
                <a:gd name="T4" fmla="*/ 0 w 227"/>
                <a:gd name="T5" fmla="*/ 114 h 303"/>
                <a:gd name="T6" fmla="*/ 0 w 227"/>
                <a:gd name="T7" fmla="*/ 123 h 303"/>
                <a:gd name="T8" fmla="*/ 0 w 227"/>
                <a:gd name="T9" fmla="*/ 303 h 303"/>
                <a:gd name="T10" fmla="*/ 19 w 227"/>
                <a:gd name="T11" fmla="*/ 303 h 303"/>
                <a:gd name="T12" fmla="*/ 19 w 227"/>
                <a:gd name="T13" fmla="*/ 123 h 303"/>
                <a:gd name="T14" fmla="*/ 104 w 227"/>
                <a:gd name="T15" fmla="*/ 123 h 303"/>
                <a:gd name="T16" fmla="*/ 104 w 227"/>
                <a:gd name="T17" fmla="*/ 142 h 303"/>
                <a:gd name="T18" fmla="*/ 227 w 227"/>
                <a:gd name="T19" fmla="*/ 142 h 303"/>
                <a:gd name="T20" fmla="*/ 227 w 227"/>
                <a:gd name="T21" fmla="*/ 19 h 303"/>
                <a:gd name="T22" fmla="*/ 123 w 227"/>
                <a:gd name="T23" fmla="*/ 19 h 303"/>
                <a:gd name="T24" fmla="*/ 123 w 227"/>
                <a:gd name="T25" fmla="*/ 0 h 303"/>
                <a:gd name="T26" fmla="*/ 19 w 227"/>
                <a:gd name="T27" fmla="*/ 19 h 303"/>
                <a:gd name="T28" fmla="*/ 104 w 227"/>
                <a:gd name="T29" fmla="*/ 19 h 303"/>
                <a:gd name="T30" fmla="*/ 104 w 227"/>
                <a:gd name="T31" fmla="*/ 104 h 303"/>
                <a:gd name="T32" fmla="*/ 19 w 227"/>
                <a:gd name="T33" fmla="*/ 104 h 303"/>
                <a:gd name="T34" fmla="*/ 19 w 227"/>
                <a:gd name="T35" fmla="*/ 19 h 303"/>
                <a:gd name="T36" fmla="*/ 208 w 227"/>
                <a:gd name="T37" fmla="*/ 123 h 303"/>
                <a:gd name="T38" fmla="*/ 123 w 227"/>
                <a:gd name="T39" fmla="*/ 123 h 303"/>
                <a:gd name="T40" fmla="*/ 123 w 227"/>
                <a:gd name="T41" fmla="*/ 38 h 303"/>
                <a:gd name="T42" fmla="*/ 208 w 227"/>
                <a:gd name="T43" fmla="*/ 38 h 303"/>
                <a:gd name="T44" fmla="*/ 208 w 227"/>
                <a:gd name="T45" fmla="*/ 12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303">
                  <a:moveTo>
                    <a:pt x="123" y="0"/>
                  </a:moveTo>
                  <a:lnTo>
                    <a:pt x="0" y="0"/>
                  </a:lnTo>
                  <a:lnTo>
                    <a:pt x="0" y="114"/>
                  </a:lnTo>
                  <a:lnTo>
                    <a:pt x="0" y="123"/>
                  </a:lnTo>
                  <a:lnTo>
                    <a:pt x="0" y="303"/>
                  </a:lnTo>
                  <a:lnTo>
                    <a:pt x="19" y="303"/>
                  </a:lnTo>
                  <a:lnTo>
                    <a:pt x="19" y="123"/>
                  </a:lnTo>
                  <a:lnTo>
                    <a:pt x="104" y="123"/>
                  </a:lnTo>
                  <a:lnTo>
                    <a:pt x="104" y="142"/>
                  </a:lnTo>
                  <a:lnTo>
                    <a:pt x="227" y="142"/>
                  </a:lnTo>
                  <a:lnTo>
                    <a:pt x="227" y="19"/>
                  </a:lnTo>
                  <a:lnTo>
                    <a:pt x="123" y="19"/>
                  </a:lnTo>
                  <a:lnTo>
                    <a:pt x="123" y="0"/>
                  </a:lnTo>
                  <a:close/>
                  <a:moveTo>
                    <a:pt x="19" y="19"/>
                  </a:moveTo>
                  <a:lnTo>
                    <a:pt x="104" y="19"/>
                  </a:lnTo>
                  <a:lnTo>
                    <a:pt x="104" y="104"/>
                  </a:lnTo>
                  <a:lnTo>
                    <a:pt x="19" y="104"/>
                  </a:lnTo>
                  <a:lnTo>
                    <a:pt x="19" y="19"/>
                  </a:lnTo>
                  <a:close/>
                  <a:moveTo>
                    <a:pt x="208" y="123"/>
                  </a:moveTo>
                  <a:lnTo>
                    <a:pt x="123" y="123"/>
                  </a:lnTo>
                  <a:lnTo>
                    <a:pt x="123" y="38"/>
                  </a:lnTo>
                  <a:lnTo>
                    <a:pt x="208" y="38"/>
                  </a:lnTo>
                  <a:lnTo>
                    <a:pt x="208" y="12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8"/>
            <p:cNvSpPr>
              <a:spLocks noChangeAspect="1" noEditPoints="1"/>
            </p:cNvSpPr>
            <p:nvPr/>
          </p:nvSpPr>
          <p:spPr bwMode="auto">
            <a:xfrm>
              <a:off x="5830196" y="4854851"/>
              <a:ext cx="318943" cy="372334"/>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4"/>
            <p:cNvSpPr>
              <a:spLocks noChangeAspect="1"/>
            </p:cNvSpPr>
            <p:nvPr/>
          </p:nvSpPr>
          <p:spPr bwMode="auto">
            <a:xfrm>
              <a:off x="9374548" y="4939856"/>
              <a:ext cx="418700" cy="202325"/>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54"/>
            <p:cNvSpPr>
              <a:spLocks noChangeAspect="1" noEditPoints="1"/>
            </p:cNvSpPr>
            <p:nvPr/>
          </p:nvSpPr>
          <p:spPr bwMode="auto">
            <a:xfrm>
              <a:off x="2268297" y="4908242"/>
              <a:ext cx="424320" cy="265552"/>
            </a:xfrm>
            <a:custGeom>
              <a:avLst/>
              <a:gdLst>
                <a:gd name="T0" fmla="*/ 0 w 128"/>
                <a:gd name="T1" fmla="*/ 44 h 80"/>
                <a:gd name="T2" fmla="*/ 8 w 128"/>
                <a:gd name="T3" fmla="*/ 44 h 80"/>
                <a:gd name="T4" fmla="*/ 20 w 128"/>
                <a:gd name="T5" fmla="*/ 32 h 80"/>
                <a:gd name="T6" fmla="*/ 32 w 128"/>
                <a:gd name="T7" fmla="*/ 44 h 80"/>
                <a:gd name="T8" fmla="*/ 40 w 128"/>
                <a:gd name="T9" fmla="*/ 44 h 80"/>
                <a:gd name="T10" fmla="*/ 31 w 128"/>
                <a:gd name="T11" fmla="*/ 27 h 80"/>
                <a:gd name="T12" fmla="*/ 36 w 128"/>
                <a:gd name="T13" fmla="*/ 16 h 80"/>
                <a:gd name="T14" fmla="*/ 20 w 128"/>
                <a:gd name="T15" fmla="*/ 0 h 80"/>
                <a:gd name="T16" fmla="*/ 4 w 128"/>
                <a:gd name="T17" fmla="*/ 16 h 80"/>
                <a:gd name="T18" fmla="*/ 9 w 128"/>
                <a:gd name="T19" fmla="*/ 27 h 80"/>
                <a:gd name="T20" fmla="*/ 0 w 128"/>
                <a:gd name="T21" fmla="*/ 44 h 80"/>
                <a:gd name="T22" fmla="*/ 12 w 128"/>
                <a:gd name="T23" fmla="*/ 16 h 80"/>
                <a:gd name="T24" fmla="*/ 20 w 128"/>
                <a:gd name="T25" fmla="*/ 8 h 80"/>
                <a:gd name="T26" fmla="*/ 28 w 128"/>
                <a:gd name="T27" fmla="*/ 16 h 80"/>
                <a:gd name="T28" fmla="*/ 20 w 128"/>
                <a:gd name="T29" fmla="*/ 24 h 80"/>
                <a:gd name="T30" fmla="*/ 12 w 128"/>
                <a:gd name="T31" fmla="*/ 16 h 80"/>
                <a:gd name="T32" fmla="*/ 119 w 128"/>
                <a:gd name="T33" fmla="*/ 63 h 80"/>
                <a:gd name="T34" fmla="*/ 124 w 128"/>
                <a:gd name="T35" fmla="*/ 52 h 80"/>
                <a:gd name="T36" fmla="*/ 108 w 128"/>
                <a:gd name="T37" fmla="*/ 36 h 80"/>
                <a:gd name="T38" fmla="*/ 92 w 128"/>
                <a:gd name="T39" fmla="*/ 52 h 80"/>
                <a:gd name="T40" fmla="*/ 97 w 128"/>
                <a:gd name="T41" fmla="*/ 63 h 80"/>
                <a:gd name="T42" fmla="*/ 88 w 128"/>
                <a:gd name="T43" fmla="*/ 80 h 80"/>
                <a:gd name="T44" fmla="*/ 96 w 128"/>
                <a:gd name="T45" fmla="*/ 80 h 80"/>
                <a:gd name="T46" fmla="*/ 108 w 128"/>
                <a:gd name="T47" fmla="*/ 68 h 80"/>
                <a:gd name="T48" fmla="*/ 120 w 128"/>
                <a:gd name="T49" fmla="*/ 80 h 80"/>
                <a:gd name="T50" fmla="*/ 128 w 128"/>
                <a:gd name="T51" fmla="*/ 80 h 80"/>
                <a:gd name="T52" fmla="*/ 119 w 128"/>
                <a:gd name="T53" fmla="*/ 63 h 80"/>
                <a:gd name="T54" fmla="*/ 100 w 128"/>
                <a:gd name="T55" fmla="*/ 52 h 80"/>
                <a:gd name="T56" fmla="*/ 108 w 128"/>
                <a:gd name="T57" fmla="*/ 44 h 80"/>
                <a:gd name="T58" fmla="*/ 116 w 128"/>
                <a:gd name="T59" fmla="*/ 52 h 80"/>
                <a:gd name="T60" fmla="*/ 108 w 128"/>
                <a:gd name="T61" fmla="*/ 60 h 80"/>
                <a:gd name="T62" fmla="*/ 100 w 128"/>
                <a:gd name="T63" fmla="*/ 52 h 80"/>
                <a:gd name="T64" fmla="*/ 56 w 128"/>
                <a:gd name="T65" fmla="*/ 0 h 80"/>
                <a:gd name="T66" fmla="*/ 56 w 128"/>
                <a:gd name="T67" fmla="*/ 12 h 80"/>
                <a:gd name="T68" fmla="*/ 44 w 128"/>
                <a:gd name="T69" fmla="*/ 24 h 80"/>
                <a:gd name="T70" fmla="*/ 56 w 128"/>
                <a:gd name="T71" fmla="*/ 24 h 80"/>
                <a:gd name="T72" fmla="*/ 128 w 128"/>
                <a:gd name="T73" fmla="*/ 24 h 80"/>
                <a:gd name="T74" fmla="*/ 128 w 128"/>
                <a:gd name="T75" fmla="*/ 0 h 80"/>
                <a:gd name="T76" fmla="*/ 56 w 128"/>
                <a:gd name="T77" fmla="*/ 0 h 80"/>
                <a:gd name="T78" fmla="*/ 120 w 128"/>
                <a:gd name="T79" fmla="*/ 16 h 80"/>
                <a:gd name="T80" fmla="*/ 64 w 128"/>
                <a:gd name="T81" fmla="*/ 16 h 80"/>
                <a:gd name="T82" fmla="*/ 64 w 128"/>
                <a:gd name="T83" fmla="*/ 15 h 80"/>
                <a:gd name="T84" fmla="*/ 64 w 128"/>
                <a:gd name="T85" fmla="*/ 12 h 80"/>
                <a:gd name="T86" fmla="*/ 64 w 128"/>
                <a:gd name="T87" fmla="*/ 8 h 80"/>
                <a:gd name="T88" fmla="*/ 120 w 128"/>
                <a:gd name="T89" fmla="*/ 8 h 80"/>
                <a:gd name="T90" fmla="*/ 120 w 128"/>
                <a:gd name="T91" fmla="*/ 16 h 80"/>
                <a:gd name="T92" fmla="*/ 72 w 128"/>
                <a:gd name="T93" fmla="*/ 64 h 80"/>
                <a:gd name="T94" fmla="*/ 84 w 128"/>
                <a:gd name="T95" fmla="*/ 52 h 80"/>
                <a:gd name="T96" fmla="*/ 72 w 128"/>
                <a:gd name="T97" fmla="*/ 52 h 80"/>
                <a:gd name="T98" fmla="*/ 0 w 128"/>
                <a:gd name="T99" fmla="*/ 52 h 80"/>
                <a:gd name="T100" fmla="*/ 0 w 128"/>
                <a:gd name="T101" fmla="*/ 76 h 80"/>
                <a:gd name="T102" fmla="*/ 72 w 128"/>
                <a:gd name="T103" fmla="*/ 76 h 80"/>
                <a:gd name="T104" fmla="*/ 72 w 128"/>
                <a:gd name="T105" fmla="*/ 64 h 80"/>
                <a:gd name="T106" fmla="*/ 64 w 128"/>
                <a:gd name="T107" fmla="*/ 68 h 80"/>
                <a:gd name="T108" fmla="*/ 8 w 128"/>
                <a:gd name="T109" fmla="*/ 68 h 80"/>
                <a:gd name="T110" fmla="*/ 8 w 128"/>
                <a:gd name="T111" fmla="*/ 60 h 80"/>
                <a:gd name="T112" fmla="*/ 64 w 128"/>
                <a:gd name="T113" fmla="*/ 60 h 80"/>
                <a:gd name="T114" fmla="*/ 64 w 128"/>
                <a:gd name="T115" fmla="*/ 60 h 80"/>
                <a:gd name="T116" fmla="*/ 64 w 128"/>
                <a:gd name="T117" fmla="*/ 64 h 80"/>
                <a:gd name="T118" fmla="*/ 64 w 128"/>
                <a:gd name="T119"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80">
                  <a:moveTo>
                    <a:pt x="0" y="44"/>
                  </a:moveTo>
                  <a:cubicBezTo>
                    <a:pt x="8" y="44"/>
                    <a:pt x="8" y="44"/>
                    <a:pt x="8" y="44"/>
                  </a:cubicBezTo>
                  <a:cubicBezTo>
                    <a:pt x="8" y="37"/>
                    <a:pt x="13" y="32"/>
                    <a:pt x="20" y="32"/>
                  </a:cubicBezTo>
                  <a:cubicBezTo>
                    <a:pt x="26" y="32"/>
                    <a:pt x="32" y="37"/>
                    <a:pt x="32" y="44"/>
                  </a:cubicBezTo>
                  <a:cubicBezTo>
                    <a:pt x="40" y="44"/>
                    <a:pt x="40" y="44"/>
                    <a:pt x="40" y="44"/>
                  </a:cubicBezTo>
                  <a:cubicBezTo>
                    <a:pt x="40" y="37"/>
                    <a:pt x="36" y="31"/>
                    <a:pt x="31" y="27"/>
                  </a:cubicBezTo>
                  <a:cubicBezTo>
                    <a:pt x="34" y="24"/>
                    <a:pt x="36" y="20"/>
                    <a:pt x="36" y="16"/>
                  </a:cubicBezTo>
                  <a:cubicBezTo>
                    <a:pt x="36" y="7"/>
                    <a:pt x="29" y="0"/>
                    <a:pt x="20" y="0"/>
                  </a:cubicBezTo>
                  <a:cubicBezTo>
                    <a:pt x="11" y="0"/>
                    <a:pt x="4" y="7"/>
                    <a:pt x="4" y="16"/>
                  </a:cubicBezTo>
                  <a:cubicBezTo>
                    <a:pt x="4" y="20"/>
                    <a:pt x="6" y="24"/>
                    <a:pt x="9" y="27"/>
                  </a:cubicBezTo>
                  <a:cubicBezTo>
                    <a:pt x="3" y="31"/>
                    <a:pt x="0" y="37"/>
                    <a:pt x="0" y="44"/>
                  </a:cubicBezTo>
                  <a:close/>
                  <a:moveTo>
                    <a:pt x="12" y="16"/>
                  </a:moveTo>
                  <a:cubicBezTo>
                    <a:pt x="12" y="11"/>
                    <a:pt x="15" y="8"/>
                    <a:pt x="20" y="8"/>
                  </a:cubicBezTo>
                  <a:cubicBezTo>
                    <a:pt x="24" y="8"/>
                    <a:pt x="28" y="11"/>
                    <a:pt x="28" y="16"/>
                  </a:cubicBezTo>
                  <a:cubicBezTo>
                    <a:pt x="28" y="20"/>
                    <a:pt x="24" y="24"/>
                    <a:pt x="20" y="24"/>
                  </a:cubicBezTo>
                  <a:cubicBezTo>
                    <a:pt x="15" y="24"/>
                    <a:pt x="12" y="20"/>
                    <a:pt x="12" y="16"/>
                  </a:cubicBezTo>
                  <a:close/>
                  <a:moveTo>
                    <a:pt x="119" y="63"/>
                  </a:moveTo>
                  <a:cubicBezTo>
                    <a:pt x="122" y="60"/>
                    <a:pt x="124" y="56"/>
                    <a:pt x="124" y="52"/>
                  </a:cubicBezTo>
                  <a:cubicBezTo>
                    <a:pt x="124" y="43"/>
                    <a:pt x="117" y="36"/>
                    <a:pt x="108" y="36"/>
                  </a:cubicBezTo>
                  <a:cubicBezTo>
                    <a:pt x="99" y="36"/>
                    <a:pt x="92" y="43"/>
                    <a:pt x="92" y="52"/>
                  </a:cubicBezTo>
                  <a:cubicBezTo>
                    <a:pt x="92" y="56"/>
                    <a:pt x="94" y="60"/>
                    <a:pt x="97" y="63"/>
                  </a:cubicBezTo>
                  <a:cubicBezTo>
                    <a:pt x="91" y="67"/>
                    <a:pt x="88" y="73"/>
                    <a:pt x="88" y="80"/>
                  </a:cubicBezTo>
                  <a:cubicBezTo>
                    <a:pt x="96" y="80"/>
                    <a:pt x="96" y="80"/>
                    <a:pt x="96" y="80"/>
                  </a:cubicBezTo>
                  <a:cubicBezTo>
                    <a:pt x="96" y="73"/>
                    <a:pt x="101" y="68"/>
                    <a:pt x="108" y="68"/>
                  </a:cubicBezTo>
                  <a:cubicBezTo>
                    <a:pt x="114" y="68"/>
                    <a:pt x="120" y="73"/>
                    <a:pt x="120" y="80"/>
                  </a:cubicBezTo>
                  <a:cubicBezTo>
                    <a:pt x="128" y="80"/>
                    <a:pt x="128" y="80"/>
                    <a:pt x="128" y="80"/>
                  </a:cubicBezTo>
                  <a:cubicBezTo>
                    <a:pt x="128" y="73"/>
                    <a:pt x="124" y="67"/>
                    <a:pt x="119" y="63"/>
                  </a:cubicBezTo>
                  <a:close/>
                  <a:moveTo>
                    <a:pt x="100" y="52"/>
                  </a:moveTo>
                  <a:cubicBezTo>
                    <a:pt x="100" y="47"/>
                    <a:pt x="103" y="44"/>
                    <a:pt x="108" y="44"/>
                  </a:cubicBezTo>
                  <a:cubicBezTo>
                    <a:pt x="112" y="44"/>
                    <a:pt x="116" y="47"/>
                    <a:pt x="116" y="52"/>
                  </a:cubicBezTo>
                  <a:cubicBezTo>
                    <a:pt x="116" y="56"/>
                    <a:pt x="112" y="60"/>
                    <a:pt x="108" y="60"/>
                  </a:cubicBezTo>
                  <a:cubicBezTo>
                    <a:pt x="103" y="60"/>
                    <a:pt x="100" y="56"/>
                    <a:pt x="100" y="52"/>
                  </a:cubicBezTo>
                  <a:close/>
                  <a:moveTo>
                    <a:pt x="56" y="0"/>
                  </a:moveTo>
                  <a:cubicBezTo>
                    <a:pt x="56" y="12"/>
                    <a:pt x="56" y="12"/>
                    <a:pt x="56" y="12"/>
                  </a:cubicBezTo>
                  <a:cubicBezTo>
                    <a:pt x="44" y="24"/>
                    <a:pt x="44" y="24"/>
                    <a:pt x="44" y="24"/>
                  </a:cubicBezTo>
                  <a:cubicBezTo>
                    <a:pt x="56" y="24"/>
                    <a:pt x="56" y="24"/>
                    <a:pt x="56" y="24"/>
                  </a:cubicBezTo>
                  <a:cubicBezTo>
                    <a:pt x="128" y="24"/>
                    <a:pt x="128" y="24"/>
                    <a:pt x="128" y="24"/>
                  </a:cubicBezTo>
                  <a:cubicBezTo>
                    <a:pt x="128" y="0"/>
                    <a:pt x="128" y="0"/>
                    <a:pt x="128" y="0"/>
                  </a:cubicBezTo>
                  <a:lnTo>
                    <a:pt x="56" y="0"/>
                  </a:lnTo>
                  <a:close/>
                  <a:moveTo>
                    <a:pt x="120" y="16"/>
                  </a:moveTo>
                  <a:cubicBezTo>
                    <a:pt x="64" y="16"/>
                    <a:pt x="64" y="16"/>
                    <a:pt x="64" y="16"/>
                  </a:cubicBezTo>
                  <a:cubicBezTo>
                    <a:pt x="64" y="15"/>
                    <a:pt x="64" y="15"/>
                    <a:pt x="64" y="15"/>
                  </a:cubicBezTo>
                  <a:cubicBezTo>
                    <a:pt x="64" y="12"/>
                    <a:pt x="64" y="12"/>
                    <a:pt x="64" y="12"/>
                  </a:cubicBezTo>
                  <a:cubicBezTo>
                    <a:pt x="64" y="8"/>
                    <a:pt x="64" y="8"/>
                    <a:pt x="64" y="8"/>
                  </a:cubicBezTo>
                  <a:cubicBezTo>
                    <a:pt x="120" y="8"/>
                    <a:pt x="120" y="8"/>
                    <a:pt x="120" y="8"/>
                  </a:cubicBezTo>
                  <a:lnTo>
                    <a:pt x="120" y="16"/>
                  </a:lnTo>
                  <a:close/>
                  <a:moveTo>
                    <a:pt x="72" y="64"/>
                  </a:moveTo>
                  <a:cubicBezTo>
                    <a:pt x="84" y="52"/>
                    <a:pt x="84" y="52"/>
                    <a:pt x="84" y="52"/>
                  </a:cubicBezTo>
                  <a:cubicBezTo>
                    <a:pt x="72" y="52"/>
                    <a:pt x="72" y="52"/>
                    <a:pt x="72" y="52"/>
                  </a:cubicBezTo>
                  <a:cubicBezTo>
                    <a:pt x="0" y="52"/>
                    <a:pt x="0" y="52"/>
                    <a:pt x="0" y="52"/>
                  </a:cubicBezTo>
                  <a:cubicBezTo>
                    <a:pt x="0" y="76"/>
                    <a:pt x="0" y="76"/>
                    <a:pt x="0" y="76"/>
                  </a:cubicBezTo>
                  <a:cubicBezTo>
                    <a:pt x="72" y="76"/>
                    <a:pt x="72" y="76"/>
                    <a:pt x="72" y="76"/>
                  </a:cubicBezTo>
                  <a:lnTo>
                    <a:pt x="72" y="64"/>
                  </a:lnTo>
                  <a:close/>
                  <a:moveTo>
                    <a:pt x="64" y="68"/>
                  </a:moveTo>
                  <a:cubicBezTo>
                    <a:pt x="8" y="68"/>
                    <a:pt x="8" y="68"/>
                    <a:pt x="8" y="68"/>
                  </a:cubicBezTo>
                  <a:cubicBezTo>
                    <a:pt x="8" y="60"/>
                    <a:pt x="8" y="60"/>
                    <a:pt x="8" y="60"/>
                  </a:cubicBezTo>
                  <a:cubicBezTo>
                    <a:pt x="64" y="60"/>
                    <a:pt x="64" y="60"/>
                    <a:pt x="64" y="60"/>
                  </a:cubicBezTo>
                  <a:cubicBezTo>
                    <a:pt x="64" y="60"/>
                    <a:pt x="64" y="60"/>
                    <a:pt x="64" y="60"/>
                  </a:cubicBezTo>
                  <a:cubicBezTo>
                    <a:pt x="64" y="64"/>
                    <a:pt x="64" y="64"/>
                    <a:pt x="64" y="64"/>
                  </a:cubicBezTo>
                  <a:lnTo>
                    <a:pt x="64" y="6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55"/>
            <p:cNvSpPr>
              <a:spLocks noChangeAspect="1" noEditPoints="1"/>
            </p:cNvSpPr>
            <p:nvPr/>
          </p:nvSpPr>
          <p:spPr bwMode="auto">
            <a:xfrm>
              <a:off x="6584104" y="4836586"/>
              <a:ext cx="518458" cy="408865"/>
            </a:xfrm>
            <a:custGeom>
              <a:avLst/>
              <a:gdLst>
                <a:gd name="T0" fmla="*/ 135 w 156"/>
                <a:gd name="T1" fmla="*/ 45 h 123"/>
                <a:gd name="T2" fmla="*/ 139 w 156"/>
                <a:gd name="T3" fmla="*/ 42 h 123"/>
                <a:gd name="T4" fmla="*/ 138 w 156"/>
                <a:gd name="T5" fmla="*/ 24 h 123"/>
                <a:gd name="T6" fmla="*/ 131 w 156"/>
                <a:gd name="T7" fmla="*/ 33 h 123"/>
                <a:gd name="T8" fmla="*/ 137 w 156"/>
                <a:gd name="T9" fmla="*/ 33 h 123"/>
                <a:gd name="T10" fmla="*/ 133 w 156"/>
                <a:gd name="T11" fmla="*/ 36 h 123"/>
                <a:gd name="T12" fmla="*/ 82 w 156"/>
                <a:gd name="T13" fmla="*/ 10 h 123"/>
                <a:gd name="T14" fmla="*/ 84 w 156"/>
                <a:gd name="T15" fmla="*/ 8 h 123"/>
                <a:gd name="T16" fmla="*/ 72 w 156"/>
                <a:gd name="T17" fmla="*/ 0 h 123"/>
                <a:gd name="T18" fmla="*/ 74 w 156"/>
                <a:gd name="T19" fmla="*/ 8 h 123"/>
                <a:gd name="T20" fmla="*/ 32 w 156"/>
                <a:gd name="T21" fmla="*/ 21 h 123"/>
                <a:gd name="T22" fmla="*/ 24 w 156"/>
                <a:gd name="T23" fmla="*/ 23 h 123"/>
                <a:gd name="T24" fmla="*/ 19 w 156"/>
                <a:gd name="T25" fmla="*/ 19 h 123"/>
                <a:gd name="T26" fmla="*/ 19 w 156"/>
                <a:gd name="T27" fmla="*/ 14 h 123"/>
                <a:gd name="T28" fmla="*/ 30 w 156"/>
                <a:gd name="T29" fmla="*/ 14 h 123"/>
                <a:gd name="T30" fmla="*/ 10 w 156"/>
                <a:gd name="T31" fmla="*/ 13 h 123"/>
                <a:gd name="T32" fmla="*/ 14 w 156"/>
                <a:gd name="T33" fmla="*/ 25 h 123"/>
                <a:gd name="T34" fmla="*/ 1 w 156"/>
                <a:gd name="T35" fmla="*/ 71 h 123"/>
                <a:gd name="T36" fmla="*/ 0 w 156"/>
                <a:gd name="T37" fmla="*/ 75 h 123"/>
                <a:gd name="T38" fmla="*/ 54 w 156"/>
                <a:gd name="T39" fmla="*/ 75 h 123"/>
                <a:gd name="T40" fmla="*/ 52 w 156"/>
                <a:gd name="T41" fmla="*/ 71 h 123"/>
                <a:gd name="T42" fmla="*/ 36 w 156"/>
                <a:gd name="T43" fmla="*/ 28 h 123"/>
                <a:gd name="T44" fmla="*/ 74 w 156"/>
                <a:gd name="T45" fmla="*/ 93 h 123"/>
                <a:gd name="T46" fmla="*/ 72 w 156"/>
                <a:gd name="T47" fmla="*/ 101 h 123"/>
                <a:gd name="T48" fmla="*/ 74 w 156"/>
                <a:gd name="T49" fmla="*/ 102 h 123"/>
                <a:gd name="T50" fmla="*/ 72 w 156"/>
                <a:gd name="T51" fmla="*/ 107 h 123"/>
                <a:gd name="T52" fmla="*/ 39 w 156"/>
                <a:gd name="T53" fmla="*/ 123 h 123"/>
                <a:gd name="T54" fmla="*/ 117 w 156"/>
                <a:gd name="T55" fmla="*/ 115 h 123"/>
                <a:gd name="T56" fmla="*/ 84 w 156"/>
                <a:gd name="T57" fmla="*/ 102 h 123"/>
                <a:gd name="T58" fmla="*/ 82 w 156"/>
                <a:gd name="T59" fmla="*/ 101 h 123"/>
                <a:gd name="T60" fmla="*/ 84 w 156"/>
                <a:gd name="T61" fmla="*/ 93 h 123"/>
                <a:gd name="T62" fmla="*/ 82 w 156"/>
                <a:gd name="T63" fmla="*/ 18 h 123"/>
                <a:gd name="T64" fmla="*/ 123 w 156"/>
                <a:gd name="T65" fmla="*/ 44 h 123"/>
                <a:gd name="T66" fmla="*/ 102 w 156"/>
                <a:gd name="T67" fmla="*/ 87 h 123"/>
                <a:gd name="T68" fmla="*/ 129 w 156"/>
                <a:gd name="T69" fmla="*/ 106 h 123"/>
                <a:gd name="T70" fmla="*/ 156 w 156"/>
                <a:gd name="T71" fmla="*/ 87 h 123"/>
                <a:gd name="T72" fmla="*/ 27 w 156"/>
                <a:gd name="T73" fmla="*/ 82 h 123"/>
                <a:gd name="T74" fmla="*/ 41 w 156"/>
                <a:gd name="T75" fmla="*/ 79 h 123"/>
                <a:gd name="T76" fmla="*/ 10 w 156"/>
                <a:gd name="T77" fmla="*/ 71 h 123"/>
                <a:gd name="T78" fmla="*/ 43 w 156"/>
                <a:gd name="T79" fmla="*/ 71 h 123"/>
                <a:gd name="T80" fmla="*/ 71 w 156"/>
                <a:gd name="T81" fmla="*/ 115 h 123"/>
                <a:gd name="T82" fmla="*/ 86 w 156"/>
                <a:gd name="T83" fmla="*/ 115 h 123"/>
                <a:gd name="T84" fmla="*/ 129 w 156"/>
                <a:gd name="T85" fmla="*/ 51 h 123"/>
                <a:gd name="T86" fmla="*/ 113 w 156"/>
                <a:gd name="T87" fmla="*/ 87 h 123"/>
                <a:gd name="T88" fmla="*/ 129 w 156"/>
                <a:gd name="T89" fmla="*/ 98 h 123"/>
                <a:gd name="T90" fmla="*/ 144 w 156"/>
                <a:gd name="T91" fmla="*/ 9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6" h="123">
                  <a:moveTo>
                    <a:pt x="155" y="87"/>
                  </a:moveTo>
                  <a:cubicBezTo>
                    <a:pt x="135" y="45"/>
                    <a:pt x="135" y="45"/>
                    <a:pt x="135" y="45"/>
                  </a:cubicBezTo>
                  <a:cubicBezTo>
                    <a:pt x="136" y="44"/>
                    <a:pt x="137" y="44"/>
                    <a:pt x="138" y="43"/>
                  </a:cubicBezTo>
                  <a:cubicBezTo>
                    <a:pt x="138" y="43"/>
                    <a:pt x="139" y="42"/>
                    <a:pt x="139" y="42"/>
                  </a:cubicBezTo>
                  <a:cubicBezTo>
                    <a:pt x="143" y="40"/>
                    <a:pt x="145" y="36"/>
                    <a:pt x="145" y="32"/>
                  </a:cubicBezTo>
                  <a:cubicBezTo>
                    <a:pt x="145" y="28"/>
                    <a:pt x="142" y="25"/>
                    <a:pt x="138" y="24"/>
                  </a:cubicBezTo>
                  <a:cubicBezTo>
                    <a:pt x="134" y="22"/>
                    <a:pt x="129" y="23"/>
                    <a:pt x="125" y="27"/>
                  </a:cubicBezTo>
                  <a:cubicBezTo>
                    <a:pt x="131" y="33"/>
                    <a:pt x="131" y="33"/>
                    <a:pt x="131" y="33"/>
                  </a:cubicBezTo>
                  <a:cubicBezTo>
                    <a:pt x="133" y="31"/>
                    <a:pt x="134" y="31"/>
                    <a:pt x="136" y="31"/>
                  </a:cubicBezTo>
                  <a:cubicBezTo>
                    <a:pt x="136" y="31"/>
                    <a:pt x="137" y="32"/>
                    <a:pt x="137" y="33"/>
                  </a:cubicBezTo>
                  <a:cubicBezTo>
                    <a:pt x="137" y="34"/>
                    <a:pt x="136" y="35"/>
                    <a:pt x="135" y="35"/>
                  </a:cubicBezTo>
                  <a:cubicBezTo>
                    <a:pt x="134" y="36"/>
                    <a:pt x="134" y="36"/>
                    <a:pt x="133" y="36"/>
                  </a:cubicBezTo>
                  <a:cubicBezTo>
                    <a:pt x="130" y="39"/>
                    <a:pt x="128" y="40"/>
                    <a:pt x="122" y="34"/>
                  </a:cubicBezTo>
                  <a:cubicBezTo>
                    <a:pt x="107" y="18"/>
                    <a:pt x="95" y="9"/>
                    <a:pt x="82" y="10"/>
                  </a:cubicBezTo>
                  <a:cubicBezTo>
                    <a:pt x="82" y="8"/>
                    <a:pt x="82" y="8"/>
                    <a:pt x="82" y="8"/>
                  </a:cubicBezTo>
                  <a:cubicBezTo>
                    <a:pt x="84" y="8"/>
                    <a:pt x="84" y="8"/>
                    <a:pt x="84" y="8"/>
                  </a:cubicBezTo>
                  <a:cubicBezTo>
                    <a:pt x="84" y="0"/>
                    <a:pt x="84" y="0"/>
                    <a:pt x="84" y="0"/>
                  </a:cubicBezTo>
                  <a:cubicBezTo>
                    <a:pt x="72" y="0"/>
                    <a:pt x="72" y="0"/>
                    <a:pt x="72" y="0"/>
                  </a:cubicBezTo>
                  <a:cubicBezTo>
                    <a:pt x="72" y="8"/>
                    <a:pt x="72" y="8"/>
                    <a:pt x="72" y="8"/>
                  </a:cubicBezTo>
                  <a:cubicBezTo>
                    <a:pt x="74" y="8"/>
                    <a:pt x="74" y="8"/>
                    <a:pt x="74" y="8"/>
                  </a:cubicBezTo>
                  <a:cubicBezTo>
                    <a:pt x="74" y="9"/>
                    <a:pt x="74" y="9"/>
                    <a:pt x="74" y="9"/>
                  </a:cubicBezTo>
                  <a:cubicBezTo>
                    <a:pt x="62" y="6"/>
                    <a:pt x="49" y="11"/>
                    <a:pt x="32" y="21"/>
                  </a:cubicBezTo>
                  <a:cubicBezTo>
                    <a:pt x="28" y="23"/>
                    <a:pt x="26" y="23"/>
                    <a:pt x="24" y="23"/>
                  </a:cubicBezTo>
                  <a:cubicBezTo>
                    <a:pt x="24" y="23"/>
                    <a:pt x="24" y="23"/>
                    <a:pt x="24" y="23"/>
                  </a:cubicBezTo>
                  <a:cubicBezTo>
                    <a:pt x="22" y="23"/>
                    <a:pt x="21" y="22"/>
                    <a:pt x="20" y="20"/>
                  </a:cubicBezTo>
                  <a:cubicBezTo>
                    <a:pt x="20" y="20"/>
                    <a:pt x="19" y="19"/>
                    <a:pt x="19" y="19"/>
                  </a:cubicBezTo>
                  <a:cubicBezTo>
                    <a:pt x="18" y="18"/>
                    <a:pt x="17" y="17"/>
                    <a:pt x="18" y="16"/>
                  </a:cubicBezTo>
                  <a:cubicBezTo>
                    <a:pt x="18" y="15"/>
                    <a:pt x="19" y="14"/>
                    <a:pt x="19" y="14"/>
                  </a:cubicBezTo>
                  <a:cubicBezTo>
                    <a:pt x="21" y="14"/>
                    <a:pt x="22" y="15"/>
                    <a:pt x="23" y="18"/>
                  </a:cubicBezTo>
                  <a:cubicBezTo>
                    <a:pt x="30" y="14"/>
                    <a:pt x="30" y="14"/>
                    <a:pt x="30" y="14"/>
                  </a:cubicBezTo>
                  <a:cubicBezTo>
                    <a:pt x="27" y="9"/>
                    <a:pt x="23" y="6"/>
                    <a:pt x="19" y="6"/>
                  </a:cubicBezTo>
                  <a:cubicBezTo>
                    <a:pt x="15" y="7"/>
                    <a:pt x="12" y="9"/>
                    <a:pt x="10" y="13"/>
                  </a:cubicBezTo>
                  <a:cubicBezTo>
                    <a:pt x="9" y="17"/>
                    <a:pt x="10" y="21"/>
                    <a:pt x="13" y="24"/>
                  </a:cubicBezTo>
                  <a:cubicBezTo>
                    <a:pt x="13" y="25"/>
                    <a:pt x="14" y="25"/>
                    <a:pt x="14" y="25"/>
                  </a:cubicBezTo>
                  <a:cubicBezTo>
                    <a:pt x="16" y="27"/>
                    <a:pt x="17" y="29"/>
                    <a:pt x="19" y="30"/>
                  </a:cubicBezTo>
                  <a:cubicBezTo>
                    <a:pt x="1" y="71"/>
                    <a:pt x="1" y="71"/>
                    <a:pt x="1" y="71"/>
                  </a:cubicBezTo>
                  <a:cubicBezTo>
                    <a:pt x="0" y="71"/>
                    <a:pt x="0" y="71"/>
                    <a:pt x="0" y="71"/>
                  </a:cubicBezTo>
                  <a:cubicBezTo>
                    <a:pt x="0" y="75"/>
                    <a:pt x="0" y="75"/>
                    <a:pt x="0" y="75"/>
                  </a:cubicBezTo>
                  <a:cubicBezTo>
                    <a:pt x="0" y="83"/>
                    <a:pt x="11" y="90"/>
                    <a:pt x="27" y="90"/>
                  </a:cubicBezTo>
                  <a:cubicBezTo>
                    <a:pt x="42" y="90"/>
                    <a:pt x="54" y="83"/>
                    <a:pt x="54" y="75"/>
                  </a:cubicBezTo>
                  <a:cubicBezTo>
                    <a:pt x="54" y="71"/>
                    <a:pt x="54" y="71"/>
                    <a:pt x="54" y="71"/>
                  </a:cubicBezTo>
                  <a:cubicBezTo>
                    <a:pt x="52" y="71"/>
                    <a:pt x="52" y="71"/>
                    <a:pt x="52" y="71"/>
                  </a:cubicBezTo>
                  <a:cubicBezTo>
                    <a:pt x="32" y="29"/>
                    <a:pt x="32" y="29"/>
                    <a:pt x="32" y="29"/>
                  </a:cubicBezTo>
                  <a:cubicBezTo>
                    <a:pt x="33" y="29"/>
                    <a:pt x="35" y="28"/>
                    <a:pt x="36" y="28"/>
                  </a:cubicBezTo>
                  <a:cubicBezTo>
                    <a:pt x="55" y="17"/>
                    <a:pt x="66" y="14"/>
                    <a:pt x="74" y="17"/>
                  </a:cubicBezTo>
                  <a:cubicBezTo>
                    <a:pt x="74" y="93"/>
                    <a:pt x="74" y="93"/>
                    <a:pt x="74" y="93"/>
                  </a:cubicBezTo>
                  <a:cubicBezTo>
                    <a:pt x="72" y="93"/>
                    <a:pt x="72" y="93"/>
                    <a:pt x="72" y="93"/>
                  </a:cubicBezTo>
                  <a:cubicBezTo>
                    <a:pt x="72" y="101"/>
                    <a:pt x="72" y="101"/>
                    <a:pt x="72" y="101"/>
                  </a:cubicBezTo>
                  <a:cubicBezTo>
                    <a:pt x="74" y="101"/>
                    <a:pt x="74" y="101"/>
                    <a:pt x="74" y="101"/>
                  </a:cubicBezTo>
                  <a:cubicBezTo>
                    <a:pt x="74" y="102"/>
                    <a:pt x="74" y="102"/>
                    <a:pt x="74" y="102"/>
                  </a:cubicBezTo>
                  <a:cubicBezTo>
                    <a:pt x="72" y="102"/>
                    <a:pt x="72" y="102"/>
                    <a:pt x="72" y="102"/>
                  </a:cubicBezTo>
                  <a:cubicBezTo>
                    <a:pt x="72" y="107"/>
                    <a:pt x="72" y="107"/>
                    <a:pt x="72" y="107"/>
                  </a:cubicBezTo>
                  <a:cubicBezTo>
                    <a:pt x="39" y="115"/>
                    <a:pt x="39" y="115"/>
                    <a:pt x="39" y="115"/>
                  </a:cubicBezTo>
                  <a:cubicBezTo>
                    <a:pt x="39" y="123"/>
                    <a:pt x="39" y="123"/>
                    <a:pt x="39" y="123"/>
                  </a:cubicBezTo>
                  <a:cubicBezTo>
                    <a:pt x="117" y="123"/>
                    <a:pt x="117" y="123"/>
                    <a:pt x="117" y="123"/>
                  </a:cubicBezTo>
                  <a:cubicBezTo>
                    <a:pt x="117" y="115"/>
                    <a:pt x="117" y="115"/>
                    <a:pt x="117" y="115"/>
                  </a:cubicBezTo>
                  <a:cubicBezTo>
                    <a:pt x="84" y="107"/>
                    <a:pt x="84" y="107"/>
                    <a:pt x="84" y="107"/>
                  </a:cubicBezTo>
                  <a:cubicBezTo>
                    <a:pt x="84" y="102"/>
                    <a:pt x="84" y="102"/>
                    <a:pt x="84" y="102"/>
                  </a:cubicBezTo>
                  <a:cubicBezTo>
                    <a:pt x="82" y="102"/>
                    <a:pt x="82" y="102"/>
                    <a:pt x="82" y="102"/>
                  </a:cubicBezTo>
                  <a:cubicBezTo>
                    <a:pt x="82" y="101"/>
                    <a:pt x="82" y="101"/>
                    <a:pt x="82" y="101"/>
                  </a:cubicBezTo>
                  <a:cubicBezTo>
                    <a:pt x="84" y="101"/>
                    <a:pt x="84" y="101"/>
                    <a:pt x="84" y="101"/>
                  </a:cubicBezTo>
                  <a:cubicBezTo>
                    <a:pt x="84" y="93"/>
                    <a:pt x="84" y="93"/>
                    <a:pt x="84" y="93"/>
                  </a:cubicBezTo>
                  <a:cubicBezTo>
                    <a:pt x="82" y="93"/>
                    <a:pt x="82" y="93"/>
                    <a:pt x="82" y="93"/>
                  </a:cubicBezTo>
                  <a:cubicBezTo>
                    <a:pt x="82" y="18"/>
                    <a:pt x="82" y="18"/>
                    <a:pt x="82" y="18"/>
                  </a:cubicBezTo>
                  <a:cubicBezTo>
                    <a:pt x="91" y="17"/>
                    <a:pt x="100" y="23"/>
                    <a:pt x="116" y="39"/>
                  </a:cubicBezTo>
                  <a:cubicBezTo>
                    <a:pt x="118" y="42"/>
                    <a:pt x="121" y="43"/>
                    <a:pt x="123" y="44"/>
                  </a:cubicBezTo>
                  <a:cubicBezTo>
                    <a:pt x="104" y="87"/>
                    <a:pt x="104" y="87"/>
                    <a:pt x="104" y="87"/>
                  </a:cubicBezTo>
                  <a:cubicBezTo>
                    <a:pt x="102" y="87"/>
                    <a:pt x="102" y="87"/>
                    <a:pt x="102" y="87"/>
                  </a:cubicBezTo>
                  <a:cubicBezTo>
                    <a:pt x="102" y="91"/>
                    <a:pt x="102" y="91"/>
                    <a:pt x="102" y="91"/>
                  </a:cubicBezTo>
                  <a:cubicBezTo>
                    <a:pt x="102" y="100"/>
                    <a:pt x="114" y="106"/>
                    <a:pt x="129" y="106"/>
                  </a:cubicBezTo>
                  <a:cubicBezTo>
                    <a:pt x="145" y="106"/>
                    <a:pt x="156" y="100"/>
                    <a:pt x="156" y="91"/>
                  </a:cubicBezTo>
                  <a:cubicBezTo>
                    <a:pt x="156" y="87"/>
                    <a:pt x="156" y="87"/>
                    <a:pt x="156" y="87"/>
                  </a:cubicBezTo>
                  <a:lnTo>
                    <a:pt x="155" y="87"/>
                  </a:lnTo>
                  <a:close/>
                  <a:moveTo>
                    <a:pt x="27" y="82"/>
                  </a:moveTo>
                  <a:cubicBezTo>
                    <a:pt x="21" y="82"/>
                    <a:pt x="16" y="81"/>
                    <a:pt x="13" y="79"/>
                  </a:cubicBezTo>
                  <a:cubicBezTo>
                    <a:pt x="41" y="79"/>
                    <a:pt x="41" y="79"/>
                    <a:pt x="41" y="79"/>
                  </a:cubicBezTo>
                  <a:cubicBezTo>
                    <a:pt x="38" y="81"/>
                    <a:pt x="33" y="82"/>
                    <a:pt x="27" y="82"/>
                  </a:cubicBezTo>
                  <a:close/>
                  <a:moveTo>
                    <a:pt x="10" y="71"/>
                  </a:moveTo>
                  <a:cubicBezTo>
                    <a:pt x="26" y="35"/>
                    <a:pt x="26" y="35"/>
                    <a:pt x="26" y="35"/>
                  </a:cubicBezTo>
                  <a:cubicBezTo>
                    <a:pt x="43" y="71"/>
                    <a:pt x="43" y="71"/>
                    <a:pt x="43" y="71"/>
                  </a:cubicBezTo>
                  <a:lnTo>
                    <a:pt x="10" y="71"/>
                  </a:lnTo>
                  <a:close/>
                  <a:moveTo>
                    <a:pt x="71" y="115"/>
                  </a:moveTo>
                  <a:cubicBezTo>
                    <a:pt x="78" y="114"/>
                    <a:pt x="78" y="114"/>
                    <a:pt x="78" y="114"/>
                  </a:cubicBezTo>
                  <a:cubicBezTo>
                    <a:pt x="86" y="115"/>
                    <a:pt x="86" y="115"/>
                    <a:pt x="86" y="115"/>
                  </a:cubicBezTo>
                  <a:lnTo>
                    <a:pt x="71" y="115"/>
                  </a:lnTo>
                  <a:close/>
                  <a:moveTo>
                    <a:pt x="129" y="51"/>
                  </a:moveTo>
                  <a:cubicBezTo>
                    <a:pt x="146" y="87"/>
                    <a:pt x="146" y="87"/>
                    <a:pt x="146" y="87"/>
                  </a:cubicBezTo>
                  <a:cubicBezTo>
                    <a:pt x="113" y="87"/>
                    <a:pt x="113" y="87"/>
                    <a:pt x="113" y="87"/>
                  </a:cubicBezTo>
                  <a:lnTo>
                    <a:pt x="129" y="51"/>
                  </a:lnTo>
                  <a:close/>
                  <a:moveTo>
                    <a:pt x="129" y="98"/>
                  </a:moveTo>
                  <a:cubicBezTo>
                    <a:pt x="123" y="98"/>
                    <a:pt x="118" y="97"/>
                    <a:pt x="115" y="95"/>
                  </a:cubicBezTo>
                  <a:cubicBezTo>
                    <a:pt x="144" y="95"/>
                    <a:pt x="144" y="95"/>
                    <a:pt x="144" y="95"/>
                  </a:cubicBezTo>
                  <a:cubicBezTo>
                    <a:pt x="140" y="97"/>
                    <a:pt x="136" y="98"/>
                    <a:pt x="129" y="9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56"/>
            <p:cNvSpPr>
              <a:spLocks noChangeAspect="1"/>
            </p:cNvSpPr>
            <p:nvPr/>
          </p:nvSpPr>
          <p:spPr bwMode="auto">
            <a:xfrm>
              <a:off x="8448927" y="4833776"/>
              <a:ext cx="425726" cy="414485"/>
            </a:xfrm>
            <a:custGeom>
              <a:avLst/>
              <a:gdLst>
                <a:gd name="T0" fmla="*/ 154 w 303"/>
                <a:gd name="T1" fmla="*/ 0 h 295"/>
                <a:gd name="T2" fmla="*/ 140 w 303"/>
                <a:gd name="T3" fmla="*/ 11 h 295"/>
                <a:gd name="T4" fmla="*/ 267 w 303"/>
                <a:gd name="T5" fmla="*/ 139 h 295"/>
                <a:gd name="T6" fmla="*/ 0 w 303"/>
                <a:gd name="T7" fmla="*/ 139 h 295"/>
                <a:gd name="T8" fmla="*/ 0 w 303"/>
                <a:gd name="T9" fmla="*/ 158 h 295"/>
                <a:gd name="T10" fmla="*/ 267 w 303"/>
                <a:gd name="T11" fmla="*/ 158 h 295"/>
                <a:gd name="T12" fmla="*/ 140 w 303"/>
                <a:gd name="T13" fmla="*/ 283 h 295"/>
                <a:gd name="T14" fmla="*/ 154 w 303"/>
                <a:gd name="T15" fmla="*/ 295 h 295"/>
                <a:gd name="T16" fmla="*/ 303 w 303"/>
                <a:gd name="T17" fmla="*/ 149 h 295"/>
                <a:gd name="T18" fmla="*/ 154 w 303"/>
                <a:gd name="T19"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295">
                  <a:moveTo>
                    <a:pt x="154" y="0"/>
                  </a:moveTo>
                  <a:lnTo>
                    <a:pt x="140" y="11"/>
                  </a:lnTo>
                  <a:lnTo>
                    <a:pt x="267" y="139"/>
                  </a:lnTo>
                  <a:lnTo>
                    <a:pt x="0" y="139"/>
                  </a:lnTo>
                  <a:lnTo>
                    <a:pt x="0" y="158"/>
                  </a:lnTo>
                  <a:lnTo>
                    <a:pt x="267" y="158"/>
                  </a:lnTo>
                  <a:lnTo>
                    <a:pt x="140" y="283"/>
                  </a:lnTo>
                  <a:lnTo>
                    <a:pt x="154" y="295"/>
                  </a:lnTo>
                  <a:lnTo>
                    <a:pt x="303" y="149"/>
                  </a:lnTo>
                  <a:lnTo>
                    <a:pt x="15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57"/>
            <p:cNvSpPr>
              <a:spLocks noChangeAspect="1" noEditPoints="1"/>
            </p:cNvSpPr>
            <p:nvPr/>
          </p:nvSpPr>
          <p:spPr bwMode="auto">
            <a:xfrm>
              <a:off x="7528599" y="4831669"/>
              <a:ext cx="418700" cy="418700"/>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58"/>
            <p:cNvSpPr>
              <a:spLocks noChangeAspect="1" noEditPoints="1"/>
            </p:cNvSpPr>
            <p:nvPr/>
          </p:nvSpPr>
          <p:spPr bwMode="auto">
            <a:xfrm>
              <a:off x="3225155" y="4854851"/>
              <a:ext cx="372334" cy="372334"/>
            </a:xfrm>
            <a:custGeom>
              <a:avLst/>
              <a:gdLst>
                <a:gd name="T0" fmla="*/ 48 w 112"/>
                <a:gd name="T1" fmla="*/ 112 h 112"/>
                <a:gd name="T2" fmla="*/ 48 w 112"/>
                <a:gd name="T3" fmla="*/ 80 h 112"/>
                <a:gd name="T4" fmla="*/ 112 w 112"/>
                <a:gd name="T5" fmla="*/ 80 h 112"/>
                <a:gd name="T6" fmla="*/ 112 w 112"/>
                <a:gd name="T7" fmla="*/ 28 h 112"/>
                <a:gd name="T8" fmla="*/ 84 w 112"/>
                <a:gd name="T9" fmla="*/ 0 h 112"/>
                <a:gd name="T10" fmla="*/ 28 w 112"/>
                <a:gd name="T11" fmla="*/ 0 h 112"/>
                <a:gd name="T12" fmla="*/ 0 w 112"/>
                <a:gd name="T13" fmla="*/ 28 h 112"/>
                <a:gd name="T14" fmla="*/ 0 w 112"/>
                <a:gd name="T15" fmla="*/ 80 h 112"/>
                <a:gd name="T16" fmla="*/ 40 w 112"/>
                <a:gd name="T17" fmla="*/ 80 h 112"/>
                <a:gd name="T18" fmla="*/ 40 w 112"/>
                <a:gd name="T19" fmla="*/ 112 h 112"/>
                <a:gd name="T20" fmla="*/ 48 w 112"/>
                <a:gd name="T21" fmla="*/ 112 h 112"/>
                <a:gd name="T22" fmla="*/ 84 w 112"/>
                <a:gd name="T23" fmla="*/ 8 h 112"/>
                <a:gd name="T24" fmla="*/ 104 w 112"/>
                <a:gd name="T25" fmla="*/ 28 h 112"/>
                <a:gd name="T26" fmla="*/ 104 w 112"/>
                <a:gd name="T27" fmla="*/ 72 h 112"/>
                <a:gd name="T28" fmla="*/ 64 w 112"/>
                <a:gd name="T29" fmla="*/ 72 h 112"/>
                <a:gd name="T30" fmla="*/ 64 w 112"/>
                <a:gd name="T31" fmla="*/ 28 h 112"/>
                <a:gd name="T32" fmla="*/ 84 w 112"/>
                <a:gd name="T33" fmla="*/ 8 h 112"/>
                <a:gd name="T34" fmla="*/ 8 w 112"/>
                <a:gd name="T35" fmla="*/ 28 h 112"/>
                <a:gd name="T36" fmla="*/ 28 w 112"/>
                <a:gd name="T37" fmla="*/ 8 h 112"/>
                <a:gd name="T38" fmla="*/ 65 w 112"/>
                <a:gd name="T39" fmla="*/ 8 h 112"/>
                <a:gd name="T40" fmla="*/ 56 w 112"/>
                <a:gd name="T41" fmla="*/ 28 h 112"/>
                <a:gd name="T42" fmla="*/ 56 w 112"/>
                <a:gd name="T43" fmla="*/ 72 h 112"/>
                <a:gd name="T44" fmla="*/ 8 w 112"/>
                <a:gd name="T45" fmla="*/ 72 h 112"/>
                <a:gd name="T46" fmla="*/ 8 w 112"/>
                <a:gd name="T47" fmla="*/ 28 h 112"/>
                <a:gd name="T48" fmla="*/ 24 w 112"/>
                <a:gd name="T49" fmla="*/ 28 h 112"/>
                <a:gd name="T50" fmla="*/ 48 w 112"/>
                <a:gd name="T51" fmla="*/ 28 h 112"/>
                <a:gd name="T52" fmla="*/ 48 w 112"/>
                <a:gd name="T53" fmla="*/ 36 h 112"/>
                <a:gd name="T54" fmla="*/ 32 w 112"/>
                <a:gd name="T55" fmla="*/ 36 h 112"/>
                <a:gd name="T56" fmla="*/ 32 w 112"/>
                <a:gd name="T57" fmla="*/ 44 h 112"/>
                <a:gd name="T58" fmla="*/ 24 w 112"/>
                <a:gd name="T59" fmla="*/ 44 h 112"/>
                <a:gd name="T60" fmla="*/ 24 w 112"/>
                <a:gd name="T61" fmla="*/ 2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 h="112">
                  <a:moveTo>
                    <a:pt x="48" y="112"/>
                  </a:moveTo>
                  <a:cubicBezTo>
                    <a:pt x="48" y="80"/>
                    <a:pt x="48" y="80"/>
                    <a:pt x="48" y="80"/>
                  </a:cubicBezTo>
                  <a:cubicBezTo>
                    <a:pt x="112" y="80"/>
                    <a:pt x="112" y="80"/>
                    <a:pt x="112" y="80"/>
                  </a:cubicBezTo>
                  <a:cubicBezTo>
                    <a:pt x="112" y="28"/>
                    <a:pt x="112" y="28"/>
                    <a:pt x="112" y="28"/>
                  </a:cubicBezTo>
                  <a:cubicBezTo>
                    <a:pt x="112" y="12"/>
                    <a:pt x="100" y="0"/>
                    <a:pt x="84" y="0"/>
                  </a:cubicBezTo>
                  <a:cubicBezTo>
                    <a:pt x="28" y="0"/>
                    <a:pt x="28" y="0"/>
                    <a:pt x="28" y="0"/>
                  </a:cubicBezTo>
                  <a:cubicBezTo>
                    <a:pt x="13" y="0"/>
                    <a:pt x="0" y="12"/>
                    <a:pt x="0" y="28"/>
                  </a:cubicBezTo>
                  <a:cubicBezTo>
                    <a:pt x="0" y="80"/>
                    <a:pt x="0" y="80"/>
                    <a:pt x="0" y="80"/>
                  </a:cubicBezTo>
                  <a:cubicBezTo>
                    <a:pt x="40" y="80"/>
                    <a:pt x="40" y="80"/>
                    <a:pt x="40" y="80"/>
                  </a:cubicBezTo>
                  <a:cubicBezTo>
                    <a:pt x="40" y="112"/>
                    <a:pt x="40" y="112"/>
                    <a:pt x="40" y="112"/>
                  </a:cubicBezTo>
                  <a:lnTo>
                    <a:pt x="48" y="112"/>
                  </a:lnTo>
                  <a:close/>
                  <a:moveTo>
                    <a:pt x="84" y="8"/>
                  </a:moveTo>
                  <a:cubicBezTo>
                    <a:pt x="95" y="8"/>
                    <a:pt x="104" y="17"/>
                    <a:pt x="104" y="28"/>
                  </a:cubicBezTo>
                  <a:cubicBezTo>
                    <a:pt x="104" y="72"/>
                    <a:pt x="104" y="72"/>
                    <a:pt x="104" y="72"/>
                  </a:cubicBezTo>
                  <a:cubicBezTo>
                    <a:pt x="64" y="72"/>
                    <a:pt x="64" y="72"/>
                    <a:pt x="64" y="72"/>
                  </a:cubicBezTo>
                  <a:cubicBezTo>
                    <a:pt x="64" y="28"/>
                    <a:pt x="64" y="28"/>
                    <a:pt x="64" y="28"/>
                  </a:cubicBezTo>
                  <a:cubicBezTo>
                    <a:pt x="64" y="17"/>
                    <a:pt x="73" y="8"/>
                    <a:pt x="84" y="8"/>
                  </a:cubicBezTo>
                  <a:close/>
                  <a:moveTo>
                    <a:pt x="8" y="28"/>
                  </a:moveTo>
                  <a:cubicBezTo>
                    <a:pt x="8" y="17"/>
                    <a:pt x="17" y="8"/>
                    <a:pt x="28" y="8"/>
                  </a:cubicBezTo>
                  <a:cubicBezTo>
                    <a:pt x="65" y="8"/>
                    <a:pt x="65" y="8"/>
                    <a:pt x="65" y="8"/>
                  </a:cubicBezTo>
                  <a:cubicBezTo>
                    <a:pt x="59" y="13"/>
                    <a:pt x="56" y="20"/>
                    <a:pt x="56" y="28"/>
                  </a:cubicBezTo>
                  <a:cubicBezTo>
                    <a:pt x="56" y="72"/>
                    <a:pt x="56" y="72"/>
                    <a:pt x="56" y="72"/>
                  </a:cubicBezTo>
                  <a:cubicBezTo>
                    <a:pt x="8" y="72"/>
                    <a:pt x="8" y="72"/>
                    <a:pt x="8" y="72"/>
                  </a:cubicBezTo>
                  <a:lnTo>
                    <a:pt x="8" y="28"/>
                  </a:lnTo>
                  <a:close/>
                  <a:moveTo>
                    <a:pt x="24" y="28"/>
                  </a:moveTo>
                  <a:cubicBezTo>
                    <a:pt x="48" y="28"/>
                    <a:pt x="48" y="28"/>
                    <a:pt x="48" y="28"/>
                  </a:cubicBezTo>
                  <a:cubicBezTo>
                    <a:pt x="48" y="36"/>
                    <a:pt x="48" y="36"/>
                    <a:pt x="48" y="36"/>
                  </a:cubicBezTo>
                  <a:cubicBezTo>
                    <a:pt x="32" y="36"/>
                    <a:pt x="32" y="36"/>
                    <a:pt x="32" y="36"/>
                  </a:cubicBezTo>
                  <a:cubicBezTo>
                    <a:pt x="32" y="44"/>
                    <a:pt x="32" y="44"/>
                    <a:pt x="32" y="44"/>
                  </a:cubicBezTo>
                  <a:cubicBezTo>
                    <a:pt x="24" y="44"/>
                    <a:pt x="24" y="44"/>
                    <a:pt x="24" y="44"/>
                  </a:cubicBezTo>
                  <a:lnTo>
                    <a:pt x="24" y="2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9"/>
            <p:cNvSpPr>
              <a:spLocks noChangeAspect="1" noEditPoints="1"/>
            </p:cNvSpPr>
            <p:nvPr/>
          </p:nvSpPr>
          <p:spPr bwMode="auto">
            <a:xfrm>
              <a:off x="4139426" y="4860471"/>
              <a:ext cx="365309" cy="361094"/>
            </a:xfrm>
            <a:custGeom>
              <a:avLst/>
              <a:gdLst>
                <a:gd name="T0" fmla="*/ 92 w 260"/>
                <a:gd name="T1" fmla="*/ 35 h 257"/>
                <a:gd name="T2" fmla="*/ 111 w 260"/>
                <a:gd name="T3" fmla="*/ 35 h 257"/>
                <a:gd name="T4" fmla="*/ 111 w 260"/>
                <a:gd name="T5" fmla="*/ 111 h 257"/>
                <a:gd name="T6" fmla="*/ 35 w 260"/>
                <a:gd name="T7" fmla="*/ 111 h 257"/>
                <a:gd name="T8" fmla="*/ 35 w 260"/>
                <a:gd name="T9" fmla="*/ 92 h 257"/>
                <a:gd name="T10" fmla="*/ 78 w 260"/>
                <a:gd name="T11" fmla="*/ 92 h 257"/>
                <a:gd name="T12" fmla="*/ 0 w 260"/>
                <a:gd name="T13" fmla="*/ 11 h 257"/>
                <a:gd name="T14" fmla="*/ 14 w 260"/>
                <a:gd name="T15" fmla="*/ 0 h 257"/>
                <a:gd name="T16" fmla="*/ 92 w 260"/>
                <a:gd name="T17" fmla="*/ 78 h 257"/>
                <a:gd name="T18" fmla="*/ 92 w 260"/>
                <a:gd name="T19" fmla="*/ 35 h 257"/>
                <a:gd name="T20" fmla="*/ 224 w 260"/>
                <a:gd name="T21" fmla="*/ 92 h 257"/>
                <a:gd name="T22" fmla="*/ 182 w 260"/>
                <a:gd name="T23" fmla="*/ 92 h 257"/>
                <a:gd name="T24" fmla="*/ 260 w 260"/>
                <a:gd name="T25" fmla="*/ 11 h 257"/>
                <a:gd name="T26" fmla="*/ 246 w 260"/>
                <a:gd name="T27" fmla="*/ 0 h 257"/>
                <a:gd name="T28" fmla="*/ 168 w 260"/>
                <a:gd name="T29" fmla="*/ 78 h 257"/>
                <a:gd name="T30" fmla="*/ 168 w 260"/>
                <a:gd name="T31" fmla="*/ 35 h 257"/>
                <a:gd name="T32" fmla="*/ 149 w 260"/>
                <a:gd name="T33" fmla="*/ 35 h 257"/>
                <a:gd name="T34" fmla="*/ 149 w 260"/>
                <a:gd name="T35" fmla="*/ 111 h 257"/>
                <a:gd name="T36" fmla="*/ 224 w 260"/>
                <a:gd name="T37" fmla="*/ 111 h 257"/>
                <a:gd name="T38" fmla="*/ 224 w 260"/>
                <a:gd name="T39" fmla="*/ 92 h 257"/>
                <a:gd name="T40" fmla="*/ 224 w 260"/>
                <a:gd name="T41" fmla="*/ 167 h 257"/>
                <a:gd name="T42" fmla="*/ 224 w 260"/>
                <a:gd name="T43" fmla="*/ 149 h 257"/>
                <a:gd name="T44" fmla="*/ 149 w 260"/>
                <a:gd name="T45" fmla="*/ 149 h 257"/>
                <a:gd name="T46" fmla="*/ 149 w 260"/>
                <a:gd name="T47" fmla="*/ 224 h 257"/>
                <a:gd name="T48" fmla="*/ 168 w 260"/>
                <a:gd name="T49" fmla="*/ 224 h 257"/>
                <a:gd name="T50" fmla="*/ 168 w 260"/>
                <a:gd name="T51" fmla="*/ 179 h 257"/>
                <a:gd name="T52" fmla="*/ 246 w 260"/>
                <a:gd name="T53" fmla="*/ 257 h 257"/>
                <a:gd name="T54" fmla="*/ 260 w 260"/>
                <a:gd name="T55" fmla="*/ 245 h 257"/>
                <a:gd name="T56" fmla="*/ 182 w 260"/>
                <a:gd name="T57" fmla="*/ 167 h 257"/>
                <a:gd name="T58" fmla="*/ 224 w 260"/>
                <a:gd name="T59" fmla="*/ 167 h 257"/>
                <a:gd name="T60" fmla="*/ 35 w 260"/>
                <a:gd name="T61" fmla="*/ 167 h 257"/>
                <a:gd name="T62" fmla="*/ 78 w 260"/>
                <a:gd name="T63" fmla="*/ 167 h 257"/>
                <a:gd name="T64" fmla="*/ 0 w 260"/>
                <a:gd name="T65" fmla="*/ 245 h 257"/>
                <a:gd name="T66" fmla="*/ 14 w 260"/>
                <a:gd name="T67" fmla="*/ 257 h 257"/>
                <a:gd name="T68" fmla="*/ 92 w 260"/>
                <a:gd name="T69" fmla="*/ 179 h 257"/>
                <a:gd name="T70" fmla="*/ 92 w 260"/>
                <a:gd name="T71" fmla="*/ 224 h 257"/>
                <a:gd name="T72" fmla="*/ 111 w 260"/>
                <a:gd name="T73" fmla="*/ 224 h 257"/>
                <a:gd name="T74" fmla="*/ 111 w 260"/>
                <a:gd name="T75" fmla="*/ 149 h 257"/>
                <a:gd name="T76" fmla="*/ 35 w 260"/>
                <a:gd name="T77" fmla="*/ 149 h 257"/>
                <a:gd name="T78" fmla="*/ 35 w 260"/>
                <a:gd name="T79" fmla="*/ 16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0" h="257">
                  <a:moveTo>
                    <a:pt x="92" y="35"/>
                  </a:moveTo>
                  <a:lnTo>
                    <a:pt x="111" y="35"/>
                  </a:lnTo>
                  <a:lnTo>
                    <a:pt x="111" y="111"/>
                  </a:lnTo>
                  <a:lnTo>
                    <a:pt x="35" y="111"/>
                  </a:lnTo>
                  <a:lnTo>
                    <a:pt x="35" y="92"/>
                  </a:lnTo>
                  <a:lnTo>
                    <a:pt x="78" y="92"/>
                  </a:lnTo>
                  <a:lnTo>
                    <a:pt x="0" y="11"/>
                  </a:lnTo>
                  <a:lnTo>
                    <a:pt x="14" y="0"/>
                  </a:lnTo>
                  <a:lnTo>
                    <a:pt x="92" y="78"/>
                  </a:lnTo>
                  <a:lnTo>
                    <a:pt x="92" y="35"/>
                  </a:lnTo>
                  <a:close/>
                  <a:moveTo>
                    <a:pt x="224" y="92"/>
                  </a:moveTo>
                  <a:lnTo>
                    <a:pt x="182" y="92"/>
                  </a:lnTo>
                  <a:lnTo>
                    <a:pt x="260" y="11"/>
                  </a:lnTo>
                  <a:lnTo>
                    <a:pt x="246" y="0"/>
                  </a:lnTo>
                  <a:lnTo>
                    <a:pt x="168" y="78"/>
                  </a:lnTo>
                  <a:lnTo>
                    <a:pt x="168" y="35"/>
                  </a:lnTo>
                  <a:lnTo>
                    <a:pt x="149" y="35"/>
                  </a:lnTo>
                  <a:lnTo>
                    <a:pt x="149" y="111"/>
                  </a:lnTo>
                  <a:lnTo>
                    <a:pt x="224" y="111"/>
                  </a:lnTo>
                  <a:lnTo>
                    <a:pt x="224" y="92"/>
                  </a:lnTo>
                  <a:close/>
                  <a:moveTo>
                    <a:pt x="224" y="167"/>
                  </a:moveTo>
                  <a:lnTo>
                    <a:pt x="224" y="149"/>
                  </a:lnTo>
                  <a:lnTo>
                    <a:pt x="149" y="149"/>
                  </a:lnTo>
                  <a:lnTo>
                    <a:pt x="149" y="224"/>
                  </a:lnTo>
                  <a:lnTo>
                    <a:pt x="168" y="224"/>
                  </a:lnTo>
                  <a:lnTo>
                    <a:pt x="168" y="179"/>
                  </a:lnTo>
                  <a:lnTo>
                    <a:pt x="246" y="257"/>
                  </a:lnTo>
                  <a:lnTo>
                    <a:pt x="260" y="245"/>
                  </a:lnTo>
                  <a:lnTo>
                    <a:pt x="182" y="167"/>
                  </a:lnTo>
                  <a:lnTo>
                    <a:pt x="224" y="167"/>
                  </a:lnTo>
                  <a:close/>
                  <a:moveTo>
                    <a:pt x="35" y="167"/>
                  </a:moveTo>
                  <a:lnTo>
                    <a:pt x="78" y="167"/>
                  </a:lnTo>
                  <a:lnTo>
                    <a:pt x="0" y="245"/>
                  </a:lnTo>
                  <a:lnTo>
                    <a:pt x="14" y="257"/>
                  </a:lnTo>
                  <a:lnTo>
                    <a:pt x="92" y="179"/>
                  </a:lnTo>
                  <a:lnTo>
                    <a:pt x="92" y="224"/>
                  </a:lnTo>
                  <a:lnTo>
                    <a:pt x="111" y="224"/>
                  </a:lnTo>
                  <a:lnTo>
                    <a:pt x="111" y="149"/>
                  </a:lnTo>
                  <a:lnTo>
                    <a:pt x="35" y="149"/>
                  </a:lnTo>
                  <a:lnTo>
                    <a:pt x="35" y="16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00"/>
            <p:cNvSpPr>
              <a:spLocks noChangeAspect="1" noEditPoints="1"/>
            </p:cNvSpPr>
            <p:nvPr/>
          </p:nvSpPr>
          <p:spPr bwMode="auto">
            <a:xfrm>
              <a:off x="1343162" y="4868200"/>
              <a:ext cx="397625" cy="345638"/>
            </a:xfrm>
            <a:custGeom>
              <a:avLst/>
              <a:gdLst>
                <a:gd name="T0" fmla="*/ 92 w 120"/>
                <a:gd name="T1" fmla="*/ 40 h 104"/>
                <a:gd name="T2" fmla="*/ 64 w 120"/>
                <a:gd name="T3" fmla="*/ 40 h 104"/>
                <a:gd name="T4" fmla="*/ 64 w 120"/>
                <a:gd name="T5" fmla="*/ 32 h 104"/>
                <a:gd name="T6" fmla="*/ 76 w 120"/>
                <a:gd name="T7" fmla="*/ 16 h 104"/>
                <a:gd name="T8" fmla="*/ 60 w 120"/>
                <a:gd name="T9" fmla="*/ 0 h 104"/>
                <a:gd name="T10" fmla="*/ 44 w 120"/>
                <a:gd name="T11" fmla="*/ 16 h 104"/>
                <a:gd name="T12" fmla="*/ 56 w 120"/>
                <a:gd name="T13" fmla="*/ 32 h 104"/>
                <a:gd name="T14" fmla="*/ 56 w 120"/>
                <a:gd name="T15" fmla="*/ 40 h 104"/>
                <a:gd name="T16" fmla="*/ 28 w 120"/>
                <a:gd name="T17" fmla="*/ 40 h 104"/>
                <a:gd name="T18" fmla="*/ 0 w 120"/>
                <a:gd name="T19" fmla="*/ 104 h 104"/>
                <a:gd name="T20" fmla="*/ 120 w 120"/>
                <a:gd name="T21" fmla="*/ 104 h 104"/>
                <a:gd name="T22" fmla="*/ 92 w 120"/>
                <a:gd name="T23" fmla="*/ 40 h 104"/>
                <a:gd name="T24" fmla="*/ 52 w 120"/>
                <a:gd name="T25" fmla="*/ 16 h 104"/>
                <a:gd name="T26" fmla="*/ 60 w 120"/>
                <a:gd name="T27" fmla="*/ 8 h 104"/>
                <a:gd name="T28" fmla="*/ 68 w 120"/>
                <a:gd name="T29" fmla="*/ 16 h 104"/>
                <a:gd name="T30" fmla="*/ 60 w 120"/>
                <a:gd name="T31" fmla="*/ 24 h 104"/>
                <a:gd name="T32" fmla="*/ 52 w 120"/>
                <a:gd name="T33" fmla="*/ 16 h 104"/>
                <a:gd name="T34" fmla="*/ 79 w 120"/>
                <a:gd name="T35" fmla="*/ 80 h 104"/>
                <a:gd name="T36" fmla="*/ 83 w 120"/>
                <a:gd name="T37" fmla="*/ 96 h 104"/>
                <a:gd name="T38" fmla="*/ 37 w 120"/>
                <a:gd name="T39" fmla="*/ 96 h 104"/>
                <a:gd name="T40" fmla="*/ 41 w 120"/>
                <a:gd name="T41" fmla="*/ 80 h 104"/>
                <a:gd name="T42" fmla="*/ 79 w 120"/>
                <a:gd name="T43" fmla="*/ 80 h 104"/>
                <a:gd name="T44" fmla="*/ 87 w 120"/>
                <a:gd name="T45" fmla="*/ 80 h 104"/>
                <a:gd name="T46" fmla="*/ 101 w 120"/>
                <a:gd name="T47" fmla="*/ 80 h 104"/>
                <a:gd name="T48" fmla="*/ 108 w 120"/>
                <a:gd name="T49" fmla="*/ 96 h 104"/>
                <a:gd name="T50" fmla="*/ 91 w 120"/>
                <a:gd name="T51" fmla="*/ 96 h 104"/>
                <a:gd name="T52" fmla="*/ 87 w 120"/>
                <a:gd name="T53" fmla="*/ 80 h 104"/>
                <a:gd name="T54" fmla="*/ 83 w 120"/>
                <a:gd name="T55" fmla="*/ 64 h 104"/>
                <a:gd name="T56" fmla="*/ 94 w 120"/>
                <a:gd name="T57" fmla="*/ 64 h 104"/>
                <a:gd name="T58" fmla="*/ 97 w 120"/>
                <a:gd name="T59" fmla="*/ 72 h 104"/>
                <a:gd name="T60" fmla="*/ 85 w 120"/>
                <a:gd name="T61" fmla="*/ 72 h 104"/>
                <a:gd name="T62" fmla="*/ 83 w 120"/>
                <a:gd name="T63" fmla="*/ 64 h 104"/>
                <a:gd name="T64" fmla="*/ 90 w 120"/>
                <a:gd name="T65" fmla="*/ 56 h 104"/>
                <a:gd name="T66" fmla="*/ 81 w 120"/>
                <a:gd name="T67" fmla="*/ 56 h 104"/>
                <a:gd name="T68" fmla="*/ 79 w 120"/>
                <a:gd name="T69" fmla="*/ 48 h 104"/>
                <a:gd name="T70" fmla="*/ 87 w 120"/>
                <a:gd name="T71" fmla="*/ 48 h 104"/>
                <a:gd name="T72" fmla="*/ 90 w 120"/>
                <a:gd name="T73" fmla="*/ 56 h 104"/>
                <a:gd name="T74" fmla="*/ 71 w 120"/>
                <a:gd name="T75" fmla="*/ 48 h 104"/>
                <a:gd name="T76" fmla="*/ 77 w 120"/>
                <a:gd name="T77" fmla="*/ 72 h 104"/>
                <a:gd name="T78" fmla="*/ 64 w 120"/>
                <a:gd name="T79" fmla="*/ 72 h 104"/>
                <a:gd name="T80" fmla="*/ 64 w 120"/>
                <a:gd name="T81" fmla="*/ 48 h 104"/>
                <a:gd name="T82" fmla="*/ 71 w 120"/>
                <a:gd name="T83" fmla="*/ 48 h 104"/>
                <a:gd name="T84" fmla="*/ 33 w 120"/>
                <a:gd name="T85" fmla="*/ 48 h 104"/>
                <a:gd name="T86" fmla="*/ 56 w 120"/>
                <a:gd name="T87" fmla="*/ 48 h 104"/>
                <a:gd name="T88" fmla="*/ 56 w 120"/>
                <a:gd name="T89" fmla="*/ 72 h 104"/>
                <a:gd name="T90" fmla="*/ 22 w 120"/>
                <a:gd name="T91" fmla="*/ 72 h 104"/>
                <a:gd name="T92" fmla="*/ 33 w 120"/>
                <a:gd name="T93" fmla="*/ 48 h 104"/>
                <a:gd name="T94" fmla="*/ 19 w 120"/>
                <a:gd name="T95" fmla="*/ 80 h 104"/>
                <a:gd name="T96" fmla="*/ 33 w 120"/>
                <a:gd name="T97" fmla="*/ 80 h 104"/>
                <a:gd name="T98" fmla="*/ 29 w 120"/>
                <a:gd name="T99" fmla="*/ 96 h 104"/>
                <a:gd name="T100" fmla="*/ 12 w 120"/>
                <a:gd name="T101" fmla="*/ 96 h 104"/>
                <a:gd name="T102" fmla="*/ 19 w 120"/>
                <a:gd name="T103" fmla="*/ 8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0" h="104">
                  <a:moveTo>
                    <a:pt x="92" y="40"/>
                  </a:moveTo>
                  <a:cubicBezTo>
                    <a:pt x="64" y="40"/>
                    <a:pt x="64" y="40"/>
                    <a:pt x="64" y="40"/>
                  </a:cubicBezTo>
                  <a:cubicBezTo>
                    <a:pt x="64" y="32"/>
                    <a:pt x="64" y="32"/>
                    <a:pt x="64" y="32"/>
                  </a:cubicBezTo>
                  <a:cubicBezTo>
                    <a:pt x="71" y="30"/>
                    <a:pt x="76" y="24"/>
                    <a:pt x="76" y="16"/>
                  </a:cubicBezTo>
                  <a:cubicBezTo>
                    <a:pt x="76" y="8"/>
                    <a:pt x="69" y="0"/>
                    <a:pt x="60" y="0"/>
                  </a:cubicBezTo>
                  <a:cubicBezTo>
                    <a:pt x="51" y="0"/>
                    <a:pt x="44" y="8"/>
                    <a:pt x="44" y="16"/>
                  </a:cubicBezTo>
                  <a:cubicBezTo>
                    <a:pt x="44" y="24"/>
                    <a:pt x="49" y="30"/>
                    <a:pt x="56" y="32"/>
                  </a:cubicBezTo>
                  <a:cubicBezTo>
                    <a:pt x="56" y="40"/>
                    <a:pt x="56" y="40"/>
                    <a:pt x="56" y="40"/>
                  </a:cubicBezTo>
                  <a:cubicBezTo>
                    <a:pt x="28" y="40"/>
                    <a:pt x="28" y="40"/>
                    <a:pt x="28" y="40"/>
                  </a:cubicBezTo>
                  <a:cubicBezTo>
                    <a:pt x="0" y="104"/>
                    <a:pt x="0" y="104"/>
                    <a:pt x="0" y="104"/>
                  </a:cubicBezTo>
                  <a:cubicBezTo>
                    <a:pt x="120" y="104"/>
                    <a:pt x="120" y="104"/>
                    <a:pt x="120" y="104"/>
                  </a:cubicBezTo>
                  <a:lnTo>
                    <a:pt x="92" y="40"/>
                  </a:lnTo>
                  <a:close/>
                  <a:moveTo>
                    <a:pt x="52" y="16"/>
                  </a:moveTo>
                  <a:cubicBezTo>
                    <a:pt x="52" y="12"/>
                    <a:pt x="55" y="8"/>
                    <a:pt x="60" y="8"/>
                  </a:cubicBezTo>
                  <a:cubicBezTo>
                    <a:pt x="64" y="8"/>
                    <a:pt x="68" y="12"/>
                    <a:pt x="68" y="16"/>
                  </a:cubicBezTo>
                  <a:cubicBezTo>
                    <a:pt x="68" y="21"/>
                    <a:pt x="64" y="24"/>
                    <a:pt x="60" y="24"/>
                  </a:cubicBezTo>
                  <a:cubicBezTo>
                    <a:pt x="55" y="24"/>
                    <a:pt x="52" y="21"/>
                    <a:pt x="52" y="16"/>
                  </a:cubicBezTo>
                  <a:close/>
                  <a:moveTo>
                    <a:pt x="79" y="80"/>
                  </a:moveTo>
                  <a:cubicBezTo>
                    <a:pt x="83" y="96"/>
                    <a:pt x="83" y="96"/>
                    <a:pt x="83" y="96"/>
                  </a:cubicBezTo>
                  <a:cubicBezTo>
                    <a:pt x="37" y="96"/>
                    <a:pt x="37" y="96"/>
                    <a:pt x="37" y="96"/>
                  </a:cubicBezTo>
                  <a:cubicBezTo>
                    <a:pt x="41" y="80"/>
                    <a:pt x="41" y="80"/>
                    <a:pt x="41" y="80"/>
                  </a:cubicBezTo>
                  <a:lnTo>
                    <a:pt x="79" y="80"/>
                  </a:lnTo>
                  <a:close/>
                  <a:moveTo>
                    <a:pt x="87" y="80"/>
                  </a:moveTo>
                  <a:cubicBezTo>
                    <a:pt x="101" y="80"/>
                    <a:pt x="101" y="80"/>
                    <a:pt x="101" y="80"/>
                  </a:cubicBezTo>
                  <a:cubicBezTo>
                    <a:pt x="108" y="96"/>
                    <a:pt x="108" y="96"/>
                    <a:pt x="108" y="96"/>
                  </a:cubicBezTo>
                  <a:cubicBezTo>
                    <a:pt x="91" y="96"/>
                    <a:pt x="91" y="96"/>
                    <a:pt x="91" y="96"/>
                  </a:cubicBezTo>
                  <a:lnTo>
                    <a:pt x="87" y="80"/>
                  </a:lnTo>
                  <a:close/>
                  <a:moveTo>
                    <a:pt x="83" y="64"/>
                  </a:moveTo>
                  <a:cubicBezTo>
                    <a:pt x="94" y="64"/>
                    <a:pt x="94" y="64"/>
                    <a:pt x="94" y="64"/>
                  </a:cubicBezTo>
                  <a:cubicBezTo>
                    <a:pt x="97" y="72"/>
                    <a:pt x="97" y="72"/>
                    <a:pt x="97" y="72"/>
                  </a:cubicBezTo>
                  <a:cubicBezTo>
                    <a:pt x="85" y="72"/>
                    <a:pt x="85" y="72"/>
                    <a:pt x="85" y="72"/>
                  </a:cubicBezTo>
                  <a:lnTo>
                    <a:pt x="83" y="64"/>
                  </a:lnTo>
                  <a:close/>
                  <a:moveTo>
                    <a:pt x="90" y="56"/>
                  </a:moveTo>
                  <a:cubicBezTo>
                    <a:pt x="81" y="56"/>
                    <a:pt x="81" y="56"/>
                    <a:pt x="81" y="56"/>
                  </a:cubicBezTo>
                  <a:cubicBezTo>
                    <a:pt x="79" y="48"/>
                    <a:pt x="79" y="48"/>
                    <a:pt x="79" y="48"/>
                  </a:cubicBezTo>
                  <a:cubicBezTo>
                    <a:pt x="87" y="48"/>
                    <a:pt x="87" y="48"/>
                    <a:pt x="87" y="48"/>
                  </a:cubicBezTo>
                  <a:lnTo>
                    <a:pt x="90" y="56"/>
                  </a:lnTo>
                  <a:close/>
                  <a:moveTo>
                    <a:pt x="71" y="48"/>
                  </a:moveTo>
                  <a:cubicBezTo>
                    <a:pt x="77" y="72"/>
                    <a:pt x="77" y="72"/>
                    <a:pt x="77" y="72"/>
                  </a:cubicBezTo>
                  <a:cubicBezTo>
                    <a:pt x="64" y="72"/>
                    <a:pt x="64" y="72"/>
                    <a:pt x="64" y="72"/>
                  </a:cubicBezTo>
                  <a:cubicBezTo>
                    <a:pt x="64" y="48"/>
                    <a:pt x="64" y="48"/>
                    <a:pt x="64" y="48"/>
                  </a:cubicBezTo>
                  <a:lnTo>
                    <a:pt x="71" y="48"/>
                  </a:lnTo>
                  <a:close/>
                  <a:moveTo>
                    <a:pt x="33" y="48"/>
                  </a:moveTo>
                  <a:cubicBezTo>
                    <a:pt x="56" y="48"/>
                    <a:pt x="56" y="48"/>
                    <a:pt x="56" y="48"/>
                  </a:cubicBezTo>
                  <a:cubicBezTo>
                    <a:pt x="56" y="72"/>
                    <a:pt x="56" y="72"/>
                    <a:pt x="56" y="72"/>
                  </a:cubicBezTo>
                  <a:cubicBezTo>
                    <a:pt x="22" y="72"/>
                    <a:pt x="22" y="72"/>
                    <a:pt x="22" y="72"/>
                  </a:cubicBezTo>
                  <a:lnTo>
                    <a:pt x="33" y="48"/>
                  </a:lnTo>
                  <a:close/>
                  <a:moveTo>
                    <a:pt x="19" y="80"/>
                  </a:moveTo>
                  <a:cubicBezTo>
                    <a:pt x="33" y="80"/>
                    <a:pt x="33" y="80"/>
                    <a:pt x="33" y="80"/>
                  </a:cubicBezTo>
                  <a:cubicBezTo>
                    <a:pt x="29" y="96"/>
                    <a:pt x="29" y="96"/>
                    <a:pt x="29" y="96"/>
                  </a:cubicBezTo>
                  <a:cubicBezTo>
                    <a:pt x="12" y="96"/>
                    <a:pt x="12" y="96"/>
                    <a:pt x="12" y="96"/>
                  </a:cubicBezTo>
                  <a:lnTo>
                    <a:pt x="19" y="8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19"/>
            <p:cNvSpPr>
              <a:spLocks noChangeAspect="1" noEditPoints="1"/>
            </p:cNvSpPr>
            <p:nvPr/>
          </p:nvSpPr>
          <p:spPr bwMode="auto">
            <a:xfrm>
              <a:off x="422287" y="4830263"/>
              <a:ext cx="422916" cy="421510"/>
            </a:xfrm>
            <a:custGeom>
              <a:avLst/>
              <a:gdLst>
                <a:gd name="T0" fmla="*/ 87 w 127"/>
                <a:gd name="T1" fmla="*/ 0 h 127"/>
                <a:gd name="T2" fmla="*/ 47 w 127"/>
                <a:gd name="T3" fmla="*/ 40 h 127"/>
                <a:gd name="T4" fmla="*/ 56 w 127"/>
                <a:gd name="T5" fmla="*/ 65 h 127"/>
                <a:gd name="T6" fmla="*/ 0 w 127"/>
                <a:gd name="T7" fmla="*/ 121 h 127"/>
                <a:gd name="T8" fmla="*/ 6 w 127"/>
                <a:gd name="T9" fmla="*/ 127 h 127"/>
                <a:gd name="T10" fmla="*/ 62 w 127"/>
                <a:gd name="T11" fmla="*/ 71 h 127"/>
                <a:gd name="T12" fmla="*/ 87 w 127"/>
                <a:gd name="T13" fmla="*/ 80 h 127"/>
                <a:gd name="T14" fmla="*/ 127 w 127"/>
                <a:gd name="T15" fmla="*/ 40 h 127"/>
                <a:gd name="T16" fmla="*/ 87 w 127"/>
                <a:gd name="T17" fmla="*/ 0 h 127"/>
                <a:gd name="T18" fmla="*/ 87 w 127"/>
                <a:gd name="T19" fmla="*/ 72 h 127"/>
                <a:gd name="T20" fmla="*/ 55 w 127"/>
                <a:gd name="T21" fmla="*/ 40 h 127"/>
                <a:gd name="T22" fmla="*/ 87 w 127"/>
                <a:gd name="T23" fmla="*/ 8 h 127"/>
                <a:gd name="T24" fmla="*/ 119 w 127"/>
                <a:gd name="T25" fmla="*/ 40 h 127"/>
                <a:gd name="T26" fmla="*/ 87 w 127"/>
                <a:gd name="T27" fmla="*/ 7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27">
                  <a:moveTo>
                    <a:pt x="87" y="0"/>
                  </a:moveTo>
                  <a:cubicBezTo>
                    <a:pt x="65" y="0"/>
                    <a:pt x="47" y="18"/>
                    <a:pt x="47" y="40"/>
                  </a:cubicBezTo>
                  <a:cubicBezTo>
                    <a:pt x="47" y="50"/>
                    <a:pt x="50" y="58"/>
                    <a:pt x="56" y="65"/>
                  </a:cubicBezTo>
                  <a:cubicBezTo>
                    <a:pt x="0" y="121"/>
                    <a:pt x="0" y="121"/>
                    <a:pt x="0" y="121"/>
                  </a:cubicBezTo>
                  <a:cubicBezTo>
                    <a:pt x="6" y="127"/>
                    <a:pt x="6" y="127"/>
                    <a:pt x="6" y="127"/>
                  </a:cubicBezTo>
                  <a:cubicBezTo>
                    <a:pt x="62" y="71"/>
                    <a:pt x="62" y="71"/>
                    <a:pt x="62" y="71"/>
                  </a:cubicBezTo>
                  <a:cubicBezTo>
                    <a:pt x="69" y="77"/>
                    <a:pt x="77" y="80"/>
                    <a:pt x="87" y="80"/>
                  </a:cubicBezTo>
                  <a:cubicBezTo>
                    <a:pt x="109" y="80"/>
                    <a:pt x="127" y="62"/>
                    <a:pt x="127" y="40"/>
                  </a:cubicBezTo>
                  <a:cubicBezTo>
                    <a:pt x="127" y="18"/>
                    <a:pt x="109" y="0"/>
                    <a:pt x="87" y="0"/>
                  </a:cubicBezTo>
                  <a:moveTo>
                    <a:pt x="87" y="72"/>
                  </a:moveTo>
                  <a:cubicBezTo>
                    <a:pt x="69" y="72"/>
                    <a:pt x="55" y="58"/>
                    <a:pt x="55" y="40"/>
                  </a:cubicBezTo>
                  <a:cubicBezTo>
                    <a:pt x="55" y="22"/>
                    <a:pt x="69" y="8"/>
                    <a:pt x="87" y="8"/>
                  </a:cubicBezTo>
                  <a:cubicBezTo>
                    <a:pt x="105" y="8"/>
                    <a:pt x="119" y="22"/>
                    <a:pt x="119" y="40"/>
                  </a:cubicBezTo>
                  <a:cubicBezTo>
                    <a:pt x="119" y="58"/>
                    <a:pt x="105" y="72"/>
                    <a:pt x="87" y="7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26"/>
            <p:cNvSpPr>
              <a:spLocks noChangeAspect="1" noEditPoints="1"/>
            </p:cNvSpPr>
            <p:nvPr/>
          </p:nvSpPr>
          <p:spPr bwMode="auto">
            <a:xfrm>
              <a:off x="3212282" y="1950177"/>
              <a:ext cx="398080" cy="404649"/>
            </a:xfrm>
            <a:custGeom>
              <a:avLst/>
              <a:gdLst>
                <a:gd name="T0" fmla="*/ 68 w 128"/>
                <a:gd name="T1" fmla="*/ 32 h 128"/>
                <a:gd name="T2" fmla="*/ 68 w 128"/>
                <a:gd name="T3" fmla="*/ 62 h 128"/>
                <a:gd name="T4" fmla="*/ 90 w 128"/>
                <a:gd name="T5" fmla="*/ 84 h 128"/>
                <a:gd name="T6" fmla="*/ 84 w 128"/>
                <a:gd name="T7" fmla="*/ 89 h 128"/>
                <a:gd name="T8" fmla="*/ 60 w 128"/>
                <a:gd name="T9" fmla="*/ 66 h 128"/>
                <a:gd name="T10" fmla="*/ 60 w 128"/>
                <a:gd name="T11" fmla="*/ 32 h 128"/>
                <a:gd name="T12" fmla="*/ 68 w 128"/>
                <a:gd name="T13" fmla="*/ 32 h 128"/>
                <a:gd name="T14" fmla="*/ 64 w 128"/>
                <a:gd name="T15" fmla="*/ 0 h 128"/>
                <a:gd name="T16" fmla="*/ 10 w 128"/>
                <a:gd name="T17" fmla="*/ 30 h 128"/>
                <a:gd name="T18" fmla="*/ 8 w 128"/>
                <a:gd name="T19" fmla="*/ 33 h 128"/>
                <a:gd name="T20" fmla="*/ 8 w 128"/>
                <a:gd name="T21" fmla="*/ 34 h 128"/>
                <a:gd name="T22" fmla="*/ 8 w 128"/>
                <a:gd name="T23" fmla="*/ 33 h 128"/>
                <a:gd name="T24" fmla="*/ 8 w 128"/>
                <a:gd name="T25" fmla="*/ 16 h 128"/>
                <a:gd name="T26" fmla="*/ 0 w 128"/>
                <a:gd name="T27" fmla="*/ 16 h 128"/>
                <a:gd name="T28" fmla="*/ 0 w 128"/>
                <a:gd name="T29" fmla="*/ 48 h 128"/>
                <a:gd name="T30" fmla="*/ 32 w 128"/>
                <a:gd name="T31" fmla="*/ 48 h 128"/>
                <a:gd name="T32" fmla="*/ 32 w 128"/>
                <a:gd name="T33" fmla="*/ 40 h 128"/>
                <a:gd name="T34" fmla="*/ 14 w 128"/>
                <a:gd name="T35" fmla="*/ 40 h 128"/>
                <a:gd name="T36" fmla="*/ 17 w 128"/>
                <a:gd name="T37" fmla="*/ 34 h 128"/>
                <a:gd name="T38" fmla="*/ 64 w 128"/>
                <a:gd name="T39" fmla="*/ 8 h 128"/>
                <a:gd name="T40" fmla="*/ 120 w 128"/>
                <a:gd name="T41" fmla="*/ 64 h 128"/>
                <a:gd name="T42" fmla="*/ 64 w 128"/>
                <a:gd name="T43" fmla="*/ 120 h 128"/>
                <a:gd name="T44" fmla="*/ 8 w 128"/>
                <a:gd name="T45" fmla="*/ 64 h 128"/>
                <a:gd name="T46" fmla="*/ 0 w 128"/>
                <a:gd name="T47" fmla="*/ 64 h 128"/>
                <a:gd name="T48" fmla="*/ 64 w 128"/>
                <a:gd name="T49" fmla="*/ 128 h 128"/>
                <a:gd name="T50" fmla="*/ 128 w 128"/>
                <a:gd name="T51" fmla="*/ 64 h 128"/>
                <a:gd name="T52" fmla="*/ 64 w 128"/>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68" y="32"/>
                  </a:moveTo>
                  <a:cubicBezTo>
                    <a:pt x="68" y="62"/>
                    <a:pt x="68" y="62"/>
                    <a:pt x="68" y="62"/>
                  </a:cubicBezTo>
                  <a:cubicBezTo>
                    <a:pt x="90" y="84"/>
                    <a:pt x="90" y="84"/>
                    <a:pt x="90" y="84"/>
                  </a:cubicBezTo>
                  <a:cubicBezTo>
                    <a:pt x="84" y="89"/>
                    <a:pt x="84" y="89"/>
                    <a:pt x="84" y="89"/>
                  </a:cubicBezTo>
                  <a:cubicBezTo>
                    <a:pt x="60" y="66"/>
                    <a:pt x="60" y="66"/>
                    <a:pt x="60" y="66"/>
                  </a:cubicBezTo>
                  <a:cubicBezTo>
                    <a:pt x="60" y="32"/>
                    <a:pt x="60" y="32"/>
                    <a:pt x="60" y="32"/>
                  </a:cubicBezTo>
                  <a:lnTo>
                    <a:pt x="68" y="32"/>
                  </a:lnTo>
                  <a:close/>
                  <a:moveTo>
                    <a:pt x="64" y="0"/>
                  </a:moveTo>
                  <a:cubicBezTo>
                    <a:pt x="42" y="0"/>
                    <a:pt x="22" y="11"/>
                    <a:pt x="10" y="30"/>
                  </a:cubicBezTo>
                  <a:cubicBezTo>
                    <a:pt x="9" y="31"/>
                    <a:pt x="9" y="32"/>
                    <a:pt x="8" y="33"/>
                  </a:cubicBezTo>
                  <a:cubicBezTo>
                    <a:pt x="8" y="34"/>
                    <a:pt x="8" y="34"/>
                    <a:pt x="8" y="34"/>
                  </a:cubicBezTo>
                  <a:cubicBezTo>
                    <a:pt x="8" y="33"/>
                    <a:pt x="8" y="33"/>
                    <a:pt x="8" y="33"/>
                  </a:cubicBezTo>
                  <a:cubicBezTo>
                    <a:pt x="8" y="16"/>
                    <a:pt x="8" y="16"/>
                    <a:pt x="8" y="16"/>
                  </a:cubicBezTo>
                  <a:cubicBezTo>
                    <a:pt x="0" y="16"/>
                    <a:pt x="0" y="16"/>
                    <a:pt x="0" y="16"/>
                  </a:cubicBezTo>
                  <a:cubicBezTo>
                    <a:pt x="0" y="48"/>
                    <a:pt x="0" y="48"/>
                    <a:pt x="0" y="48"/>
                  </a:cubicBezTo>
                  <a:cubicBezTo>
                    <a:pt x="32" y="48"/>
                    <a:pt x="32" y="48"/>
                    <a:pt x="32" y="48"/>
                  </a:cubicBezTo>
                  <a:cubicBezTo>
                    <a:pt x="32" y="40"/>
                    <a:pt x="32" y="40"/>
                    <a:pt x="32" y="40"/>
                  </a:cubicBezTo>
                  <a:cubicBezTo>
                    <a:pt x="14" y="40"/>
                    <a:pt x="14" y="40"/>
                    <a:pt x="14" y="40"/>
                  </a:cubicBezTo>
                  <a:cubicBezTo>
                    <a:pt x="15" y="38"/>
                    <a:pt x="16" y="36"/>
                    <a:pt x="17" y="34"/>
                  </a:cubicBezTo>
                  <a:cubicBezTo>
                    <a:pt x="27" y="18"/>
                    <a:pt x="45" y="8"/>
                    <a:pt x="64" y="8"/>
                  </a:cubicBezTo>
                  <a:cubicBezTo>
                    <a:pt x="95" y="8"/>
                    <a:pt x="120" y="33"/>
                    <a:pt x="120" y="64"/>
                  </a:cubicBezTo>
                  <a:cubicBezTo>
                    <a:pt x="120" y="95"/>
                    <a:pt x="95" y="120"/>
                    <a:pt x="64" y="120"/>
                  </a:cubicBezTo>
                  <a:cubicBezTo>
                    <a:pt x="33" y="120"/>
                    <a:pt x="8" y="95"/>
                    <a:pt x="8" y="64"/>
                  </a:cubicBezTo>
                  <a:cubicBezTo>
                    <a:pt x="0" y="64"/>
                    <a:pt x="0" y="64"/>
                    <a:pt x="0" y="64"/>
                  </a:cubicBezTo>
                  <a:cubicBezTo>
                    <a:pt x="0" y="99"/>
                    <a:pt x="29" y="128"/>
                    <a:pt x="64" y="128"/>
                  </a:cubicBezTo>
                  <a:cubicBezTo>
                    <a:pt x="100" y="128"/>
                    <a:pt x="128" y="99"/>
                    <a:pt x="128" y="64"/>
                  </a:cubicBezTo>
                  <a:cubicBezTo>
                    <a:pt x="128" y="29"/>
                    <a:pt x="100" y="0"/>
                    <a:pt x="64"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27"/>
            <p:cNvSpPr>
              <a:spLocks noChangeAspect="1" noEditPoints="1"/>
            </p:cNvSpPr>
            <p:nvPr/>
          </p:nvSpPr>
          <p:spPr bwMode="auto">
            <a:xfrm>
              <a:off x="9385515" y="1950177"/>
              <a:ext cx="396766" cy="404649"/>
            </a:xfrm>
            <a:custGeom>
              <a:avLst/>
              <a:gdLst>
                <a:gd name="T0" fmla="*/ 64 w 128"/>
                <a:gd name="T1" fmla="*/ 128 h 128"/>
                <a:gd name="T2" fmla="*/ 0 w 128"/>
                <a:gd name="T3" fmla="*/ 64 h 128"/>
                <a:gd name="T4" fmla="*/ 64 w 128"/>
                <a:gd name="T5" fmla="*/ 0 h 128"/>
                <a:gd name="T6" fmla="*/ 128 w 128"/>
                <a:gd name="T7" fmla="*/ 64 h 128"/>
                <a:gd name="T8" fmla="*/ 64 w 128"/>
                <a:gd name="T9" fmla="*/ 128 h 128"/>
                <a:gd name="T10" fmla="*/ 64 w 128"/>
                <a:gd name="T11" fmla="*/ 8 h 128"/>
                <a:gd name="T12" fmla="*/ 8 w 128"/>
                <a:gd name="T13" fmla="*/ 64 h 128"/>
                <a:gd name="T14" fmla="*/ 64 w 128"/>
                <a:gd name="T15" fmla="*/ 120 h 128"/>
                <a:gd name="T16" fmla="*/ 120 w 128"/>
                <a:gd name="T17" fmla="*/ 64 h 128"/>
                <a:gd name="T18" fmla="*/ 64 w 128"/>
                <a:gd name="T19" fmla="*/ 8 h 128"/>
                <a:gd name="T20" fmla="*/ 90 w 128"/>
                <a:gd name="T21" fmla="*/ 85 h 128"/>
                <a:gd name="T22" fmla="*/ 68 w 128"/>
                <a:gd name="T23" fmla="*/ 62 h 128"/>
                <a:gd name="T24" fmla="*/ 68 w 128"/>
                <a:gd name="T25" fmla="*/ 24 h 128"/>
                <a:gd name="T26" fmla="*/ 60 w 128"/>
                <a:gd name="T27" fmla="*/ 24 h 128"/>
                <a:gd name="T28" fmla="*/ 60 w 128"/>
                <a:gd name="T29" fmla="*/ 66 h 128"/>
                <a:gd name="T30" fmla="*/ 85 w 128"/>
                <a:gd name="T31" fmla="*/ 91 h 128"/>
                <a:gd name="T32" fmla="*/ 90 w 128"/>
                <a:gd name="T33"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 h="128">
                  <a:moveTo>
                    <a:pt x="64" y="128"/>
                  </a:moveTo>
                  <a:cubicBezTo>
                    <a:pt x="28" y="128"/>
                    <a:pt x="0" y="99"/>
                    <a:pt x="0" y="64"/>
                  </a:cubicBezTo>
                  <a:cubicBezTo>
                    <a:pt x="0" y="29"/>
                    <a:pt x="28" y="0"/>
                    <a:pt x="64" y="0"/>
                  </a:cubicBezTo>
                  <a:cubicBezTo>
                    <a:pt x="99" y="0"/>
                    <a:pt x="128" y="29"/>
                    <a:pt x="128" y="64"/>
                  </a:cubicBezTo>
                  <a:cubicBezTo>
                    <a:pt x="128" y="99"/>
                    <a:pt x="99" y="128"/>
                    <a:pt x="64" y="128"/>
                  </a:cubicBezTo>
                  <a:close/>
                  <a:moveTo>
                    <a:pt x="64" y="8"/>
                  </a:moveTo>
                  <a:cubicBezTo>
                    <a:pt x="33" y="8"/>
                    <a:pt x="8" y="33"/>
                    <a:pt x="8" y="64"/>
                  </a:cubicBezTo>
                  <a:cubicBezTo>
                    <a:pt x="8" y="95"/>
                    <a:pt x="33" y="120"/>
                    <a:pt x="64" y="120"/>
                  </a:cubicBezTo>
                  <a:cubicBezTo>
                    <a:pt x="94" y="120"/>
                    <a:pt x="120" y="95"/>
                    <a:pt x="120" y="64"/>
                  </a:cubicBezTo>
                  <a:cubicBezTo>
                    <a:pt x="120" y="33"/>
                    <a:pt x="94" y="8"/>
                    <a:pt x="64" y="8"/>
                  </a:cubicBezTo>
                  <a:close/>
                  <a:moveTo>
                    <a:pt x="90" y="85"/>
                  </a:moveTo>
                  <a:cubicBezTo>
                    <a:pt x="68" y="62"/>
                    <a:pt x="68" y="62"/>
                    <a:pt x="68" y="62"/>
                  </a:cubicBezTo>
                  <a:cubicBezTo>
                    <a:pt x="68" y="24"/>
                    <a:pt x="68" y="24"/>
                    <a:pt x="68" y="24"/>
                  </a:cubicBezTo>
                  <a:cubicBezTo>
                    <a:pt x="60" y="24"/>
                    <a:pt x="60" y="24"/>
                    <a:pt x="60" y="24"/>
                  </a:cubicBezTo>
                  <a:cubicBezTo>
                    <a:pt x="60" y="66"/>
                    <a:pt x="60" y="66"/>
                    <a:pt x="60" y="66"/>
                  </a:cubicBezTo>
                  <a:cubicBezTo>
                    <a:pt x="85" y="91"/>
                    <a:pt x="85" y="91"/>
                    <a:pt x="85" y="91"/>
                  </a:cubicBezTo>
                  <a:lnTo>
                    <a:pt x="90"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28"/>
            <p:cNvSpPr>
              <a:spLocks noChangeAspect="1" noEditPoints="1"/>
            </p:cNvSpPr>
            <p:nvPr/>
          </p:nvSpPr>
          <p:spPr bwMode="auto">
            <a:xfrm>
              <a:off x="4918904" y="1950177"/>
              <a:ext cx="422068" cy="404649"/>
            </a:xfrm>
            <a:custGeom>
              <a:avLst/>
              <a:gdLst>
                <a:gd name="T0" fmla="*/ 127 w 133"/>
                <a:gd name="T1" fmla="*/ 64 h 125"/>
                <a:gd name="T2" fmla="*/ 123 w 133"/>
                <a:gd name="T3" fmla="*/ 44 h 125"/>
                <a:gd name="T4" fmla="*/ 123 w 133"/>
                <a:gd name="T5" fmla="*/ 7 h 125"/>
                <a:gd name="T6" fmla="*/ 105 w 133"/>
                <a:gd name="T7" fmla="*/ 0 h 125"/>
                <a:gd name="T8" fmla="*/ 87 w 133"/>
                <a:gd name="T9" fmla="*/ 7 h 125"/>
                <a:gd name="T10" fmla="*/ 67 w 133"/>
                <a:gd name="T11" fmla="*/ 4 h 125"/>
                <a:gd name="T12" fmla="*/ 47 w 133"/>
                <a:gd name="T13" fmla="*/ 7 h 125"/>
                <a:gd name="T14" fmla="*/ 29 w 133"/>
                <a:gd name="T15" fmla="*/ 0 h 125"/>
                <a:gd name="T16" fmla="*/ 10 w 133"/>
                <a:gd name="T17" fmla="*/ 7 h 125"/>
                <a:gd name="T18" fmla="*/ 10 w 133"/>
                <a:gd name="T19" fmla="*/ 44 h 125"/>
                <a:gd name="T20" fmla="*/ 7 w 133"/>
                <a:gd name="T21" fmla="*/ 64 h 125"/>
                <a:gd name="T22" fmla="*/ 22 w 133"/>
                <a:gd name="T23" fmla="*/ 103 h 125"/>
                <a:gd name="T24" fmla="*/ 8 w 133"/>
                <a:gd name="T25" fmla="*/ 117 h 125"/>
                <a:gd name="T26" fmla="*/ 14 w 133"/>
                <a:gd name="T27" fmla="*/ 123 h 125"/>
                <a:gd name="T28" fmla="*/ 27 w 133"/>
                <a:gd name="T29" fmla="*/ 109 h 125"/>
                <a:gd name="T30" fmla="*/ 67 w 133"/>
                <a:gd name="T31" fmla="*/ 124 h 125"/>
                <a:gd name="T32" fmla="*/ 106 w 133"/>
                <a:gd name="T33" fmla="*/ 109 h 125"/>
                <a:gd name="T34" fmla="*/ 122 w 133"/>
                <a:gd name="T35" fmla="*/ 125 h 125"/>
                <a:gd name="T36" fmla="*/ 128 w 133"/>
                <a:gd name="T37" fmla="*/ 119 h 125"/>
                <a:gd name="T38" fmla="*/ 112 w 133"/>
                <a:gd name="T39" fmla="*/ 103 h 125"/>
                <a:gd name="T40" fmla="*/ 127 w 133"/>
                <a:gd name="T41" fmla="*/ 64 h 125"/>
                <a:gd name="T42" fmla="*/ 105 w 133"/>
                <a:gd name="T43" fmla="*/ 8 h 125"/>
                <a:gd name="T44" fmla="*/ 117 w 133"/>
                <a:gd name="T45" fmla="*/ 13 h 125"/>
                <a:gd name="T46" fmla="*/ 120 w 133"/>
                <a:gd name="T47" fmla="*/ 36 h 125"/>
                <a:gd name="T48" fmla="*/ 95 w 133"/>
                <a:gd name="T49" fmla="*/ 11 h 125"/>
                <a:gd name="T50" fmla="*/ 105 w 133"/>
                <a:gd name="T51" fmla="*/ 8 h 125"/>
                <a:gd name="T52" fmla="*/ 16 w 133"/>
                <a:gd name="T53" fmla="*/ 13 h 125"/>
                <a:gd name="T54" fmla="*/ 29 w 133"/>
                <a:gd name="T55" fmla="*/ 8 h 125"/>
                <a:gd name="T56" fmla="*/ 39 w 133"/>
                <a:gd name="T57" fmla="*/ 11 h 125"/>
                <a:gd name="T58" fmla="*/ 14 w 133"/>
                <a:gd name="T59" fmla="*/ 36 h 125"/>
                <a:gd name="T60" fmla="*/ 16 w 133"/>
                <a:gd name="T61" fmla="*/ 13 h 125"/>
                <a:gd name="T62" fmla="*/ 67 w 133"/>
                <a:gd name="T63" fmla="*/ 116 h 125"/>
                <a:gd name="T64" fmla="*/ 15 w 133"/>
                <a:gd name="T65" fmla="*/ 64 h 125"/>
                <a:gd name="T66" fmla="*/ 67 w 133"/>
                <a:gd name="T67" fmla="*/ 12 h 125"/>
                <a:gd name="T68" fmla="*/ 119 w 133"/>
                <a:gd name="T69" fmla="*/ 64 h 125"/>
                <a:gd name="T70" fmla="*/ 67 w 133"/>
                <a:gd name="T71" fmla="*/ 116 h 125"/>
                <a:gd name="T72" fmla="*/ 71 w 133"/>
                <a:gd name="T73" fmla="*/ 62 h 125"/>
                <a:gd name="T74" fmla="*/ 94 w 133"/>
                <a:gd name="T75" fmla="*/ 85 h 125"/>
                <a:gd name="T76" fmla="*/ 88 w 133"/>
                <a:gd name="T77" fmla="*/ 91 h 125"/>
                <a:gd name="T78" fmla="*/ 63 w 133"/>
                <a:gd name="T79" fmla="*/ 65 h 125"/>
                <a:gd name="T80" fmla="*/ 63 w 133"/>
                <a:gd name="T81" fmla="*/ 28 h 125"/>
                <a:gd name="T82" fmla="*/ 71 w 133"/>
                <a:gd name="T83" fmla="*/ 28 h 125"/>
                <a:gd name="T84" fmla="*/ 71 w 133"/>
                <a:gd name="T85"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 h="125">
                  <a:moveTo>
                    <a:pt x="127" y="64"/>
                  </a:moveTo>
                  <a:cubicBezTo>
                    <a:pt x="127" y="57"/>
                    <a:pt x="125" y="50"/>
                    <a:pt x="123" y="44"/>
                  </a:cubicBezTo>
                  <a:cubicBezTo>
                    <a:pt x="133" y="34"/>
                    <a:pt x="133" y="17"/>
                    <a:pt x="123" y="7"/>
                  </a:cubicBezTo>
                  <a:cubicBezTo>
                    <a:pt x="118" y="2"/>
                    <a:pt x="112" y="0"/>
                    <a:pt x="105" y="0"/>
                  </a:cubicBezTo>
                  <a:cubicBezTo>
                    <a:pt x="98" y="0"/>
                    <a:pt x="91" y="2"/>
                    <a:pt x="87" y="7"/>
                  </a:cubicBezTo>
                  <a:cubicBezTo>
                    <a:pt x="80" y="5"/>
                    <a:pt x="74" y="4"/>
                    <a:pt x="67" y="4"/>
                  </a:cubicBezTo>
                  <a:cubicBezTo>
                    <a:pt x="60" y="4"/>
                    <a:pt x="53" y="5"/>
                    <a:pt x="47" y="7"/>
                  </a:cubicBezTo>
                  <a:cubicBezTo>
                    <a:pt x="42" y="2"/>
                    <a:pt x="36" y="0"/>
                    <a:pt x="29" y="0"/>
                  </a:cubicBezTo>
                  <a:cubicBezTo>
                    <a:pt x="22" y="0"/>
                    <a:pt x="15" y="2"/>
                    <a:pt x="10" y="7"/>
                  </a:cubicBezTo>
                  <a:cubicBezTo>
                    <a:pt x="0" y="17"/>
                    <a:pt x="0" y="34"/>
                    <a:pt x="10" y="44"/>
                  </a:cubicBezTo>
                  <a:cubicBezTo>
                    <a:pt x="8" y="50"/>
                    <a:pt x="7" y="57"/>
                    <a:pt x="7" y="64"/>
                  </a:cubicBezTo>
                  <a:cubicBezTo>
                    <a:pt x="7" y="79"/>
                    <a:pt x="12" y="93"/>
                    <a:pt x="22" y="103"/>
                  </a:cubicBezTo>
                  <a:cubicBezTo>
                    <a:pt x="8" y="117"/>
                    <a:pt x="8" y="117"/>
                    <a:pt x="8" y="117"/>
                  </a:cubicBezTo>
                  <a:cubicBezTo>
                    <a:pt x="14" y="123"/>
                    <a:pt x="14" y="123"/>
                    <a:pt x="14" y="123"/>
                  </a:cubicBezTo>
                  <a:cubicBezTo>
                    <a:pt x="27" y="109"/>
                    <a:pt x="27" y="109"/>
                    <a:pt x="27" y="109"/>
                  </a:cubicBezTo>
                  <a:cubicBezTo>
                    <a:pt x="38" y="118"/>
                    <a:pt x="52" y="124"/>
                    <a:pt x="67" y="124"/>
                  </a:cubicBezTo>
                  <a:cubicBezTo>
                    <a:pt x="82" y="124"/>
                    <a:pt x="96" y="118"/>
                    <a:pt x="106" y="109"/>
                  </a:cubicBezTo>
                  <a:cubicBezTo>
                    <a:pt x="122" y="125"/>
                    <a:pt x="122" y="125"/>
                    <a:pt x="122" y="125"/>
                  </a:cubicBezTo>
                  <a:cubicBezTo>
                    <a:pt x="128" y="119"/>
                    <a:pt x="128" y="119"/>
                    <a:pt x="128" y="119"/>
                  </a:cubicBezTo>
                  <a:cubicBezTo>
                    <a:pt x="112" y="103"/>
                    <a:pt x="112" y="103"/>
                    <a:pt x="112" y="103"/>
                  </a:cubicBezTo>
                  <a:cubicBezTo>
                    <a:pt x="121" y="93"/>
                    <a:pt x="127" y="79"/>
                    <a:pt x="127" y="64"/>
                  </a:cubicBezTo>
                  <a:close/>
                  <a:moveTo>
                    <a:pt x="105" y="8"/>
                  </a:moveTo>
                  <a:cubicBezTo>
                    <a:pt x="110" y="8"/>
                    <a:pt x="114" y="10"/>
                    <a:pt x="117" y="13"/>
                  </a:cubicBezTo>
                  <a:cubicBezTo>
                    <a:pt x="124" y="19"/>
                    <a:pt x="124" y="29"/>
                    <a:pt x="120" y="36"/>
                  </a:cubicBezTo>
                  <a:cubicBezTo>
                    <a:pt x="114" y="25"/>
                    <a:pt x="105" y="16"/>
                    <a:pt x="95" y="11"/>
                  </a:cubicBezTo>
                  <a:cubicBezTo>
                    <a:pt x="98" y="9"/>
                    <a:pt x="101" y="8"/>
                    <a:pt x="105" y="8"/>
                  </a:cubicBezTo>
                  <a:close/>
                  <a:moveTo>
                    <a:pt x="16" y="13"/>
                  </a:moveTo>
                  <a:cubicBezTo>
                    <a:pt x="19" y="10"/>
                    <a:pt x="24" y="8"/>
                    <a:pt x="29" y="8"/>
                  </a:cubicBezTo>
                  <a:cubicBezTo>
                    <a:pt x="32" y="8"/>
                    <a:pt x="36" y="9"/>
                    <a:pt x="39" y="11"/>
                  </a:cubicBezTo>
                  <a:cubicBezTo>
                    <a:pt x="28" y="16"/>
                    <a:pt x="19" y="25"/>
                    <a:pt x="14" y="36"/>
                  </a:cubicBezTo>
                  <a:cubicBezTo>
                    <a:pt x="9" y="29"/>
                    <a:pt x="10" y="19"/>
                    <a:pt x="16" y="13"/>
                  </a:cubicBezTo>
                  <a:close/>
                  <a:moveTo>
                    <a:pt x="67" y="116"/>
                  </a:moveTo>
                  <a:cubicBezTo>
                    <a:pt x="38" y="116"/>
                    <a:pt x="15" y="92"/>
                    <a:pt x="15" y="64"/>
                  </a:cubicBezTo>
                  <a:cubicBezTo>
                    <a:pt x="15" y="35"/>
                    <a:pt x="38" y="12"/>
                    <a:pt x="67" y="12"/>
                  </a:cubicBezTo>
                  <a:cubicBezTo>
                    <a:pt x="95" y="12"/>
                    <a:pt x="119" y="35"/>
                    <a:pt x="119" y="64"/>
                  </a:cubicBezTo>
                  <a:cubicBezTo>
                    <a:pt x="119" y="92"/>
                    <a:pt x="95" y="116"/>
                    <a:pt x="67" y="116"/>
                  </a:cubicBezTo>
                  <a:close/>
                  <a:moveTo>
                    <a:pt x="71" y="62"/>
                  </a:moveTo>
                  <a:cubicBezTo>
                    <a:pt x="94" y="85"/>
                    <a:pt x="94" y="85"/>
                    <a:pt x="94" y="85"/>
                  </a:cubicBezTo>
                  <a:cubicBezTo>
                    <a:pt x="88" y="91"/>
                    <a:pt x="88" y="91"/>
                    <a:pt x="88" y="91"/>
                  </a:cubicBezTo>
                  <a:cubicBezTo>
                    <a:pt x="63" y="65"/>
                    <a:pt x="63" y="65"/>
                    <a:pt x="63" y="65"/>
                  </a:cubicBezTo>
                  <a:cubicBezTo>
                    <a:pt x="63" y="28"/>
                    <a:pt x="63" y="28"/>
                    <a:pt x="63" y="28"/>
                  </a:cubicBezTo>
                  <a:cubicBezTo>
                    <a:pt x="71" y="28"/>
                    <a:pt x="71" y="28"/>
                    <a:pt x="71" y="28"/>
                  </a:cubicBezTo>
                  <a:lnTo>
                    <a:pt x="71" y="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3"/>
            <p:cNvSpPr>
              <a:spLocks noChangeAspect="1" noEditPoints="1"/>
            </p:cNvSpPr>
            <p:nvPr/>
          </p:nvSpPr>
          <p:spPr bwMode="auto">
            <a:xfrm>
              <a:off x="3225155" y="4181885"/>
              <a:ext cx="372334" cy="318943"/>
            </a:xfrm>
            <a:custGeom>
              <a:avLst/>
              <a:gdLst>
                <a:gd name="T0" fmla="*/ 189 w 265"/>
                <a:gd name="T1" fmla="*/ 0 h 227"/>
                <a:gd name="T2" fmla="*/ 0 w 265"/>
                <a:gd name="T3" fmla="*/ 0 h 227"/>
                <a:gd name="T4" fmla="*/ 0 w 265"/>
                <a:gd name="T5" fmla="*/ 133 h 227"/>
                <a:gd name="T6" fmla="*/ 19 w 265"/>
                <a:gd name="T7" fmla="*/ 133 h 227"/>
                <a:gd name="T8" fmla="*/ 19 w 265"/>
                <a:gd name="T9" fmla="*/ 189 h 227"/>
                <a:gd name="T10" fmla="*/ 76 w 265"/>
                <a:gd name="T11" fmla="*/ 133 h 227"/>
                <a:gd name="T12" fmla="*/ 76 w 265"/>
                <a:gd name="T13" fmla="*/ 171 h 227"/>
                <a:gd name="T14" fmla="*/ 189 w 265"/>
                <a:gd name="T15" fmla="*/ 171 h 227"/>
                <a:gd name="T16" fmla="*/ 246 w 265"/>
                <a:gd name="T17" fmla="*/ 227 h 227"/>
                <a:gd name="T18" fmla="*/ 246 w 265"/>
                <a:gd name="T19" fmla="*/ 171 h 227"/>
                <a:gd name="T20" fmla="*/ 265 w 265"/>
                <a:gd name="T21" fmla="*/ 171 h 227"/>
                <a:gd name="T22" fmla="*/ 265 w 265"/>
                <a:gd name="T23" fmla="*/ 38 h 227"/>
                <a:gd name="T24" fmla="*/ 189 w 265"/>
                <a:gd name="T25" fmla="*/ 38 h 227"/>
                <a:gd name="T26" fmla="*/ 189 w 265"/>
                <a:gd name="T27" fmla="*/ 0 h 227"/>
                <a:gd name="T28" fmla="*/ 66 w 265"/>
                <a:gd name="T29" fmla="*/ 114 h 227"/>
                <a:gd name="T30" fmla="*/ 62 w 265"/>
                <a:gd name="T31" fmla="*/ 119 h 227"/>
                <a:gd name="T32" fmla="*/ 38 w 265"/>
                <a:gd name="T33" fmla="*/ 142 h 227"/>
                <a:gd name="T34" fmla="*/ 38 w 265"/>
                <a:gd name="T35" fmla="*/ 133 h 227"/>
                <a:gd name="T36" fmla="*/ 38 w 265"/>
                <a:gd name="T37" fmla="*/ 114 h 227"/>
                <a:gd name="T38" fmla="*/ 19 w 265"/>
                <a:gd name="T39" fmla="*/ 114 h 227"/>
                <a:gd name="T40" fmla="*/ 19 w 265"/>
                <a:gd name="T41" fmla="*/ 19 h 227"/>
                <a:gd name="T42" fmla="*/ 170 w 265"/>
                <a:gd name="T43" fmla="*/ 19 h 227"/>
                <a:gd name="T44" fmla="*/ 170 w 265"/>
                <a:gd name="T45" fmla="*/ 114 h 227"/>
                <a:gd name="T46" fmla="*/ 76 w 265"/>
                <a:gd name="T47" fmla="*/ 114 h 227"/>
                <a:gd name="T48" fmla="*/ 66 w 265"/>
                <a:gd name="T49" fmla="*/ 114 h 227"/>
                <a:gd name="T50" fmla="*/ 246 w 265"/>
                <a:gd name="T51" fmla="*/ 57 h 227"/>
                <a:gd name="T52" fmla="*/ 246 w 265"/>
                <a:gd name="T53" fmla="*/ 152 h 227"/>
                <a:gd name="T54" fmla="*/ 227 w 265"/>
                <a:gd name="T55" fmla="*/ 152 h 227"/>
                <a:gd name="T56" fmla="*/ 227 w 265"/>
                <a:gd name="T57" fmla="*/ 171 h 227"/>
                <a:gd name="T58" fmla="*/ 227 w 265"/>
                <a:gd name="T59" fmla="*/ 180 h 227"/>
                <a:gd name="T60" fmla="*/ 201 w 265"/>
                <a:gd name="T61" fmla="*/ 156 h 227"/>
                <a:gd name="T62" fmla="*/ 196 w 265"/>
                <a:gd name="T63" fmla="*/ 152 h 227"/>
                <a:gd name="T64" fmla="*/ 189 w 265"/>
                <a:gd name="T65" fmla="*/ 152 h 227"/>
                <a:gd name="T66" fmla="*/ 95 w 265"/>
                <a:gd name="T67" fmla="*/ 152 h 227"/>
                <a:gd name="T68" fmla="*/ 95 w 265"/>
                <a:gd name="T69" fmla="*/ 133 h 227"/>
                <a:gd name="T70" fmla="*/ 189 w 265"/>
                <a:gd name="T71" fmla="*/ 133 h 227"/>
                <a:gd name="T72" fmla="*/ 189 w 265"/>
                <a:gd name="T73" fmla="*/ 57 h 227"/>
                <a:gd name="T74" fmla="*/ 246 w 265"/>
                <a:gd name="T75" fmla="*/ 5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5" h="227">
                  <a:moveTo>
                    <a:pt x="189" y="0"/>
                  </a:moveTo>
                  <a:lnTo>
                    <a:pt x="0" y="0"/>
                  </a:lnTo>
                  <a:lnTo>
                    <a:pt x="0" y="133"/>
                  </a:lnTo>
                  <a:lnTo>
                    <a:pt x="19" y="133"/>
                  </a:lnTo>
                  <a:lnTo>
                    <a:pt x="19" y="189"/>
                  </a:lnTo>
                  <a:lnTo>
                    <a:pt x="76" y="133"/>
                  </a:lnTo>
                  <a:lnTo>
                    <a:pt x="76" y="171"/>
                  </a:lnTo>
                  <a:lnTo>
                    <a:pt x="189" y="171"/>
                  </a:lnTo>
                  <a:lnTo>
                    <a:pt x="246" y="227"/>
                  </a:lnTo>
                  <a:lnTo>
                    <a:pt x="246" y="171"/>
                  </a:lnTo>
                  <a:lnTo>
                    <a:pt x="265" y="171"/>
                  </a:lnTo>
                  <a:lnTo>
                    <a:pt x="265" y="38"/>
                  </a:lnTo>
                  <a:lnTo>
                    <a:pt x="189" y="38"/>
                  </a:lnTo>
                  <a:lnTo>
                    <a:pt x="189" y="0"/>
                  </a:lnTo>
                  <a:close/>
                  <a:moveTo>
                    <a:pt x="66" y="114"/>
                  </a:moveTo>
                  <a:lnTo>
                    <a:pt x="62" y="119"/>
                  </a:lnTo>
                  <a:lnTo>
                    <a:pt x="38" y="142"/>
                  </a:lnTo>
                  <a:lnTo>
                    <a:pt x="38" y="133"/>
                  </a:lnTo>
                  <a:lnTo>
                    <a:pt x="38" y="114"/>
                  </a:lnTo>
                  <a:lnTo>
                    <a:pt x="19" y="114"/>
                  </a:lnTo>
                  <a:lnTo>
                    <a:pt x="19" y="19"/>
                  </a:lnTo>
                  <a:lnTo>
                    <a:pt x="170" y="19"/>
                  </a:lnTo>
                  <a:lnTo>
                    <a:pt x="170" y="114"/>
                  </a:lnTo>
                  <a:lnTo>
                    <a:pt x="76" y="114"/>
                  </a:lnTo>
                  <a:lnTo>
                    <a:pt x="66" y="114"/>
                  </a:lnTo>
                  <a:close/>
                  <a:moveTo>
                    <a:pt x="246" y="57"/>
                  </a:moveTo>
                  <a:lnTo>
                    <a:pt x="246" y="152"/>
                  </a:lnTo>
                  <a:lnTo>
                    <a:pt x="227" y="152"/>
                  </a:lnTo>
                  <a:lnTo>
                    <a:pt x="227" y="171"/>
                  </a:lnTo>
                  <a:lnTo>
                    <a:pt x="227" y="180"/>
                  </a:lnTo>
                  <a:lnTo>
                    <a:pt x="201" y="156"/>
                  </a:lnTo>
                  <a:lnTo>
                    <a:pt x="196" y="152"/>
                  </a:lnTo>
                  <a:lnTo>
                    <a:pt x="189" y="152"/>
                  </a:lnTo>
                  <a:lnTo>
                    <a:pt x="95" y="152"/>
                  </a:lnTo>
                  <a:lnTo>
                    <a:pt x="95" y="133"/>
                  </a:lnTo>
                  <a:lnTo>
                    <a:pt x="189" y="133"/>
                  </a:lnTo>
                  <a:lnTo>
                    <a:pt x="189" y="57"/>
                  </a:lnTo>
                  <a:lnTo>
                    <a:pt x="246" y="5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6"/>
            <p:cNvSpPr>
              <a:spLocks noChangeAspect="1" noEditPoints="1"/>
            </p:cNvSpPr>
            <p:nvPr/>
          </p:nvSpPr>
          <p:spPr bwMode="auto">
            <a:xfrm>
              <a:off x="4149261" y="4174860"/>
              <a:ext cx="345638" cy="332993"/>
            </a:xfrm>
            <a:custGeom>
              <a:avLst/>
              <a:gdLst>
                <a:gd name="T0" fmla="*/ 88 w 104"/>
                <a:gd name="T1" fmla="*/ 34 h 100"/>
                <a:gd name="T2" fmla="*/ 52 w 104"/>
                <a:gd name="T3" fmla="*/ 0 h 100"/>
                <a:gd name="T4" fmla="*/ 16 w 104"/>
                <a:gd name="T5" fmla="*/ 34 h 100"/>
                <a:gd name="T6" fmla="*/ 0 w 104"/>
                <a:gd name="T7" fmla="*/ 64 h 100"/>
                <a:gd name="T8" fmla="*/ 36 w 104"/>
                <a:gd name="T9" fmla="*/ 100 h 100"/>
                <a:gd name="T10" fmla="*/ 52 w 104"/>
                <a:gd name="T11" fmla="*/ 96 h 100"/>
                <a:gd name="T12" fmla="*/ 68 w 104"/>
                <a:gd name="T13" fmla="*/ 100 h 100"/>
                <a:gd name="T14" fmla="*/ 104 w 104"/>
                <a:gd name="T15" fmla="*/ 64 h 100"/>
                <a:gd name="T16" fmla="*/ 88 w 104"/>
                <a:gd name="T17" fmla="*/ 34 h 100"/>
                <a:gd name="T18" fmla="*/ 71 w 104"/>
                <a:gd name="T19" fmla="*/ 56 h 100"/>
                <a:gd name="T20" fmla="*/ 60 w 104"/>
                <a:gd name="T21" fmla="*/ 37 h 100"/>
                <a:gd name="T22" fmla="*/ 68 w 104"/>
                <a:gd name="T23" fmla="*/ 36 h 100"/>
                <a:gd name="T24" fmla="*/ 80 w 104"/>
                <a:gd name="T25" fmla="*/ 38 h 100"/>
                <a:gd name="T26" fmla="*/ 71 w 104"/>
                <a:gd name="T27" fmla="*/ 56 h 100"/>
                <a:gd name="T28" fmla="*/ 52 w 104"/>
                <a:gd name="T29" fmla="*/ 87 h 100"/>
                <a:gd name="T30" fmla="*/ 41 w 104"/>
                <a:gd name="T31" fmla="*/ 70 h 100"/>
                <a:gd name="T32" fmla="*/ 52 w 104"/>
                <a:gd name="T33" fmla="*/ 72 h 100"/>
                <a:gd name="T34" fmla="*/ 63 w 104"/>
                <a:gd name="T35" fmla="*/ 70 h 100"/>
                <a:gd name="T36" fmla="*/ 52 w 104"/>
                <a:gd name="T37" fmla="*/ 87 h 100"/>
                <a:gd name="T38" fmla="*/ 24 w 104"/>
                <a:gd name="T39" fmla="*/ 38 h 100"/>
                <a:gd name="T40" fmla="*/ 36 w 104"/>
                <a:gd name="T41" fmla="*/ 36 h 100"/>
                <a:gd name="T42" fmla="*/ 44 w 104"/>
                <a:gd name="T43" fmla="*/ 37 h 100"/>
                <a:gd name="T44" fmla="*/ 33 w 104"/>
                <a:gd name="T45" fmla="*/ 56 h 100"/>
                <a:gd name="T46" fmla="*/ 24 w 104"/>
                <a:gd name="T47" fmla="*/ 38 h 100"/>
                <a:gd name="T48" fmla="*/ 52 w 104"/>
                <a:gd name="T49" fmla="*/ 64 h 100"/>
                <a:gd name="T50" fmla="*/ 40 w 104"/>
                <a:gd name="T51" fmla="*/ 61 h 100"/>
                <a:gd name="T52" fmla="*/ 52 w 104"/>
                <a:gd name="T53" fmla="*/ 41 h 100"/>
                <a:gd name="T54" fmla="*/ 64 w 104"/>
                <a:gd name="T55" fmla="*/ 61 h 100"/>
                <a:gd name="T56" fmla="*/ 52 w 104"/>
                <a:gd name="T57" fmla="*/ 64 h 100"/>
                <a:gd name="T58" fmla="*/ 52 w 104"/>
                <a:gd name="T59" fmla="*/ 8 h 100"/>
                <a:gd name="T60" fmla="*/ 79 w 104"/>
                <a:gd name="T61" fmla="*/ 30 h 100"/>
                <a:gd name="T62" fmla="*/ 68 w 104"/>
                <a:gd name="T63" fmla="*/ 28 h 100"/>
                <a:gd name="T64" fmla="*/ 52 w 104"/>
                <a:gd name="T65" fmla="*/ 31 h 100"/>
                <a:gd name="T66" fmla="*/ 36 w 104"/>
                <a:gd name="T67" fmla="*/ 28 h 100"/>
                <a:gd name="T68" fmla="*/ 25 w 104"/>
                <a:gd name="T69" fmla="*/ 30 h 100"/>
                <a:gd name="T70" fmla="*/ 52 w 104"/>
                <a:gd name="T71" fmla="*/ 8 h 100"/>
                <a:gd name="T72" fmla="*/ 36 w 104"/>
                <a:gd name="T73" fmla="*/ 92 h 100"/>
                <a:gd name="T74" fmla="*/ 8 w 104"/>
                <a:gd name="T75" fmla="*/ 64 h 100"/>
                <a:gd name="T76" fmla="*/ 17 w 104"/>
                <a:gd name="T77" fmla="*/ 43 h 100"/>
                <a:gd name="T78" fmla="*/ 32 w 104"/>
                <a:gd name="T79" fmla="*/ 66 h 100"/>
                <a:gd name="T80" fmla="*/ 44 w 104"/>
                <a:gd name="T81" fmla="*/ 91 h 100"/>
                <a:gd name="T82" fmla="*/ 36 w 104"/>
                <a:gd name="T83" fmla="*/ 92 h 100"/>
                <a:gd name="T84" fmla="*/ 68 w 104"/>
                <a:gd name="T85" fmla="*/ 92 h 100"/>
                <a:gd name="T86" fmla="*/ 60 w 104"/>
                <a:gd name="T87" fmla="*/ 91 h 100"/>
                <a:gd name="T88" fmla="*/ 72 w 104"/>
                <a:gd name="T89" fmla="*/ 66 h 100"/>
                <a:gd name="T90" fmla="*/ 87 w 104"/>
                <a:gd name="T91" fmla="*/ 43 h 100"/>
                <a:gd name="T92" fmla="*/ 96 w 104"/>
                <a:gd name="T93" fmla="*/ 64 h 100"/>
                <a:gd name="T94" fmla="*/ 68 w 104"/>
                <a:gd name="T95"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100">
                  <a:moveTo>
                    <a:pt x="88" y="34"/>
                  </a:moveTo>
                  <a:cubicBezTo>
                    <a:pt x="87" y="15"/>
                    <a:pt x="71" y="0"/>
                    <a:pt x="52" y="0"/>
                  </a:cubicBezTo>
                  <a:cubicBezTo>
                    <a:pt x="33" y="0"/>
                    <a:pt x="17" y="15"/>
                    <a:pt x="16" y="34"/>
                  </a:cubicBezTo>
                  <a:cubicBezTo>
                    <a:pt x="6" y="40"/>
                    <a:pt x="0" y="51"/>
                    <a:pt x="0" y="64"/>
                  </a:cubicBezTo>
                  <a:cubicBezTo>
                    <a:pt x="0" y="84"/>
                    <a:pt x="16" y="100"/>
                    <a:pt x="36" y="100"/>
                  </a:cubicBezTo>
                  <a:cubicBezTo>
                    <a:pt x="42" y="100"/>
                    <a:pt x="47" y="98"/>
                    <a:pt x="52" y="96"/>
                  </a:cubicBezTo>
                  <a:cubicBezTo>
                    <a:pt x="57" y="98"/>
                    <a:pt x="62" y="100"/>
                    <a:pt x="68" y="100"/>
                  </a:cubicBezTo>
                  <a:cubicBezTo>
                    <a:pt x="88" y="100"/>
                    <a:pt x="104" y="84"/>
                    <a:pt x="104" y="64"/>
                  </a:cubicBezTo>
                  <a:cubicBezTo>
                    <a:pt x="104" y="51"/>
                    <a:pt x="98" y="40"/>
                    <a:pt x="88" y="34"/>
                  </a:cubicBezTo>
                  <a:close/>
                  <a:moveTo>
                    <a:pt x="71" y="56"/>
                  </a:moveTo>
                  <a:cubicBezTo>
                    <a:pt x="70" y="49"/>
                    <a:pt x="66" y="42"/>
                    <a:pt x="60" y="37"/>
                  </a:cubicBezTo>
                  <a:cubicBezTo>
                    <a:pt x="62" y="36"/>
                    <a:pt x="65" y="36"/>
                    <a:pt x="68" y="36"/>
                  </a:cubicBezTo>
                  <a:cubicBezTo>
                    <a:pt x="72" y="36"/>
                    <a:pt x="76" y="37"/>
                    <a:pt x="80" y="38"/>
                  </a:cubicBezTo>
                  <a:cubicBezTo>
                    <a:pt x="79" y="45"/>
                    <a:pt x="76" y="52"/>
                    <a:pt x="71" y="56"/>
                  </a:cubicBezTo>
                  <a:close/>
                  <a:moveTo>
                    <a:pt x="52" y="87"/>
                  </a:moveTo>
                  <a:cubicBezTo>
                    <a:pt x="46" y="83"/>
                    <a:pt x="42" y="77"/>
                    <a:pt x="41" y="70"/>
                  </a:cubicBezTo>
                  <a:cubicBezTo>
                    <a:pt x="44" y="71"/>
                    <a:pt x="48" y="72"/>
                    <a:pt x="52" y="72"/>
                  </a:cubicBezTo>
                  <a:cubicBezTo>
                    <a:pt x="56" y="72"/>
                    <a:pt x="60" y="71"/>
                    <a:pt x="63" y="70"/>
                  </a:cubicBezTo>
                  <a:cubicBezTo>
                    <a:pt x="62" y="77"/>
                    <a:pt x="58" y="83"/>
                    <a:pt x="52" y="87"/>
                  </a:cubicBezTo>
                  <a:close/>
                  <a:moveTo>
                    <a:pt x="24" y="38"/>
                  </a:moveTo>
                  <a:cubicBezTo>
                    <a:pt x="28" y="37"/>
                    <a:pt x="32" y="36"/>
                    <a:pt x="36" y="36"/>
                  </a:cubicBezTo>
                  <a:cubicBezTo>
                    <a:pt x="39" y="36"/>
                    <a:pt x="41" y="36"/>
                    <a:pt x="44" y="37"/>
                  </a:cubicBezTo>
                  <a:cubicBezTo>
                    <a:pt x="38" y="42"/>
                    <a:pt x="34" y="49"/>
                    <a:pt x="33" y="56"/>
                  </a:cubicBezTo>
                  <a:cubicBezTo>
                    <a:pt x="28" y="52"/>
                    <a:pt x="25" y="45"/>
                    <a:pt x="24" y="38"/>
                  </a:cubicBezTo>
                  <a:close/>
                  <a:moveTo>
                    <a:pt x="52" y="64"/>
                  </a:moveTo>
                  <a:cubicBezTo>
                    <a:pt x="48" y="64"/>
                    <a:pt x="44" y="63"/>
                    <a:pt x="40" y="61"/>
                  </a:cubicBezTo>
                  <a:cubicBezTo>
                    <a:pt x="41" y="53"/>
                    <a:pt x="45" y="45"/>
                    <a:pt x="52" y="41"/>
                  </a:cubicBezTo>
                  <a:cubicBezTo>
                    <a:pt x="59" y="45"/>
                    <a:pt x="63" y="53"/>
                    <a:pt x="64" y="61"/>
                  </a:cubicBezTo>
                  <a:cubicBezTo>
                    <a:pt x="60" y="63"/>
                    <a:pt x="56" y="64"/>
                    <a:pt x="52" y="64"/>
                  </a:cubicBezTo>
                  <a:close/>
                  <a:moveTo>
                    <a:pt x="52" y="8"/>
                  </a:moveTo>
                  <a:cubicBezTo>
                    <a:pt x="65" y="8"/>
                    <a:pt x="76" y="17"/>
                    <a:pt x="79" y="30"/>
                  </a:cubicBezTo>
                  <a:cubicBezTo>
                    <a:pt x="76" y="28"/>
                    <a:pt x="72" y="28"/>
                    <a:pt x="68" y="28"/>
                  </a:cubicBezTo>
                  <a:cubicBezTo>
                    <a:pt x="62" y="28"/>
                    <a:pt x="57" y="29"/>
                    <a:pt x="52" y="31"/>
                  </a:cubicBezTo>
                  <a:cubicBezTo>
                    <a:pt x="47" y="29"/>
                    <a:pt x="42" y="28"/>
                    <a:pt x="36" y="28"/>
                  </a:cubicBezTo>
                  <a:cubicBezTo>
                    <a:pt x="32" y="28"/>
                    <a:pt x="28" y="28"/>
                    <a:pt x="25" y="30"/>
                  </a:cubicBezTo>
                  <a:cubicBezTo>
                    <a:pt x="28" y="17"/>
                    <a:pt x="39" y="8"/>
                    <a:pt x="52" y="8"/>
                  </a:cubicBezTo>
                  <a:close/>
                  <a:moveTo>
                    <a:pt x="36" y="92"/>
                  </a:moveTo>
                  <a:cubicBezTo>
                    <a:pt x="21" y="92"/>
                    <a:pt x="8" y="79"/>
                    <a:pt x="8" y="64"/>
                  </a:cubicBezTo>
                  <a:cubicBezTo>
                    <a:pt x="8" y="56"/>
                    <a:pt x="11" y="48"/>
                    <a:pt x="17" y="43"/>
                  </a:cubicBezTo>
                  <a:cubicBezTo>
                    <a:pt x="19" y="53"/>
                    <a:pt x="24" y="61"/>
                    <a:pt x="32" y="66"/>
                  </a:cubicBezTo>
                  <a:cubicBezTo>
                    <a:pt x="33" y="76"/>
                    <a:pt x="37" y="84"/>
                    <a:pt x="44" y="91"/>
                  </a:cubicBezTo>
                  <a:cubicBezTo>
                    <a:pt x="41" y="91"/>
                    <a:pt x="39" y="92"/>
                    <a:pt x="36" y="92"/>
                  </a:cubicBezTo>
                  <a:close/>
                  <a:moveTo>
                    <a:pt x="68" y="92"/>
                  </a:moveTo>
                  <a:cubicBezTo>
                    <a:pt x="65" y="92"/>
                    <a:pt x="62" y="91"/>
                    <a:pt x="60" y="91"/>
                  </a:cubicBezTo>
                  <a:cubicBezTo>
                    <a:pt x="67" y="84"/>
                    <a:pt x="71" y="76"/>
                    <a:pt x="72" y="66"/>
                  </a:cubicBezTo>
                  <a:cubicBezTo>
                    <a:pt x="80" y="61"/>
                    <a:pt x="85" y="53"/>
                    <a:pt x="87" y="43"/>
                  </a:cubicBezTo>
                  <a:cubicBezTo>
                    <a:pt x="93" y="48"/>
                    <a:pt x="96" y="56"/>
                    <a:pt x="96" y="64"/>
                  </a:cubicBezTo>
                  <a:cubicBezTo>
                    <a:pt x="96" y="79"/>
                    <a:pt x="83" y="92"/>
                    <a:pt x="68" y="9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7"/>
            <p:cNvSpPr>
              <a:spLocks noChangeAspect="1" noEditPoints="1"/>
            </p:cNvSpPr>
            <p:nvPr/>
          </p:nvSpPr>
          <p:spPr bwMode="auto">
            <a:xfrm>
              <a:off x="7518763" y="4221226"/>
              <a:ext cx="438371" cy="240261"/>
            </a:xfrm>
            <a:custGeom>
              <a:avLst/>
              <a:gdLst>
                <a:gd name="T0" fmla="*/ 312 w 312"/>
                <a:gd name="T1" fmla="*/ 0 h 171"/>
                <a:gd name="T2" fmla="*/ 312 w 312"/>
                <a:gd name="T3" fmla="*/ 19 h 171"/>
                <a:gd name="T4" fmla="*/ 66 w 312"/>
                <a:gd name="T5" fmla="*/ 19 h 171"/>
                <a:gd name="T6" fmla="*/ 66 w 312"/>
                <a:gd name="T7" fmla="*/ 0 h 171"/>
                <a:gd name="T8" fmla="*/ 312 w 312"/>
                <a:gd name="T9" fmla="*/ 0 h 171"/>
                <a:gd name="T10" fmla="*/ 9 w 312"/>
                <a:gd name="T11" fmla="*/ 95 h 171"/>
                <a:gd name="T12" fmla="*/ 28 w 312"/>
                <a:gd name="T13" fmla="*/ 95 h 171"/>
                <a:gd name="T14" fmla="*/ 28 w 312"/>
                <a:gd name="T15" fmla="*/ 76 h 171"/>
                <a:gd name="T16" fmla="*/ 9 w 312"/>
                <a:gd name="T17" fmla="*/ 76 h 171"/>
                <a:gd name="T18" fmla="*/ 9 w 312"/>
                <a:gd name="T19" fmla="*/ 95 h 171"/>
                <a:gd name="T20" fmla="*/ 9 w 312"/>
                <a:gd name="T21" fmla="*/ 19 h 171"/>
                <a:gd name="T22" fmla="*/ 28 w 312"/>
                <a:gd name="T23" fmla="*/ 19 h 171"/>
                <a:gd name="T24" fmla="*/ 28 w 312"/>
                <a:gd name="T25" fmla="*/ 0 h 171"/>
                <a:gd name="T26" fmla="*/ 9 w 312"/>
                <a:gd name="T27" fmla="*/ 0 h 171"/>
                <a:gd name="T28" fmla="*/ 9 w 312"/>
                <a:gd name="T29" fmla="*/ 19 h 171"/>
                <a:gd name="T30" fmla="*/ 66 w 312"/>
                <a:gd name="T31" fmla="*/ 95 h 171"/>
                <a:gd name="T32" fmla="*/ 312 w 312"/>
                <a:gd name="T33" fmla="*/ 95 h 171"/>
                <a:gd name="T34" fmla="*/ 312 w 312"/>
                <a:gd name="T35" fmla="*/ 76 h 171"/>
                <a:gd name="T36" fmla="*/ 66 w 312"/>
                <a:gd name="T37" fmla="*/ 76 h 171"/>
                <a:gd name="T38" fmla="*/ 66 w 312"/>
                <a:gd name="T39" fmla="*/ 95 h 171"/>
                <a:gd name="T40" fmla="*/ 66 w 312"/>
                <a:gd name="T41" fmla="*/ 171 h 171"/>
                <a:gd name="T42" fmla="*/ 312 w 312"/>
                <a:gd name="T43" fmla="*/ 171 h 171"/>
                <a:gd name="T44" fmla="*/ 312 w 312"/>
                <a:gd name="T45" fmla="*/ 152 h 171"/>
                <a:gd name="T46" fmla="*/ 66 w 312"/>
                <a:gd name="T47" fmla="*/ 152 h 171"/>
                <a:gd name="T48" fmla="*/ 66 w 312"/>
                <a:gd name="T49" fmla="*/ 171 h 171"/>
                <a:gd name="T50" fmla="*/ 54 w 312"/>
                <a:gd name="T51" fmla="*/ 137 h 171"/>
                <a:gd name="T52" fmla="*/ 42 w 312"/>
                <a:gd name="T53" fmla="*/ 126 h 171"/>
                <a:gd name="T54" fmla="*/ 19 w 312"/>
                <a:gd name="T55" fmla="*/ 149 h 171"/>
                <a:gd name="T56" fmla="*/ 9 w 312"/>
                <a:gd name="T57" fmla="*/ 140 h 171"/>
                <a:gd name="T58" fmla="*/ 0 w 312"/>
                <a:gd name="T59" fmla="*/ 152 h 171"/>
                <a:gd name="T60" fmla="*/ 19 w 312"/>
                <a:gd name="T61" fmla="*/ 171 h 171"/>
                <a:gd name="T62" fmla="*/ 54 w 312"/>
                <a:gd name="T63" fmla="*/ 13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2" h="171">
                  <a:moveTo>
                    <a:pt x="312" y="0"/>
                  </a:moveTo>
                  <a:lnTo>
                    <a:pt x="312" y="19"/>
                  </a:lnTo>
                  <a:lnTo>
                    <a:pt x="66" y="19"/>
                  </a:lnTo>
                  <a:lnTo>
                    <a:pt x="66" y="0"/>
                  </a:lnTo>
                  <a:lnTo>
                    <a:pt x="312" y="0"/>
                  </a:lnTo>
                  <a:close/>
                  <a:moveTo>
                    <a:pt x="9" y="95"/>
                  </a:moveTo>
                  <a:lnTo>
                    <a:pt x="28" y="95"/>
                  </a:lnTo>
                  <a:lnTo>
                    <a:pt x="28" y="76"/>
                  </a:lnTo>
                  <a:lnTo>
                    <a:pt x="9" y="76"/>
                  </a:lnTo>
                  <a:lnTo>
                    <a:pt x="9" y="95"/>
                  </a:lnTo>
                  <a:close/>
                  <a:moveTo>
                    <a:pt x="9" y="19"/>
                  </a:moveTo>
                  <a:lnTo>
                    <a:pt x="28" y="19"/>
                  </a:lnTo>
                  <a:lnTo>
                    <a:pt x="28" y="0"/>
                  </a:lnTo>
                  <a:lnTo>
                    <a:pt x="9" y="0"/>
                  </a:lnTo>
                  <a:lnTo>
                    <a:pt x="9" y="19"/>
                  </a:lnTo>
                  <a:close/>
                  <a:moveTo>
                    <a:pt x="66" y="95"/>
                  </a:moveTo>
                  <a:lnTo>
                    <a:pt x="312" y="95"/>
                  </a:lnTo>
                  <a:lnTo>
                    <a:pt x="312" y="76"/>
                  </a:lnTo>
                  <a:lnTo>
                    <a:pt x="66" y="76"/>
                  </a:lnTo>
                  <a:lnTo>
                    <a:pt x="66" y="95"/>
                  </a:lnTo>
                  <a:close/>
                  <a:moveTo>
                    <a:pt x="66" y="171"/>
                  </a:moveTo>
                  <a:lnTo>
                    <a:pt x="312" y="171"/>
                  </a:lnTo>
                  <a:lnTo>
                    <a:pt x="312" y="152"/>
                  </a:lnTo>
                  <a:lnTo>
                    <a:pt x="66" y="152"/>
                  </a:lnTo>
                  <a:lnTo>
                    <a:pt x="66" y="171"/>
                  </a:lnTo>
                  <a:close/>
                  <a:moveTo>
                    <a:pt x="54" y="137"/>
                  </a:moveTo>
                  <a:lnTo>
                    <a:pt x="42" y="126"/>
                  </a:lnTo>
                  <a:lnTo>
                    <a:pt x="19" y="149"/>
                  </a:lnTo>
                  <a:lnTo>
                    <a:pt x="9" y="140"/>
                  </a:lnTo>
                  <a:lnTo>
                    <a:pt x="0" y="152"/>
                  </a:lnTo>
                  <a:lnTo>
                    <a:pt x="19" y="171"/>
                  </a:lnTo>
                  <a:lnTo>
                    <a:pt x="54" y="13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68"/>
            <p:cNvSpPr>
              <a:spLocks noChangeAspect="1" noEditPoints="1"/>
            </p:cNvSpPr>
            <p:nvPr/>
          </p:nvSpPr>
          <p:spPr bwMode="auto">
            <a:xfrm>
              <a:off x="4917075" y="4195233"/>
              <a:ext cx="425726" cy="292247"/>
            </a:xfrm>
            <a:custGeom>
              <a:avLst/>
              <a:gdLst>
                <a:gd name="T0" fmla="*/ 0 w 303"/>
                <a:gd name="T1" fmla="*/ 208 h 208"/>
                <a:gd name="T2" fmla="*/ 303 w 303"/>
                <a:gd name="T3" fmla="*/ 208 h 208"/>
                <a:gd name="T4" fmla="*/ 303 w 303"/>
                <a:gd name="T5" fmla="*/ 0 h 208"/>
                <a:gd name="T6" fmla="*/ 0 w 303"/>
                <a:gd name="T7" fmla="*/ 0 h 208"/>
                <a:gd name="T8" fmla="*/ 0 w 303"/>
                <a:gd name="T9" fmla="*/ 208 h 208"/>
                <a:gd name="T10" fmla="*/ 263 w 303"/>
                <a:gd name="T11" fmla="*/ 19 h 208"/>
                <a:gd name="T12" fmla="*/ 152 w 303"/>
                <a:gd name="T13" fmla="*/ 92 h 208"/>
                <a:gd name="T14" fmla="*/ 41 w 303"/>
                <a:gd name="T15" fmla="*/ 19 h 208"/>
                <a:gd name="T16" fmla="*/ 263 w 303"/>
                <a:gd name="T17" fmla="*/ 19 h 208"/>
                <a:gd name="T18" fmla="*/ 19 w 303"/>
                <a:gd name="T19" fmla="*/ 26 h 208"/>
                <a:gd name="T20" fmla="*/ 152 w 303"/>
                <a:gd name="T21" fmla="*/ 113 h 208"/>
                <a:gd name="T22" fmla="*/ 284 w 303"/>
                <a:gd name="T23" fmla="*/ 26 h 208"/>
                <a:gd name="T24" fmla="*/ 284 w 303"/>
                <a:gd name="T25" fmla="*/ 189 h 208"/>
                <a:gd name="T26" fmla="*/ 19 w 303"/>
                <a:gd name="T27" fmla="*/ 189 h 208"/>
                <a:gd name="T28" fmla="*/ 19 w 303"/>
                <a:gd name="T29" fmla="*/ 2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3" h="208">
                  <a:moveTo>
                    <a:pt x="0" y="208"/>
                  </a:moveTo>
                  <a:lnTo>
                    <a:pt x="303" y="208"/>
                  </a:lnTo>
                  <a:lnTo>
                    <a:pt x="303" y="0"/>
                  </a:lnTo>
                  <a:lnTo>
                    <a:pt x="0" y="0"/>
                  </a:lnTo>
                  <a:lnTo>
                    <a:pt x="0" y="208"/>
                  </a:lnTo>
                  <a:close/>
                  <a:moveTo>
                    <a:pt x="263" y="19"/>
                  </a:moveTo>
                  <a:lnTo>
                    <a:pt x="152" y="92"/>
                  </a:lnTo>
                  <a:lnTo>
                    <a:pt x="41" y="19"/>
                  </a:lnTo>
                  <a:lnTo>
                    <a:pt x="263" y="19"/>
                  </a:lnTo>
                  <a:close/>
                  <a:moveTo>
                    <a:pt x="19" y="26"/>
                  </a:moveTo>
                  <a:lnTo>
                    <a:pt x="152" y="113"/>
                  </a:lnTo>
                  <a:lnTo>
                    <a:pt x="284" y="26"/>
                  </a:lnTo>
                  <a:lnTo>
                    <a:pt x="284" y="189"/>
                  </a:lnTo>
                  <a:lnTo>
                    <a:pt x="19" y="189"/>
                  </a:lnTo>
                  <a:lnTo>
                    <a:pt x="19" y="2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69"/>
            <p:cNvSpPr>
              <a:spLocks noChangeAspect="1"/>
            </p:cNvSpPr>
            <p:nvPr/>
          </p:nvSpPr>
          <p:spPr bwMode="auto">
            <a:xfrm>
              <a:off x="5830196" y="4153785"/>
              <a:ext cx="318943" cy="375144"/>
            </a:xfrm>
            <a:custGeom>
              <a:avLst/>
              <a:gdLst>
                <a:gd name="T0" fmla="*/ 227 w 227"/>
                <a:gd name="T1" fmla="*/ 168 h 267"/>
                <a:gd name="T2" fmla="*/ 97 w 227"/>
                <a:gd name="T3" fmla="*/ 168 h 267"/>
                <a:gd name="T4" fmla="*/ 173 w 227"/>
                <a:gd name="T5" fmla="*/ 92 h 267"/>
                <a:gd name="T6" fmla="*/ 83 w 227"/>
                <a:gd name="T7" fmla="*/ 0 h 267"/>
                <a:gd name="T8" fmla="*/ 69 w 227"/>
                <a:gd name="T9" fmla="*/ 12 h 267"/>
                <a:gd name="T10" fmla="*/ 137 w 227"/>
                <a:gd name="T11" fmla="*/ 83 h 267"/>
                <a:gd name="T12" fmla="*/ 0 w 227"/>
                <a:gd name="T13" fmla="*/ 83 h 267"/>
                <a:gd name="T14" fmla="*/ 0 w 227"/>
                <a:gd name="T15" fmla="*/ 101 h 267"/>
                <a:gd name="T16" fmla="*/ 137 w 227"/>
                <a:gd name="T17" fmla="*/ 101 h 267"/>
                <a:gd name="T18" fmla="*/ 62 w 227"/>
                <a:gd name="T19" fmla="*/ 177 h 267"/>
                <a:gd name="T20" fmla="*/ 154 w 227"/>
                <a:gd name="T21" fmla="*/ 267 h 267"/>
                <a:gd name="T22" fmla="*/ 168 w 227"/>
                <a:gd name="T23" fmla="*/ 255 h 267"/>
                <a:gd name="T24" fmla="*/ 97 w 227"/>
                <a:gd name="T25" fmla="*/ 187 h 267"/>
                <a:gd name="T26" fmla="*/ 227 w 227"/>
                <a:gd name="T27" fmla="*/ 187 h 267"/>
                <a:gd name="T28" fmla="*/ 227 w 227"/>
                <a:gd name="T29" fmla="*/ 16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7" h="267">
                  <a:moveTo>
                    <a:pt x="227" y="168"/>
                  </a:moveTo>
                  <a:lnTo>
                    <a:pt x="97" y="168"/>
                  </a:lnTo>
                  <a:lnTo>
                    <a:pt x="173" y="92"/>
                  </a:lnTo>
                  <a:lnTo>
                    <a:pt x="83" y="0"/>
                  </a:lnTo>
                  <a:lnTo>
                    <a:pt x="69" y="12"/>
                  </a:lnTo>
                  <a:lnTo>
                    <a:pt x="137" y="83"/>
                  </a:lnTo>
                  <a:lnTo>
                    <a:pt x="0" y="83"/>
                  </a:lnTo>
                  <a:lnTo>
                    <a:pt x="0" y="101"/>
                  </a:lnTo>
                  <a:lnTo>
                    <a:pt x="137" y="101"/>
                  </a:lnTo>
                  <a:lnTo>
                    <a:pt x="62" y="177"/>
                  </a:lnTo>
                  <a:lnTo>
                    <a:pt x="154" y="267"/>
                  </a:lnTo>
                  <a:lnTo>
                    <a:pt x="168" y="255"/>
                  </a:lnTo>
                  <a:lnTo>
                    <a:pt x="97" y="187"/>
                  </a:lnTo>
                  <a:lnTo>
                    <a:pt x="227" y="187"/>
                  </a:lnTo>
                  <a:lnTo>
                    <a:pt x="227" y="16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70"/>
            <p:cNvSpPr>
              <a:spLocks noChangeAspect="1" noEditPoints="1"/>
            </p:cNvSpPr>
            <p:nvPr/>
          </p:nvSpPr>
          <p:spPr bwMode="auto">
            <a:xfrm>
              <a:off x="6697209" y="4160809"/>
              <a:ext cx="292247" cy="361094"/>
            </a:xfrm>
            <a:custGeom>
              <a:avLst/>
              <a:gdLst>
                <a:gd name="T0" fmla="*/ 111 w 208"/>
                <a:gd name="T1" fmla="*/ 49 h 257"/>
                <a:gd name="T2" fmla="*/ 111 w 208"/>
                <a:gd name="T3" fmla="*/ 0 h 257"/>
                <a:gd name="T4" fmla="*/ 92 w 208"/>
                <a:gd name="T5" fmla="*/ 0 h 257"/>
                <a:gd name="T6" fmla="*/ 92 w 208"/>
                <a:gd name="T7" fmla="*/ 49 h 257"/>
                <a:gd name="T8" fmla="*/ 0 w 208"/>
                <a:gd name="T9" fmla="*/ 49 h 257"/>
                <a:gd name="T10" fmla="*/ 0 w 208"/>
                <a:gd name="T11" fmla="*/ 257 h 257"/>
                <a:gd name="T12" fmla="*/ 208 w 208"/>
                <a:gd name="T13" fmla="*/ 257 h 257"/>
                <a:gd name="T14" fmla="*/ 208 w 208"/>
                <a:gd name="T15" fmla="*/ 49 h 257"/>
                <a:gd name="T16" fmla="*/ 111 w 208"/>
                <a:gd name="T17" fmla="*/ 49 h 257"/>
                <a:gd name="T18" fmla="*/ 189 w 208"/>
                <a:gd name="T19" fmla="*/ 239 h 257"/>
                <a:gd name="T20" fmla="*/ 19 w 208"/>
                <a:gd name="T21" fmla="*/ 239 h 257"/>
                <a:gd name="T22" fmla="*/ 19 w 208"/>
                <a:gd name="T23" fmla="*/ 68 h 257"/>
                <a:gd name="T24" fmla="*/ 92 w 208"/>
                <a:gd name="T25" fmla="*/ 68 h 257"/>
                <a:gd name="T26" fmla="*/ 92 w 208"/>
                <a:gd name="T27" fmla="*/ 177 h 257"/>
                <a:gd name="T28" fmla="*/ 61 w 208"/>
                <a:gd name="T29" fmla="*/ 146 h 257"/>
                <a:gd name="T30" fmla="*/ 47 w 208"/>
                <a:gd name="T31" fmla="*/ 161 h 257"/>
                <a:gd name="T32" fmla="*/ 101 w 208"/>
                <a:gd name="T33" fmla="*/ 213 h 257"/>
                <a:gd name="T34" fmla="*/ 156 w 208"/>
                <a:gd name="T35" fmla="*/ 161 h 257"/>
                <a:gd name="T36" fmla="*/ 142 w 208"/>
                <a:gd name="T37" fmla="*/ 146 h 257"/>
                <a:gd name="T38" fmla="*/ 111 w 208"/>
                <a:gd name="T39" fmla="*/ 177 h 257"/>
                <a:gd name="T40" fmla="*/ 111 w 208"/>
                <a:gd name="T41" fmla="*/ 68 h 257"/>
                <a:gd name="T42" fmla="*/ 189 w 208"/>
                <a:gd name="T43" fmla="*/ 68 h 257"/>
                <a:gd name="T44" fmla="*/ 189 w 208"/>
                <a:gd name="T45" fmla="*/ 23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8" h="257">
                  <a:moveTo>
                    <a:pt x="111" y="49"/>
                  </a:moveTo>
                  <a:lnTo>
                    <a:pt x="111" y="0"/>
                  </a:lnTo>
                  <a:lnTo>
                    <a:pt x="92" y="0"/>
                  </a:lnTo>
                  <a:lnTo>
                    <a:pt x="92" y="49"/>
                  </a:lnTo>
                  <a:lnTo>
                    <a:pt x="0" y="49"/>
                  </a:lnTo>
                  <a:lnTo>
                    <a:pt x="0" y="257"/>
                  </a:lnTo>
                  <a:lnTo>
                    <a:pt x="208" y="257"/>
                  </a:lnTo>
                  <a:lnTo>
                    <a:pt x="208" y="49"/>
                  </a:lnTo>
                  <a:lnTo>
                    <a:pt x="111" y="49"/>
                  </a:lnTo>
                  <a:close/>
                  <a:moveTo>
                    <a:pt x="189" y="239"/>
                  </a:moveTo>
                  <a:lnTo>
                    <a:pt x="19" y="239"/>
                  </a:lnTo>
                  <a:lnTo>
                    <a:pt x="19" y="68"/>
                  </a:lnTo>
                  <a:lnTo>
                    <a:pt x="92" y="68"/>
                  </a:lnTo>
                  <a:lnTo>
                    <a:pt x="92" y="177"/>
                  </a:lnTo>
                  <a:lnTo>
                    <a:pt x="61" y="146"/>
                  </a:lnTo>
                  <a:lnTo>
                    <a:pt x="47" y="161"/>
                  </a:lnTo>
                  <a:lnTo>
                    <a:pt x="101" y="213"/>
                  </a:lnTo>
                  <a:lnTo>
                    <a:pt x="156" y="161"/>
                  </a:lnTo>
                  <a:lnTo>
                    <a:pt x="142" y="146"/>
                  </a:lnTo>
                  <a:lnTo>
                    <a:pt x="111" y="177"/>
                  </a:lnTo>
                  <a:lnTo>
                    <a:pt x="111" y="68"/>
                  </a:lnTo>
                  <a:lnTo>
                    <a:pt x="189" y="68"/>
                  </a:lnTo>
                  <a:lnTo>
                    <a:pt x="189" y="23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71"/>
            <p:cNvSpPr>
              <a:spLocks noChangeAspect="1" noEditPoints="1"/>
            </p:cNvSpPr>
            <p:nvPr/>
          </p:nvSpPr>
          <p:spPr bwMode="auto">
            <a:xfrm>
              <a:off x="10371320" y="4128494"/>
              <a:ext cx="292247" cy="425725"/>
            </a:xfrm>
            <a:custGeom>
              <a:avLst/>
              <a:gdLst>
                <a:gd name="T0" fmla="*/ 19 w 208"/>
                <a:gd name="T1" fmla="*/ 303 h 303"/>
                <a:gd name="T2" fmla="*/ 94 w 208"/>
                <a:gd name="T3" fmla="*/ 133 h 303"/>
                <a:gd name="T4" fmla="*/ 94 w 208"/>
                <a:gd name="T5" fmla="*/ 151 h 303"/>
                <a:gd name="T6" fmla="*/ 208 w 208"/>
                <a:gd name="T7" fmla="*/ 133 h 303"/>
                <a:gd name="T8" fmla="*/ 189 w 208"/>
                <a:gd name="T9" fmla="*/ 19 h 303"/>
                <a:gd name="T10" fmla="*/ 113 w 208"/>
                <a:gd name="T11" fmla="*/ 0 h 303"/>
                <a:gd name="T12" fmla="*/ 94 w 208"/>
                <a:gd name="T13" fmla="*/ 0 h 303"/>
                <a:gd name="T14" fmla="*/ 9 w 208"/>
                <a:gd name="T15" fmla="*/ 0 h 303"/>
                <a:gd name="T16" fmla="*/ 0 w 208"/>
                <a:gd name="T17" fmla="*/ 303 h 303"/>
                <a:gd name="T18" fmla="*/ 132 w 208"/>
                <a:gd name="T19" fmla="*/ 114 h 303"/>
                <a:gd name="T20" fmla="*/ 113 w 208"/>
                <a:gd name="T21" fmla="*/ 95 h 303"/>
                <a:gd name="T22" fmla="*/ 132 w 208"/>
                <a:gd name="T23" fmla="*/ 76 h 303"/>
                <a:gd name="T24" fmla="*/ 113 w 208"/>
                <a:gd name="T25" fmla="*/ 57 h 303"/>
                <a:gd name="T26" fmla="*/ 132 w 208"/>
                <a:gd name="T27" fmla="*/ 38 h 303"/>
                <a:gd name="T28" fmla="*/ 151 w 208"/>
                <a:gd name="T29" fmla="*/ 57 h 303"/>
                <a:gd name="T30" fmla="*/ 170 w 208"/>
                <a:gd name="T31" fmla="*/ 38 h 303"/>
                <a:gd name="T32" fmla="*/ 189 w 208"/>
                <a:gd name="T33" fmla="*/ 57 h 303"/>
                <a:gd name="T34" fmla="*/ 170 w 208"/>
                <a:gd name="T35" fmla="*/ 76 h 303"/>
                <a:gd name="T36" fmla="*/ 189 w 208"/>
                <a:gd name="T37" fmla="*/ 95 h 303"/>
                <a:gd name="T38" fmla="*/ 170 w 208"/>
                <a:gd name="T39" fmla="*/ 114 h 303"/>
                <a:gd name="T40" fmla="*/ 151 w 208"/>
                <a:gd name="T41" fmla="*/ 133 h 303"/>
                <a:gd name="T42" fmla="*/ 132 w 208"/>
                <a:gd name="T43" fmla="*/ 114 h 303"/>
                <a:gd name="T44" fmla="*/ 113 w 208"/>
                <a:gd name="T45" fmla="*/ 133 h 303"/>
                <a:gd name="T46" fmla="*/ 19 w 208"/>
                <a:gd name="T47" fmla="*/ 95 h 303"/>
                <a:gd name="T48" fmla="*/ 38 w 208"/>
                <a:gd name="T49" fmla="*/ 76 h 303"/>
                <a:gd name="T50" fmla="*/ 19 w 208"/>
                <a:gd name="T51" fmla="*/ 57 h 303"/>
                <a:gd name="T52" fmla="*/ 38 w 208"/>
                <a:gd name="T53" fmla="*/ 38 h 303"/>
                <a:gd name="T54" fmla="*/ 19 w 208"/>
                <a:gd name="T55" fmla="*/ 19 h 303"/>
                <a:gd name="T56" fmla="*/ 38 w 208"/>
                <a:gd name="T57" fmla="*/ 38 h 303"/>
                <a:gd name="T58" fmla="*/ 57 w 208"/>
                <a:gd name="T59" fmla="*/ 19 h 303"/>
                <a:gd name="T60" fmla="*/ 75 w 208"/>
                <a:gd name="T61" fmla="*/ 38 h 303"/>
                <a:gd name="T62" fmla="*/ 94 w 208"/>
                <a:gd name="T63" fmla="*/ 57 h 303"/>
                <a:gd name="T64" fmla="*/ 75 w 208"/>
                <a:gd name="T65" fmla="*/ 76 h 303"/>
                <a:gd name="T66" fmla="*/ 94 w 208"/>
                <a:gd name="T67" fmla="*/ 95 h 303"/>
                <a:gd name="T68" fmla="*/ 75 w 208"/>
                <a:gd name="T69" fmla="*/ 114 h 303"/>
                <a:gd name="T70" fmla="*/ 57 w 208"/>
                <a:gd name="T71" fmla="*/ 95 h 303"/>
                <a:gd name="T72" fmla="*/ 38 w 208"/>
                <a:gd name="T73" fmla="*/ 114 h 303"/>
                <a:gd name="T74" fmla="*/ 19 w 208"/>
                <a:gd name="T75" fmla="*/ 95 h 303"/>
                <a:gd name="T76" fmla="*/ 57 w 208"/>
                <a:gd name="T77" fmla="*/ 38 h 303"/>
                <a:gd name="T78" fmla="*/ 75 w 208"/>
                <a:gd name="T79" fmla="*/ 57 h 303"/>
                <a:gd name="T80" fmla="*/ 57 w 208"/>
                <a:gd name="T81" fmla="*/ 76 h 303"/>
                <a:gd name="T82" fmla="*/ 38 w 208"/>
                <a:gd name="T83" fmla="*/ 57 h 303"/>
                <a:gd name="T84" fmla="*/ 57 w 208"/>
                <a:gd name="T85" fmla="*/ 76 h 303"/>
                <a:gd name="T86" fmla="*/ 75 w 208"/>
                <a:gd name="T87" fmla="*/ 76 h 303"/>
                <a:gd name="T88" fmla="*/ 57 w 208"/>
                <a:gd name="T89" fmla="*/ 95 h 303"/>
                <a:gd name="T90" fmla="*/ 151 w 208"/>
                <a:gd name="T91" fmla="*/ 76 h 303"/>
                <a:gd name="T92" fmla="*/ 170 w 208"/>
                <a:gd name="T93" fmla="*/ 57 h 303"/>
                <a:gd name="T94" fmla="*/ 151 w 208"/>
                <a:gd name="T95" fmla="*/ 76 h 303"/>
                <a:gd name="T96" fmla="*/ 132 w 208"/>
                <a:gd name="T97" fmla="*/ 95 h 303"/>
                <a:gd name="T98" fmla="*/ 151 w 208"/>
                <a:gd name="T99" fmla="*/ 76 h 303"/>
                <a:gd name="T100" fmla="*/ 151 w 208"/>
                <a:gd name="T101" fmla="*/ 95 h 303"/>
                <a:gd name="T102" fmla="*/ 170 w 208"/>
                <a:gd name="T103" fmla="*/ 114 h 303"/>
                <a:gd name="T104" fmla="*/ 151 w 208"/>
                <a:gd name="T105" fmla="*/ 9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8" h="303">
                  <a:moveTo>
                    <a:pt x="0" y="303"/>
                  </a:moveTo>
                  <a:lnTo>
                    <a:pt x="19" y="303"/>
                  </a:lnTo>
                  <a:lnTo>
                    <a:pt x="19" y="133"/>
                  </a:lnTo>
                  <a:lnTo>
                    <a:pt x="94" y="133"/>
                  </a:lnTo>
                  <a:lnTo>
                    <a:pt x="94" y="142"/>
                  </a:lnTo>
                  <a:lnTo>
                    <a:pt x="94" y="151"/>
                  </a:lnTo>
                  <a:lnTo>
                    <a:pt x="208" y="151"/>
                  </a:lnTo>
                  <a:lnTo>
                    <a:pt x="208" y="133"/>
                  </a:lnTo>
                  <a:lnTo>
                    <a:pt x="208" y="19"/>
                  </a:lnTo>
                  <a:lnTo>
                    <a:pt x="189" y="19"/>
                  </a:lnTo>
                  <a:lnTo>
                    <a:pt x="113" y="19"/>
                  </a:lnTo>
                  <a:lnTo>
                    <a:pt x="113" y="0"/>
                  </a:lnTo>
                  <a:lnTo>
                    <a:pt x="104" y="0"/>
                  </a:lnTo>
                  <a:lnTo>
                    <a:pt x="94" y="0"/>
                  </a:lnTo>
                  <a:lnTo>
                    <a:pt x="19" y="0"/>
                  </a:lnTo>
                  <a:lnTo>
                    <a:pt x="9" y="0"/>
                  </a:lnTo>
                  <a:lnTo>
                    <a:pt x="0" y="0"/>
                  </a:lnTo>
                  <a:lnTo>
                    <a:pt x="0" y="303"/>
                  </a:lnTo>
                  <a:close/>
                  <a:moveTo>
                    <a:pt x="113" y="114"/>
                  </a:moveTo>
                  <a:lnTo>
                    <a:pt x="132" y="114"/>
                  </a:lnTo>
                  <a:lnTo>
                    <a:pt x="132" y="95"/>
                  </a:lnTo>
                  <a:lnTo>
                    <a:pt x="113" y="95"/>
                  </a:lnTo>
                  <a:lnTo>
                    <a:pt x="113" y="76"/>
                  </a:lnTo>
                  <a:lnTo>
                    <a:pt x="132" y="76"/>
                  </a:lnTo>
                  <a:lnTo>
                    <a:pt x="132" y="57"/>
                  </a:lnTo>
                  <a:lnTo>
                    <a:pt x="113" y="57"/>
                  </a:lnTo>
                  <a:lnTo>
                    <a:pt x="113" y="38"/>
                  </a:lnTo>
                  <a:lnTo>
                    <a:pt x="132" y="38"/>
                  </a:lnTo>
                  <a:lnTo>
                    <a:pt x="132" y="57"/>
                  </a:lnTo>
                  <a:lnTo>
                    <a:pt x="151" y="57"/>
                  </a:lnTo>
                  <a:lnTo>
                    <a:pt x="151" y="38"/>
                  </a:lnTo>
                  <a:lnTo>
                    <a:pt x="170" y="38"/>
                  </a:lnTo>
                  <a:lnTo>
                    <a:pt x="170" y="57"/>
                  </a:lnTo>
                  <a:lnTo>
                    <a:pt x="189" y="57"/>
                  </a:lnTo>
                  <a:lnTo>
                    <a:pt x="189" y="76"/>
                  </a:lnTo>
                  <a:lnTo>
                    <a:pt x="170" y="76"/>
                  </a:lnTo>
                  <a:lnTo>
                    <a:pt x="170" y="95"/>
                  </a:lnTo>
                  <a:lnTo>
                    <a:pt x="189" y="95"/>
                  </a:lnTo>
                  <a:lnTo>
                    <a:pt x="189" y="114"/>
                  </a:lnTo>
                  <a:lnTo>
                    <a:pt x="170" y="114"/>
                  </a:lnTo>
                  <a:lnTo>
                    <a:pt x="170" y="133"/>
                  </a:lnTo>
                  <a:lnTo>
                    <a:pt x="151" y="133"/>
                  </a:lnTo>
                  <a:lnTo>
                    <a:pt x="151" y="114"/>
                  </a:lnTo>
                  <a:lnTo>
                    <a:pt x="132" y="114"/>
                  </a:lnTo>
                  <a:lnTo>
                    <a:pt x="132" y="133"/>
                  </a:lnTo>
                  <a:lnTo>
                    <a:pt x="113" y="133"/>
                  </a:lnTo>
                  <a:lnTo>
                    <a:pt x="113" y="114"/>
                  </a:lnTo>
                  <a:close/>
                  <a:moveTo>
                    <a:pt x="19" y="95"/>
                  </a:moveTo>
                  <a:lnTo>
                    <a:pt x="38" y="95"/>
                  </a:lnTo>
                  <a:lnTo>
                    <a:pt x="38" y="76"/>
                  </a:lnTo>
                  <a:lnTo>
                    <a:pt x="19" y="76"/>
                  </a:lnTo>
                  <a:lnTo>
                    <a:pt x="19" y="57"/>
                  </a:lnTo>
                  <a:lnTo>
                    <a:pt x="38" y="57"/>
                  </a:lnTo>
                  <a:lnTo>
                    <a:pt x="38" y="38"/>
                  </a:lnTo>
                  <a:lnTo>
                    <a:pt x="19" y="38"/>
                  </a:lnTo>
                  <a:lnTo>
                    <a:pt x="19" y="19"/>
                  </a:lnTo>
                  <a:lnTo>
                    <a:pt x="38" y="19"/>
                  </a:lnTo>
                  <a:lnTo>
                    <a:pt x="38" y="38"/>
                  </a:lnTo>
                  <a:lnTo>
                    <a:pt x="57" y="38"/>
                  </a:lnTo>
                  <a:lnTo>
                    <a:pt x="57" y="19"/>
                  </a:lnTo>
                  <a:lnTo>
                    <a:pt x="75" y="19"/>
                  </a:lnTo>
                  <a:lnTo>
                    <a:pt x="75" y="38"/>
                  </a:lnTo>
                  <a:lnTo>
                    <a:pt x="94" y="38"/>
                  </a:lnTo>
                  <a:lnTo>
                    <a:pt x="94" y="57"/>
                  </a:lnTo>
                  <a:lnTo>
                    <a:pt x="75" y="57"/>
                  </a:lnTo>
                  <a:lnTo>
                    <a:pt x="75" y="76"/>
                  </a:lnTo>
                  <a:lnTo>
                    <a:pt x="94" y="76"/>
                  </a:lnTo>
                  <a:lnTo>
                    <a:pt x="94" y="95"/>
                  </a:lnTo>
                  <a:lnTo>
                    <a:pt x="75" y="95"/>
                  </a:lnTo>
                  <a:lnTo>
                    <a:pt x="75" y="114"/>
                  </a:lnTo>
                  <a:lnTo>
                    <a:pt x="57" y="114"/>
                  </a:lnTo>
                  <a:lnTo>
                    <a:pt x="57" y="95"/>
                  </a:lnTo>
                  <a:lnTo>
                    <a:pt x="38" y="95"/>
                  </a:lnTo>
                  <a:lnTo>
                    <a:pt x="38" y="114"/>
                  </a:lnTo>
                  <a:lnTo>
                    <a:pt x="19" y="114"/>
                  </a:lnTo>
                  <a:lnTo>
                    <a:pt x="19" y="95"/>
                  </a:lnTo>
                  <a:close/>
                  <a:moveTo>
                    <a:pt x="57" y="57"/>
                  </a:moveTo>
                  <a:lnTo>
                    <a:pt x="57" y="38"/>
                  </a:lnTo>
                  <a:lnTo>
                    <a:pt x="75" y="38"/>
                  </a:lnTo>
                  <a:lnTo>
                    <a:pt x="75" y="57"/>
                  </a:lnTo>
                  <a:lnTo>
                    <a:pt x="57" y="57"/>
                  </a:lnTo>
                  <a:close/>
                  <a:moveTo>
                    <a:pt x="57" y="76"/>
                  </a:moveTo>
                  <a:lnTo>
                    <a:pt x="38" y="76"/>
                  </a:lnTo>
                  <a:lnTo>
                    <a:pt x="38" y="57"/>
                  </a:lnTo>
                  <a:lnTo>
                    <a:pt x="57" y="57"/>
                  </a:lnTo>
                  <a:lnTo>
                    <a:pt x="57" y="76"/>
                  </a:lnTo>
                  <a:close/>
                  <a:moveTo>
                    <a:pt x="57" y="76"/>
                  </a:moveTo>
                  <a:lnTo>
                    <a:pt x="75" y="76"/>
                  </a:lnTo>
                  <a:lnTo>
                    <a:pt x="75" y="95"/>
                  </a:lnTo>
                  <a:lnTo>
                    <a:pt x="57" y="95"/>
                  </a:lnTo>
                  <a:lnTo>
                    <a:pt x="57" y="76"/>
                  </a:lnTo>
                  <a:close/>
                  <a:moveTo>
                    <a:pt x="151" y="76"/>
                  </a:moveTo>
                  <a:lnTo>
                    <a:pt x="151" y="57"/>
                  </a:lnTo>
                  <a:lnTo>
                    <a:pt x="170" y="57"/>
                  </a:lnTo>
                  <a:lnTo>
                    <a:pt x="170" y="76"/>
                  </a:lnTo>
                  <a:lnTo>
                    <a:pt x="151" y="76"/>
                  </a:lnTo>
                  <a:close/>
                  <a:moveTo>
                    <a:pt x="151" y="95"/>
                  </a:moveTo>
                  <a:lnTo>
                    <a:pt x="132" y="95"/>
                  </a:lnTo>
                  <a:lnTo>
                    <a:pt x="132" y="76"/>
                  </a:lnTo>
                  <a:lnTo>
                    <a:pt x="151" y="76"/>
                  </a:lnTo>
                  <a:lnTo>
                    <a:pt x="151" y="95"/>
                  </a:lnTo>
                  <a:close/>
                  <a:moveTo>
                    <a:pt x="151" y="95"/>
                  </a:moveTo>
                  <a:lnTo>
                    <a:pt x="170" y="95"/>
                  </a:lnTo>
                  <a:lnTo>
                    <a:pt x="170" y="114"/>
                  </a:lnTo>
                  <a:lnTo>
                    <a:pt x="151" y="114"/>
                  </a:lnTo>
                  <a:lnTo>
                    <a:pt x="151" y="9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72"/>
            <p:cNvSpPr>
              <a:spLocks noChangeAspect="1" noEditPoints="1"/>
            </p:cNvSpPr>
            <p:nvPr/>
          </p:nvSpPr>
          <p:spPr bwMode="auto">
            <a:xfrm>
              <a:off x="9397730" y="4175562"/>
              <a:ext cx="372334" cy="331588"/>
            </a:xfrm>
            <a:custGeom>
              <a:avLst/>
              <a:gdLst>
                <a:gd name="T0" fmla="*/ 246 w 265"/>
                <a:gd name="T1" fmla="*/ 73 h 236"/>
                <a:gd name="T2" fmla="*/ 246 w 265"/>
                <a:gd name="T3" fmla="*/ 52 h 236"/>
                <a:gd name="T4" fmla="*/ 192 w 265"/>
                <a:gd name="T5" fmla="*/ 0 h 236"/>
                <a:gd name="T6" fmla="*/ 19 w 265"/>
                <a:gd name="T7" fmla="*/ 0 h 236"/>
                <a:gd name="T8" fmla="*/ 19 w 265"/>
                <a:gd name="T9" fmla="*/ 73 h 236"/>
                <a:gd name="T10" fmla="*/ 0 w 265"/>
                <a:gd name="T11" fmla="*/ 82 h 236"/>
                <a:gd name="T12" fmla="*/ 0 w 265"/>
                <a:gd name="T13" fmla="*/ 236 h 236"/>
                <a:gd name="T14" fmla="*/ 265 w 265"/>
                <a:gd name="T15" fmla="*/ 236 h 236"/>
                <a:gd name="T16" fmla="*/ 265 w 265"/>
                <a:gd name="T17" fmla="*/ 82 h 236"/>
                <a:gd name="T18" fmla="*/ 246 w 265"/>
                <a:gd name="T19" fmla="*/ 73 h 236"/>
                <a:gd name="T20" fmla="*/ 223 w 265"/>
                <a:gd name="T21" fmla="*/ 56 h 236"/>
                <a:gd name="T22" fmla="*/ 190 w 265"/>
                <a:gd name="T23" fmla="*/ 56 h 236"/>
                <a:gd name="T24" fmla="*/ 190 w 265"/>
                <a:gd name="T25" fmla="*/ 21 h 236"/>
                <a:gd name="T26" fmla="*/ 223 w 265"/>
                <a:gd name="T27" fmla="*/ 56 h 236"/>
                <a:gd name="T28" fmla="*/ 171 w 265"/>
                <a:gd name="T29" fmla="*/ 19 h 236"/>
                <a:gd name="T30" fmla="*/ 171 w 265"/>
                <a:gd name="T31" fmla="*/ 75 h 236"/>
                <a:gd name="T32" fmla="*/ 227 w 265"/>
                <a:gd name="T33" fmla="*/ 75 h 236"/>
                <a:gd name="T34" fmla="*/ 227 w 265"/>
                <a:gd name="T35" fmla="*/ 92 h 236"/>
                <a:gd name="T36" fmla="*/ 133 w 265"/>
                <a:gd name="T37" fmla="*/ 139 h 236"/>
                <a:gd name="T38" fmla="*/ 38 w 265"/>
                <a:gd name="T39" fmla="*/ 92 h 236"/>
                <a:gd name="T40" fmla="*/ 38 w 265"/>
                <a:gd name="T41" fmla="*/ 19 h 236"/>
                <a:gd name="T42" fmla="*/ 171 w 265"/>
                <a:gd name="T43" fmla="*/ 19 h 236"/>
                <a:gd name="T44" fmla="*/ 19 w 265"/>
                <a:gd name="T45" fmla="*/ 217 h 236"/>
                <a:gd name="T46" fmla="*/ 19 w 265"/>
                <a:gd name="T47" fmla="*/ 104 h 236"/>
                <a:gd name="T48" fmla="*/ 133 w 265"/>
                <a:gd name="T49" fmla="*/ 160 h 236"/>
                <a:gd name="T50" fmla="*/ 246 w 265"/>
                <a:gd name="T51" fmla="*/ 104 h 236"/>
                <a:gd name="T52" fmla="*/ 246 w 265"/>
                <a:gd name="T53" fmla="*/ 217 h 236"/>
                <a:gd name="T54" fmla="*/ 19 w 265"/>
                <a:gd name="T55" fmla="*/ 21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36">
                  <a:moveTo>
                    <a:pt x="246" y="73"/>
                  </a:moveTo>
                  <a:lnTo>
                    <a:pt x="246" y="52"/>
                  </a:lnTo>
                  <a:lnTo>
                    <a:pt x="192" y="0"/>
                  </a:lnTo>
                  <a:lnTo>
                    <a:pt x="19" y="0"/>
                  </a:lnTo>
                  <a:lnTo>
                    <a:pt x="19" y="73"/>
                  </a:lnTo>
                  <a:lnTo>
                    <a:pt x="0" y="82"/>
                  </a:lnTo>
                  <a:lnTo>
                    <a:pt x="0" y="236"/>
                  </a:lnTo>
                  <a:lnTo>
                    <a:pt x="265" y="236"/>
                  </a:lnTo>
                  <a:lnTo>
                    <a:pt x="265" y="82"/>
                  </a:lnTo>
                  <a:lnTo>
                    <a:pt x="246" y="73"/>
                  </a:lnTo>
                  <a:close/>
                  <a:moveTo>
                    <a:pt x="223" y="56"/>
                  </a:moveTo>
                  <a:lnTo>
                    <a:pt x="190" y="56"/>
                  </a:lnTo>
                  <a:lnTo>
                    <a:pt x="190" y="21"/>
                  </a:lnTo>
                  <a:lnTo>
                    <a:pt x="223" y="56"/>
                  </a:lnTo>
                  <a:close/>
                  <a:moveTo>
                    <a:pt x="171" y="19"/>
                  </a:moveTo>
                  <a:lnTo>
                    <a:pt x="171" y="75"/>
                  </a:lnTo>
                  <a:lnTo>
                    <a:pt x="227" y="75"/>
                  </a:lnTo>
                  <a:lnTo>
                    <a:pt x="227" y="92"/>
                  </a:lnTo>
                  <a:lnTo>
                    <a:pt x="133" y="139"/>
                  </a:lnTo>
                  <a:lnTo>
                    <a:pt x="38" y="92"/>
                  </a:lnTo>
                  <a:lnTo>
                    <a:pt x="38" y="19"/>
                  </a:lnTo>
                  <a:lnTo>
                    <a:pt x="171" y="19"/>
                  </a:lnTo>
                  <a:close/>
                  <a:moveTo>
                    <a:pt x="19" y="217"/>
                  </a:moveTo>
                  <a:lnTo>
                    <a:pt x="19" y="104"/>
                  </a:lnTo>
                  <a:lnTo>
                    <a:pt x="133" y="160"/>
                  </a:lnTo>
                  <a:lnTo>
                    <a:pt x="246" y="104"/>
                  </a:lnTo>
                  <a:lnTo>
                    <a:pt x="246" y="217"/>
                  </a:lnTo>
                  <a:lnTo>
                    <a:pt x="19" y="21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76"/>
            <p:cNvSpPr>
              <a:spLocks noChangeAspect="1" noEditPoints="1"/>
            </p:cNvSpPr>
            <p:nvPr/>
          </p:nvSpPr>
          <p:spPr bwMode="auto">
            <a:xfrm>
              <a:off x="2294289" y="4181885"/>
              <a:ext cx="372334" cy="318943"/>
            </a:xfrm>
            <a:custGeom>
              <a:avLst/>
              <a:gdLst>
                <a:gd name="T0" fmla="*/ 246 w 265"/>
                <a:gd name="T1" fmla="*/ 64 h 227"/>
                <a:gd name="T2" fmla="*/ 246 w 265"/>
                <a:gd name="T3" fmla="*/ 0 h 227"/>
                <a:gd name="T4" fmla="*/ 19 w 265"/>
                <a:gd name="T5" fmla="*/ 0 h 227"/>
                <a:gd name="T6" fmla="*/ 19 w 265"/>
                <a:gd name="T7" fmla="*/ 64 h 227"/>
                <a:gd name="T8" fmla="*/ 0 w 265"/>
                <a:gd name="T9" fmla="*/ 74 h 227"/>
                <a:gd name="T10" fmla="*/ 0 w 265"/>
                <a:gd name="T11" fmla="*/ 227 h 227"/>
                <a:gd name="T12" fmla="*/ 265 w 265"/>
                <a:gd name="T13" fmla="*/ 227 h 227"/>
                <a:gd name="T14" fmla="*/ 265 w 265"/>
                <a:gd name="T15" fmla="*/ 74 h 227"/>
                <a:gd name="T16" fmla="*/ 246 w 265"/>
                <a:gd name="T17" fmla="*/ 64 h 227"/>
                <a:gd name="T18" fmla="*/ 227 w 265"/>
                <a:gd name="T19" fmla="*/ 19 h 227"/>
                <a:gd name="T20" fmla="*/ 227 w 265"/>
                <a:gd name="T21" fmla="*/ 83 h 227"/>
                <a:gd name="T22" fmla="*/ 208 w 265"/>
                <a:gd name="T23" fmla="*/ 93 h 227"/>
                <a:gd name="T24" fmla="*/ 208 w 265"/>
                <a:gd name="T25" fmla="*/ 85 h 227"/>
                <a:gd name="T26" fmla="*/ 57 w 265"/>
                <a:gd name="T27" fmla="*/ 85 h 227"/>
                <a:gd name="T28" fmla="*/ 57 w 265"/>
                <a:gd name="T29" fmla="*/ 93 h 227"/>
                <a:gd name="T30" fmla="*/ 38 w 265"/>
                <a:gd name="T31" fmla="*/ 83 h 227"/>
                <a:gd name="T32" fmla="*/ 38 w 265"/>
                <a:gd name="T33" fmla="*/ 19 h 227"/>
                <a:gd name="T34" fmla="*/ 227 w 265"/>
                <a:gd name="T35" fmla="*/ 19 h 227"/>
                <a:gd name="T36" fmla="*/ 187 w 265"/>
                <a:gd name="T37" fmla="*/ 104 h 227"/>
                <a:gd name="T38" fmla="*/ 132 w 265"/>
                <a:gd name="T39" fmla="*/ 130 h 227"/>
                <a:gd name="T40" fmla="*/ 78 w 265"/>
                <a:gd name="T41" fmla="*/ 104 h 227"/>
                <a:gd name="T42" fmla="*/ 187 w 265"/>
                <a:gd name="T43" fmla="*/ 104 h 227"/>
                <a:gd name="T44" fmla="*/ 19 w 265"/>
                <a:gd name="T45" fmla="*/ 208 h 227"/>
                <a:gd name="T46" fmla="*/ 19 w 265"/>
                <a:gd name="T47" fmla="*/ 95 h 227"/>
                <a:gd name="T48" fmla="*/ 132 w 265"/>
                <a:gd name="T49" fmla="*/ 152 h 227"/>
                <a:gd name="T50" fmla="*/ 246 w 265"/>
                <a:gd name="T51" fmla="*/ 95 h 227"/>
                <a:gd name="T52" fmla="*/ 246 w 265"/>
                <a:gd name="T53" fmla="*/ 208 h 227"/>
                <a:gd name="T54" fmla="*/ 19 w 265"/>
                <a:gd name="T55" fmla="*/ 208 h 227"/>
                <a:gd name="T56" fmla="*/ 208 w 265"/>
                <a:gd name="T57" fmla="*/ 57 h 227"/>
                <a:gd name="T58" fmla="*/ 57 w 265"/>
                <a:gd name="T59" fmla="*/ 57 h 227"/>
                <a:gd name="T60" fmla="*/ 57 w 265"/>
                <a:gd name="T61" fmla="*/ 38 h 227"/>
                <a:gd name="T62" fmla="*/ 208 w 265"/>
                <a:gd name="T63" fmla="*/ 38 h 227"/>
                <a:gd name="T64" fmla="*/ 208 w 265"/>
                <a:gd name="T65" fmla="*/ 5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5" h="227">
                  <a:moveTo>
                    <a:pt x="246" y="64"/>
                  </a:moveTo>
                  <a:lnTo>
                    <a:pt x="246" y="0"/>
                  </a:lnTo>
                  <a:lnTo>
                    <a:pt x="19" y="0"/>
                  </a:lnTo>
                  <a:lnTo>
                    <a:pt x="19" y="64"/>
                  </a:lnTo>
                  <a:lnTo>
                    <a:pt x="0" y="74"/>
                  </a:lnTo>
                  <a:lnTo>
                    <a:pt x="0" y="227"/>
                  </a:lnTo>
                  <a:lnTo>
                    <a:pt x="265" y="227"/>
                  </a:lnTo>
                  <a:lnTo>
                    <a:pt x="265" y="74"/>
                  </a:lnTo>
                  <a:lnTo>
                    <a:pt x="246" y="64"/>
                  </a:lnTo>
                  <a:close/>
                  <a:moveTo>
                    <a:pt x="227" y="19"/>
                  </a:moveTo>
                  <a:lnTo>
                    <a:pt x="227" y="83"/>
                  </a:lnTo>
                  <a:lnTo>
                    <a:pt x="208" y="93"/>
                  </a:lnTo>
                  <a:lnTo>
                    <a:pt x="208" y="85"/>
                  </a:lnTo>
                  <a:lnTo>
                    <a:pt x="57" y="85"/>
                  </a:lnTo>
                  <a:lnTo>
                    <a:pt x="57" y="93"/>
                  </a:lnTo>
                  <a:lnTo>
                    <a:pt x="38" y="83"/>
                  </a:lnTo>
                  <a:lnTo>
                    <a:pt x="38" y="19"/>
                  </a:lnTo>
                  <a:lnTo>
                    <a:pt x="227" y="19"/>
                  </a:lnTo>
                  <a:close/>
                  <a:moveTo>
                    <a:pt x="187" y="104"/>
                  </a:moveTo>
                  <a:lnTo>
                    <a:pt x="132" y="130"/>
                  </a:lnTo>
                  <a:lnTo>
                    <a:pt x="78" y="104"/>
                  </a:lnTo>
                  <a:lnTo>
                    <a:pt x="187" y="104"/>
                  </a:lnTo>
                  <a:close/>
                  <a:moveTo>
                    <a:pt x="19" y="208"/>
                  </a:moveTo>
                  <a:lnTo>
                    <a:pt x="19" y="95"/>
                  </a:lnTo>
                  <a:lnTo>
                    <a:pt x="132" y="152"/>
                  </a:lnTo>
                  <a:lnTo>
                    <a:pt x="246" y="95"/>
                  </a:lnTo>
                  <a:lnTo>
                    <a:pt x="246" y="208"/>
                  </a:lnTo>
                  <a:lnTo>
                    <a:pt x="19" y="208"/>
                  </a:lnTo>
                  <a:close/>
                  <a:moveTo>
                    <a:pt x="208" y="57"/>
                  </a:moveTo>
                  <a:lnTo>
                    <a:pt x="57" y="57"/>
                  </a:lnTo>
                  <a:lnTo>
                    <a:pt x="57" y="38"/>
                  </a:lnTo>
                  <a:lnTo>
                    <a:pt x="208" y="38"/>
                  </a:lnTo>
                  <a:lnTo>
                    <a:pt x="208" y="5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77"/>
            <p:cNvSpPr>
              <a:spLocks noChangeAspect="1" noEditPoints="1"/>
            </p:cNvSpPr>
            <p:nvPr/>
          </p:nvSpPr>
          <p:spPr bwMode="auto">
            <a:xfrm>
              <a:off x="1369156" y="4168538"/>
              <a:ext cx="345638" cy="345638"/>
            </a:xfrm>
            <a:custGeom>
              <a:avLst/>
              <a:gdLst>
                <a:gd name="T0" fmla="*/ 0 w 246"/>
                <a:gd name="T1" fmla="*/ 160 h 246"/>
                <a:gd name="T2" fmla="*/ 19 w 246"/>
                <a:gd name="T3" fmla="*/ 160 h 246"/>
                <a:gd name="T4" fmla="*/ 19 w 246"/>
                <a:gd name="T5" fmla="*/ 212 h 246"/>
                <a:gd name="T6" fmla="*/ 107 w 246"/>
                <a:gd name="T7" fmla="*/ 125 h 246"/>
                <a:gd name="T8" fmla="*/ 118 w 246"/>
                <a:gd name="T9" fmla="*/ 139 h 246"/>
                <a:gd name="T10" fmla="*/ 31 w 246"/>
                <a:gd name="T11" fmla="*/ 227 h 246"/>
                <a:gd name="T12" fmla="*/ 85 w 246"/>
                <a:gd name="T13" fmla="*/ 227 h 246"/>
                <a:gd name="T14" fmla="*/ 85 w 246"/>
                <a:gd name="T15" fmla="*/ 246 h 246"/>
                <a:gd name="T16" fmla="*/ 0 w 246"/>
                <a:gd name="T17" fmla="*/ 246 h 246"/>
                <a:gd name="T18" fmla="*/ 0 w 246"/>
                <a:gd name="T19" fmla="*/ 160 h 246"/>
                <a:gd name="T20" fmla="*/ 161 w 246"/>
                <a:gd name="T21" fmla="*/ 19 h 246"/>
                <a:gd name="T22" fmla="*/ 213 w 246"/>
                <a:gd name="T23" fmla="*/ 19 h 246"/>
                <a:gd name="T24" fmla="*/ 126 w 246"/>
                <a:gd name="T25" fmla="*/ 106 h 246"/>
                <a:gd name="T26" fmla="*/ 137 w 246"/>
                <a:gd name="T27" fmla="*/ 120 h 246"/>
                <a:gd name="T28" fmla="*/ 227 w 246"/>
                <a:gd name="T29" fmla="*/ 30 h 246"/>
                <a:gd name="T30" fmla="*/ 227 w 246"/>
                <a:gd name="T31" fmla="*/ 85 h 246"/>
                <a:gd name="T32" fmla="*/ 246 w 246"/>
                <a:gd name="T33" fmla="*/ 85 h 246"/>
                <a:gd name="T34" fmla="*/ 246 w 246"/>
                <a:gd name="T35" fmla="*/ 0 h 246"/>
                <a:gd name="T36" fmla="*/ 161 w 246"/>
                <a:gd name="T37" fmla="*/ 0 h 246"/>
                <a:gd name="T38" fmla="*/ 161 w 246"/>
                <a:gd name="T39" fmla="*/ 19 h 246"/>
                <a:gd name="T40" fmla="*/ 227 w 246"/>
                <a:gd name="T41" fmla="*/ 212 h 246"/>
                <a:gd name="T42" fmla="*/ 137 w 246"/>
                <a:gd name="T43" fmla="*/ 125 h 246"/>
                <a:gd name="T44" fmla="*/ 126 w 246"/>
                <a:gd name="T45" fmla="*/ 139 h 246"/>
                <a:gd name="T46" fmla="*/ 213 w 246"/>
                <a:gd name="T47" fmla="*/ 227 h 246"/>
                <a:gd name="T48" fmla="*/ 161 w 246"/>
                <a:gd name="T49" fmla="*/ 227 h 246"/>
                <a:gd name="T50" fmla="*/ 161 w 246"/>
                <a:gd name="T51" fmla="*/ 246 h 246"/>
                <a:gd name="T52" fmla="*/ 246 w 246"/>
                <a:gd name="T53" fmla="*/ 246 h 246"/>
                <a:gd name="T54" fmla="*/ 246 w 246"/>
                <a:gd name="T55" fmla="*/ 160 h 246"/>
                <a:gd name="T56" fmla="*/ 227 w 246"/>
                <a:gd name="T57" fmla="*/ 160 h 246"/>
                <a:gd name="T58" fmla="*/ 227 w 246"/>
                <a:gd name="T59" fmla="*/ 212 h 246"/>
                <a:gd name="T60" fmla="*/ 85 w 246"/>
                <a:gd name="T61" fmla="*/ 0 h 246"/>
                <a:gd name="T62" fmla="*/ 0 w 246"/>
                <a:gd name="T63" fmla="*/ 0 h 246"/>
                <a:gd name="T64" fmla="*/ 0 w 246"/>
                <a:gd name="T65" fmla="*/ 85 h 246"/>
                <a:gd name="T66" fmla="*/ 19 w 246"/>
                <a:gd name="T67" fmla="*/ 85 h 246"/>
                <a:gd name="T68" fmla="*/ 19 w 246"/>
                <a:gd name="T69" fmla="*/ 30 h 246"/>
                <a:gd name="T70" fmla="*/ 107 w 246"/>
                <a:gd name="T71" fmla="*/ 120 h 246"/>
                <a:gd name="T72" fmla="*/ 118 w 246"/>
                <a:gd name="T73" fmla="*/ 106 h 246"/>
                <a:gd name="T74" fmla="*/ 31 w 246"/>
                <a:gd name="T75" fmla="*/ 19 h 246"/>
                <a:gd name="T76" fmla="*/ 85 w 246"/>
                <a:gd name="T77" fmla="*/ 19 h 246"/>
                <a:gd name="T78" fmla="*/ 85 w 246"/>
                <a:gd name="T79"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6" h="246">
                  <a:moveTo>
                    <a:pt x="0" y="160"/>
                  </a:moveTo>
                  <a:lnTo>
                    <a:pt x="19" y="160"/>
                  </a:lnTo>
                  <a:lnTo>
                    <a:pt x="19" y="212"/>
                  </a:lnTo>
                  <a:lnTo>
                    <a:pt x="107" y="125"/>
                  </a:lnTo>
                  <a:lnTo>
                    <a:pt x="118" y="139"/>
                  </a:lnTo>
                  <a:lnTo>
                    <a:pt x="31" y="227"/>
                  </a:lnTo>
                  <a:lnTo>
                    <a:pt x="85" y="227"/>
                  </a:lnTo>
                  <a:lnTo>
                    <a:pt x="85" y="246"/>
                  </a:lnTo>
                  <a:lnTo>
                    <a:pt x="0" y="246"/>
                  </a:lnTo>
                  <a:lnTo>
                    <a:pt x="0" y="160"/>
                  </a:lnTo>
                  <a:close/>
                  <a:moveTo>
                    <a:pt x="161" y="19"/>
                  </a:moveTo>
                  <a:lnTo>
                    <a:pt x="213" y="19"/>
                  </a:lnTo>
                  <a:lnTo>
                    <a:pt x="126" y="106"/>
                  </a:lnTo>
                  <a:lnTo>
                    <a:pt x="137" y="120"/>
                  </a:lnTo>
                  <a:lnTo>
                    <a:pt x="227" y="30"/>
                  </a:lnTo>
                  <a:lnTo>
                    <a:pt x="227" y="85"/>
                  </a:lnTo>
                  <a:lnTo>
                    <a:pt x="246" y="85"/>
                  </a:lnTo>
                  <a:lnTo>
                    <a:pt x="246" y="0"/>
                  </a:lnTo>
                  <a:lnTo>
                    <a:pt x="161" y="0"/>
                  </a:lnTo>
                  <a:lnTo>
                    <a:pt x="161" y="19"/>
                  </a:lnTo>
                  <a:close/>
                  <a:moveTo>
                    <a:pt x="227" y="212"/>
                  </a:moveTo>
                  <a:lnTo>
                    <a:pt x="137" y="125"/>
                  </a:lnTo>
                  <a:lnTo>
                    <a:pt x="126" y="139"/>
                  </a:lnTo>
                  <a:lnTo>
                    <a:pt x="213" y="227"/>
                  </a:lnTo>
                  <a:lnTo>
                    <a:pt x="161" y="227"/>
                  </a:lnTo>
                  <a:lnTo>
                    <a:pt x="161" y="246"/>
                  </a:lnTo>
                  <a:lnTo>
                    <a:pt x="246" y="246"/>
                  </a:lnTo>
                  <a:lnTo>
                    <a:pt x="246" y="160"/>
                  </a:lnTo>
                  <a:lnTo>
                    <a:pt x="227" y="160"/>
                  </a:lnTo>
                  <a:lnTo>
                    <a:pt x="227" y="212"/>
                  </a:lnTo>
                  <a:close/>
                  <a:moveTo>
                    <a:pt x="85" y="0"/>
                  </a:moveTo>
                  <a:lnTo>
                    <a:pt x="0" y="0"/>
                  </a:lnTo>
                  <a:lnTo>
                    <a:pt x="0" y="85"/>
                  </a:lnTo>
                  <a:lnTo>
                    <a:pt x="19" y="85"/>
                  </a:lnTo>
                  <a:lnTo>
                    <a:pt x="19" y="30"/>
                  </a:lnTo>
                  <a:lnTo>
                    <a:pt x="107" y="120"/>
                  </a:lnTo>
                  <a:lnTo>
                    <a:pt x="118" y="106"/>
                  </a:lnTo>
                  <a:lnTo>
                    <a:pt x="31" y="19"/>
                  </a:lnTo>
                  <a:lnTo>
                    <a:pt x="85" y="19"/>
                  </a:lnTo>
                  <a:lnTo>
                    <a:pt x="85"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99"/>
            <p:cNvSpPr>
              <a:spLocks noChangeAspect="1" noEditPoints="1"/>
            </p:cNvSpPr>
            <p:nvPr/>
          </p:nvSpPr>
          <p:spPr bwMode="auto">
            <a:xfrm>
              <a:off x="8412396" y="4139734"/>
              <a:ext cx="498787" cy="403245"/>
            </a:xfrm>
            <a:custGeom>
              <a:avLst/>
              <a:gdLst>
                <a:gd name="T0" fmla="*/ 28 w 150"/>
                <a:gd name="T1" fmla="*/ 101 h 121"/>
                <a:gd name="T2" fmla="*/ 62 w 150"/>
                <a:gd name="T3" fmla="*/ 101 h 121"/>
                <a:gd name="T4" fmla="*/ 62 w 150"/>
                <a:gd name="T5" fmla="*/ 109 h 121"/>
                <a:gd name="T6" fmla="*/ 28 w 150"/>
                <a:gd name="T7" fmla="*/ 109 h 121"/>
                <a:gd name="T8" fmla="*/ 0 w 150"/>
                <a:gd name="T9" fmla="*/ 84 h 121"/>
                <a:gd name="T10" fmla="*/ 26 w 150"/>
                <a:gd name="T11" fmla="*/ 54 h 121"/>
                <a:gd name="T12" fmla="*/ 26 w 150"/>
                <a:gd name="T13" fmla="*/ 54 h 121"/>
                <a:gd name="T14" fmla="*/ 26 w 150"/>
                <a:gd name="T15" fmla="*/ 49 h 121"/>
                <a:gd name="T16" fmla="*/ 19 w 150"/>
                <a:gd name="T17" fmla="*/ 52 h 121"/>
                <a:gd name="T18" fmla="*/ 15 w 150"/>
                <a:gd name="T19" fmla="*/ 45 h 121"/>
                <a:gd name="T20" fmla="*/ 36 w 150"/>
                <a:gd name="T21" fmla="*/ 36 h 121"/>
                <a:gd name="T22" fmla="*/ 45 w 150"/>
                <a:gd name="T23" fmla="*/ 56 h 121"/>
                <a:gd name="T24" fmla="*/ 37 w 150"/>
                <a:gd name="T25" fmla="*/ 59 h 121"/>
                <a:gd name="T26" fmla="*/ 34 w 150"/>
                <a:gd name="T27" fmla="*/ 51 h 121"/>
                <a:gd name="T28" fmla="*/ 34 w 150"/>
                <a:gd name="T29" fmla="*/ 54 h 121"/>
                <a:gd name="T30" fmla="*/ 34 w 150"/>
                <a:gd name="T31" fmla="*/ 58 h 121"/>
                <a:gd name="T32" fmla="*/ 35 w 150"/>
                <a:gd name="T33" fmla="*/ 63 h 121"/>
                <a:gd name="T34" fmla="*/ 29 w 150"/>
                <a:gd name="T35" fmla="*/ 62 h 121"/>
                <a:gd name="T36" fmla="*/ 8 w 150"/>
                <a:gd name="T37" fmla="*/ 84 h 121"/>
                <a:gd name="T38" fmla="*/ 28 w 150"/>
                <a:gd name="T39" fmla="*/ 101 h 121"/>
                <a:gd name="T40" fmla="*/ 142 w 150"/>
                <a:gd name="T41" fmla="*/ 49 h 121"/>
                <a:gd name="T42" fmla="*/ 136 w 150"/>
                <a:gd name="T43" fmla="*/ 54 h 121"/>
                <a:gd name="T44" fmla="*/ 142 w 150"/>
                <a:gd name="T45" fmla="*/ 71 h 121"/>
                <a:gd name="T46" fmla="*/ 112 w 150"/>
                <a:gd name="T47" fmla="*/ 101 h 121"/>
                <a:gd name="T48" fmla="*/ 82 w 150"/>
                <a:gd name="T49" fmla="*/ 101 h 121"/>
                <a:gd name="T50" fmla="*/ 88 w 150"/>
                <a:gd name="T51" fmla="*/ 95 h 121"/>
                <a:gd name="T52" fmla="*/ 82 w 150"/>
                <a:gd name="T53" fmla="*/ 90 h 121"/>
                <a:gd name="T54" fmla="*/ 66 w 150"/>
                <a:gd name="T55" fmla="*/ 105 h 121"/>
                <a:gd name="T56" fmla="*/ 82 w 150"/>
                <a:gd name="T57" fmla="*/ 121 h 121"/>
                <a:gd name="T58" fmla="*/ 88 w 150"/>
                <a:gd name="T59" fmla="*/ 115 h 121"/>
                <a:gd name="T60" fmla="*/ 81 w 150"/>
                <a:gd name="T61" fmla="*/ 109 h 121"/>
                <a:gd name="T62" fmla="*/ 112 w 150"/>
                <a:gd name="T63" fmla="*/ 109 h 121"/>
                <a:gd name="T64" fmla="*/ 150 w 150"/>
                <a:gd name="T65" fmla="*/ 71 h 121"/>
                <a:gd name="T66" fmla="*/ 142 w 150"/>
                <a:gd name="T67" fmla="*/ 49 h 121"/>
                <a:gd name="T68" fmla="*/ 79 w 150"/>
                <a:gd name="T69" fmla="*/ 11 h 121"/>
                <a:gd name="T70" fmla="*/ 90 w 150"/>
                <a:gd name="T71" fmla="*/ 8 h 121"/>
                <a:gd name="T72" fmla="*/ 114 w 150"/>
                <a:gd name="T73" fmla="*/ 32 h 121"/>
                <a:gd name="T74" fmla="*/ 113 w 150"/>
                <a:gd name="T75" fmla="*/ 37 h 121"/>
                <a:gd name="T76" fmla="*/ 112 w 150"/>
                <a:gd name="T77" fmla="*/ 42 h 121"/>
                <a:gd name="T78" fmla="*/ 116 w 150"/>
                <a:gd name="T79" fmla="*/ 42 h 121"/>
                <a:gd name="T80" fmla="*/ 122 w 150"/>
                <a:gd name="T81" fmla="*/ 44 h 121"/>
                <a:gd name="T82" fmla="*/ 115 w 150"/>
                <a:gd name="T83" fmla="*/ 45 h 121"/>
                <a:gd name="T84" fmla="*/ 117 w 150"/>
                <a:gd name="T85" fmla="*/ 53 h 121"/>
                <a:gd name="T86" fmla="*/ 138 w 150"/>
                <a:gd name="T87" fmla="*/ 48 h 121"/>
                <a:gd name="T88" fmla="*/ 133 w 150"/>
                <a:gd name="T89" fmla="*/ 26 h 121"/>
                <a:gd name="T90" fmla="*/ 125 w 150"/>
                <a:gd name="T91" fmla="*/ 28 h 121"/>
                <a:gd name="T92" fmla="*/ 127 w 150"/>
                <a:gd name="T93" fmla="*/ 37 h 121"/>
                <a:gd name="T94" fmla="*/ 122 w 150"/>
                <a:gd name="T95" fmla="*/ 35 h 121"/>
                <a:gd name="T96" fmla="*/ 122 w 150"/>
                <a:gd name="T97" fmla="*/ 32 h 121"/>
                <a:gd name="T98" fmla="*/ 90 w 150"/>
                <a:gd name="T99" fmla="*/ 0 h 121"/>
                <a:gd name="T100" fmla="*/ 75 w 150"/>
                <a:gd name="T101" fmla="*/ 4 h 121"/>
                <a:gd name="T102" fmla="*/ 58 w 150"/>
                <a:gd name="T103" fmla="*/ 27 h 121"/>
                <a:gd name="T104" fmla="*/ 39 w 150"/>
                <a:gd name="T105" fmla="*/ 31 h 121"/>
                <a:gd name="T106" fmla="*/ 43 w 150"/>
                <a:gd name="T107" fmla="*/ 38 h 121"/>
                <a:gd name="T108" fmla="*/ 60 w 150"/>
                <a:gd name="T109" fmla="*/ 36 h 121"/>
                <a:gd name="T110" fmla="*/ 66 w 150"/>
                <a:gd name="T111" fmla="*/ 38 h 121"/>
                <a:gd name="T112" fmla="*/ 66 w 150"/>
                <a:gd name="T113" fmla="*/ 32 h 121"/>
                <a:gd name="T114" fmla="*/ 79 w 150"/>
                <a:gd name="T115" fmla="*/ 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0" h="121">
                  <a:moveTo>
                    <a:pt x="28" y="101"/>
                  </a:moveTo>
                  <a:cubicBezTo>
                    <a:pt x="62" y="101"/>
                    <a:pt x="62" y="101"/>
                    <a:pt x="62" y="101"/>
                  </a:cubicBezTo>
                  <a:cubicBezTo>
                    <a:pt x="62" y="109"/>
                    <a:pt x="62" y="109"/>
                    <a:pt x="62" y="109"/>
                  </a:cubicBezTo>
                  <a:cubicBezTo>
                    <a:pt x="28" y="109"/>
                    <a:pt x="28" y="109"/>
                    <a:pt x="28" y="109"/>
                  </a:cubicBezTo>
                  <a:cubicBezTo>
                    <a:pt x="10" y="109"/>
                    <a:pt x="0" y="100"/>
                    <a:pt x="0" y="84"/>
                  </a:cubicBezTo>
                  <a:cubicBezTo>
                    <a:pt x="0" y="66"/>
                    <a:pt x="13" y="55"/>
                    <a:pt x="26" y="54"/>
                  </a:cubicBezTo>
                  <a:cubicBezTo>
                    <a:pt x="26" y="54"/>
                    <a:pt x="26" y="54"/>
                    <a:pt x="26" y="54"/>
                  </a:cubicBezTo>
                  <a:cubicBezTo>
                    <a:pt x="26" y="52"/>
                    <a:pt x="26" y="51"/>
                    <a:pt x="26" y="49"/>
                  </a:cubicBezTo>
                  <a:cubicBezTo>
                    <a:pt x="19" y="52"/>
                    <a:pt x="19" y="52"/>
                    <a:pt x="19" y="52"/>
                  </a:cubicBezTo>
                  <a:cubicBezTo>
                    <a:pt x="15" y="45"/>
                    <a:pt x="15" y="45"/>
                    <a:pt x="15" y="45"/>
                  </a:cubicBezTo>
                  <a:cubicBezTo>
                    <a:pt x="36" y="36"/>
                    <a:pt x="36" y="36"/>
                    <a:pt x="36" y="36"/>
                  </a:cubicBezTo>
                  <a:cubicBezTo>
                    <a:pt x="45" y="56"/>
                    <a:pt x="45" y="56"/>
                    <a:pt x="45" y="56"/>
                  </a:cubicBezTo>
                  <a:cubicBezTo>
                    <a:pt x="37" y="59"/>
                    <a:pt x="37" y="59"/>
                    <a:pt x="37" y="59"/>
                  </a:cubicBezTo>
                  <a:cubicBezTo>
                    <a:pt x="34" y="51"/>
                    <a:pt x="34" y="51"/>
                    <a:pt x="34" y="51"/>
                  </a:cubicBezTo>
                  <a:cubicBezTo>
                    <a:pt x="34" y="52"/>
                    <a:pt x="34" y="53"/>
                    <a:pt x="34" y="54"/>
                  </a:cubicBezTo>
                  <a:cubicBezTo>
                    <a:pt x="34" y="55"/>
                    <a:pt x="34" y="57"/>
                    <a:pt x="34" y="58"/>
                  </a:cubicBezTo>
                  <a:cubicBezTo>
                    <a:pt x="35" y="63"/>
                    <a:pt x="35" y="63"/>
                    <a:pt x="35" y="63"/>
                  </a:cubicBezTo>
                  <a:cubicBezTo>
                    <a:pt x="29" y="62"/>
                    <a:pt x="29" y="62"/>
                    <a:pt x="29" y="62"/>
                  </a:cubicBezTo>
                  <a:cubicBezTo>
                    <a:pt x="20" y="61"/>
                    <a:pt x="8" y="69"/>
                    <a:pt x="8" y="84"/>
                  </a:cubicBezTo>
                  <a:cubicBezTo>
                    <a:pt x="8" y="91"/>
                    <a:pt x="10" y="101"/>
                    <a:pt x="28" y="101"/>
                  </a:cubicBezTo>
                  <a:close/>
                  <a:moveTo>
                    <a:pt x="142" y="49"/>
                  </a:moveTo>
                  <a:cubicBezTo>
                    <a:pt x="136" y="54"/>
                    <a:pt x="136" y="54"/>
                    <a:pt x="136" y="54"/>
                  </a:cubicBezTo>
                  <a:cubicBezTo>
                    <a:pt x="140" y="59"/>
                    <a:pt x="142" y="65"/>
                    <a:pt x="142" y="71"/>
                  </a:cubicBezTo>
                  <a:cubicBezTo>
                    <a:pt x="142" y="88"/>
                    <a:pt x="128" y="101"/>
                    <a:pt x="112" y="101"/>
                  </a:cubicBezTo>
                  <a:cubicBezTo>
                    <a:pt x="82" y="101"/>
                    <a:pt x="82" y="101"/>
                    <a:pt x="82" y="101"/>
                  </a:cubicBezTo>
                  <a:cubicBezTo>
                    <a:pt x="88" y="95"/>
                    <a:pt x="88" y="95"/>
                    <a:pt x="88" y="95"/>
                  </a:cubicBezTo>
                  <a:cubicBezTo>
                    <a:pt x="82" y="90"/>
                    <a:pt x="82" y="90"/>
                    <a:pt x="82" y="90"/>
                  </a:cubicBezTo>
                  <a:cubicBezTo>
                    <a:pt x="66" y="105"/>
                    <a:pt x="66" y="105"/>
                    <a:pt x="66" y="105"/>
                  </a:cubicBezTo>
                  <a:cubicBezTo>
                    <a:pt x="82" y="121"/>
                    <a:pt x="82" y="121"/>
                    <a:pt x="82" y="121"/>
                  </a:cubicBezTo>
                  <a:cubicBezTo>
                    <a:pt x="88" y="115"/>
                    <a:pt x="88" y="115"/>
                    <a:pt x="88" y="115"/>
                  </a:cubicBezTo>
                  <a:cubicBezTo>
                    <a:pt x="81" y="109"/>
                    <a:pt x="81" y="109"/>
                    <a:pt x="81" y="109"/>
                  </a:cubicBezTo>
                  <a:cubicBezTo>
                    <a:pt x="112" y="109"/>
                    <a:pt x="112" y="109"/>
                    <a:pt x="112" y="109"/>
                  </a:cubicBezTo>
                  <a:cubicBezTo>
                    <a:pt x="133" y="109"/>
                    <a:pt x="150" y="92"/>
                    <a:pt x="150" y="71"/>
                  </a:cubicBezTo>
                  <a:cubicBezTo>
                    <a:pt x="150" y="63"/>
                    <a:pt x="147" y="55"/>
                    <a:pt x="142" y="49"/>
                  </a:cubicBezTo>
                  <a:close/>
                  <a:moveTo>
                    <a:pt x="79" y="11"/>
                  </a:moveTo>
                  <a:cubicBezTo>
                    <a:pt x="82" y="9"/>
                    <a:pt x="86" y="8"/>
                    <a:pt x="90" y="8"/>
                  </a:cubicBezTo>
                  <a:cubicBezTo>
                    <a:pt x="103" y="8"/>
                    <a:pt x="114" y="19"/>
                    <a:pt x="114" y="32"/>
                  </a:cubicBezTo>
                  <a:cubicBezTo>
                    <a:pt x="114" y="34"/>
                    <a:pt x="113" y="36"/>
                    <a:pt x="113" y="37"/>
                  </a:cubicBezTo>
                  <a:cubicBezTo>
                    <a:pt x="112" y="42"/>
                    <a:pt x="112" y="42"/>
                    <a:pt x="112" y="42"/>
                  </a:cubicBezTo>
                  <a:cubicBezTo>
                    <a:pt x="116" y="42"/>
                    <a:pt x="116" y="42"/>
                    <a:pt x="116" y="42"/>
                  </a:cubicBezTo>
                  <a:cubicBezTo>
                    <a:pt x="118" y="43"/>
                    <a:pt x="120" y="43"/>
                    <a:pt x="122" y="44"/>
                  </a:cubicBezTo>
                  <a:cubicBezTo>
                    <a:pt x="115" y="45"/>
                    <a:pt x="115" y="45"/>
                    <a:pt x="115" y="45"/>
                  </a:cubicBezTo>
                  <a:cubicBezTo>
                    <a:pt x="117" y="53"/>
                    <a:pt x="117" y="53"/>
                    <a:pt x="117" y="53"/>
                  </a:cubicBezTo>
                  <a:cubicBezTo>
                    <a:pt x="138" y="48"/>
                    <a:pt x="138" y="48"/>
                    <a:pt x="138" y="48"/>
                  </a:cubicBezTo>
                  <a:cubicBezTo>
                    <a:pt x="133" y="26"/>
                    <a:pt x="133" y="26"/>
                    <a:pt x="133" y="26"/>
                  </a:cubicBezTo>
                  <a:cubicBezTo>
                    <a:pt x="125" y="28"/>
                    <a:pt x="125" y="28"/>
                    <a:pt x="125" y="28"/>
                  </a:cubicBezTo>
                  <a:cubicBezTo>
                    <a:pt x="127" y="37"/>
                    <a:pt x="127" y="37"/>
                    <a:pt x="127" y="37"/>
                  </a:cubicBezTo>
                  <a:cubicBezTo>
                    <a:pt x="126" y="36"/>
                    <a:pt x="124" y="36"/>
                    <a:pt x="122" y="35"/>
                  </a:cubicBezTo>
                  <a:cubicBezTo>
                    <a:pt x="122" y="34"/>
                    <a:pt x="122" y="33"/>
                    <a:pt x="122" y="32"/>
                  </a:cubicBezTo>
                  <a:cubicBezTo>
                    <a:pt x="122" y="15"/>
                    <a:pt x="107" y="0"/>
                    <a:pt x="90" y="0"/>
                  </a:cubicBezTo>
                  <a:cubicBezTo>
                    <a:pt x="85" y="0"/>
                    <a:pt x="79" y="2"/>
                    <a:pt x="75" y="4"/>
                  </a:cubicBezTo>
                  <a:cubicBezTo>
                    <a:pt x="66" y="9"/>
                    <a:pt x="60" y="17"/>
                    <a:pt x="58" y="27"/>
                  </a:cubicBezTo>
                  <a:cubicBezTo>
                    <a:pt x="51" y="26"/>
                    <a:pt x="45" y="27"/>
                    <a:pt x="39" y="31"/>
                  </a:cubicBezTo>
                  <a:cubicBezTo>
                    <a:pt x="43" y="38"/>
                    <a:pt x="43" y="38"/>
                    <a:pt x="43" y="38"/>
                  </a:cubicBezTo>
                  <a:cubicBezTo>
                    <a:pt x="48" y="35"/>
                    <a:pt x="54" y="34"/>
                    <a:pt x="60" y="36"/>
                  </a:cubicBezTo>
                  <a:cubicBezTo>
                    <a:pt x="66" y="38"/>
                    <a:pt x="66" y="38"/>
                    <a:pt x="66" y="38"/>
                  </a:cubicBezTo>
                  <a:cubicBezTo>
                    <a:pt x="66" y="32"/>
                    <a:pt x="66" y="32"/>
                    <a:pt x="66" y="32"/>
                  </a:cubicBezTo>
                  <a:cubicBezTo>
                    <a:pt x="66" y="23"/>
                    <a:pt x="71" y="15"/>
                    <a:pt x="79" y="1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29"/>
            <p:cNvSpPr>
              <a:spLocks noChangeAspect="1" noEditPoints="1"/>
            </p:cNvSpPr>
            <p:nvPr/>
          </p:nvSpPr>
          <p:spPr bwMode="auto">
            <a:xfrm>
              <a:off x="422287" y="4139031"/>
              <a:ext cx="348156" cy="404649"/>
            </a:xfrm>
            <a:custGeom>
              <a:avLst/>
              <a:gdLst>
                <a:gd name="T0" fmla="*/ 60 w 112"/>
                <a:gd name="T1" fmla="*/ 16 h 128"/>
                <a:gd name="T2" fmla="*/ 60 w 112"/>
                <a:gd name="T3" fmla="*/ 8 h 128"/>
                <a:gd name="T4" fmla="*/ 68 w 112"/>
                <a:gd name="T5" fmla="*/ 8 h 128"/>
                <a:gd name="T6" fmla="*/ 68 w 112"/>
                <a:gd name="T7" fmla="*/ 0 h 128"/>
                <a:gd name="T8" fmla="*/ 44 w 112"/>
                <a:gd name="T9" fmla="*/ 0 h 128"/>
                <a:gd name="T10" fmla="*/ 44 w 112"/>
                <a:gd name="T11" fmla="*/ 8 h 128"/>
                <a:gd name="T12" fmla="*/ 52 w 112"/>
                <a:gd name="T13" fmla="*/ 8 h 128"/>
                <a:gd name="T14" fmla="*/ 52 w 112"/>
                <a:gd name="T15" fmla="*/ 16 h 128"/>
                <a:gd name="T16" fmla="*/ 0 w 112"/>
                <a:gd name="T17" fmla="*/ 72 h 128"/>
                <a:gd name="T18" fmla="*/ 56 w 112"/>
                <a:gd name="T19" fmla="*/ 128 h 128"/>
                <a:gd name="T20" fmla="*/ 112 w 112"/>
                <a:gd name="T21" fmla="*/ 72 h 128"/>
                <a:gd name="T22" fmla="*/ 60 w 112"/>
                <a:gd name="T23" fmla="*/ 16 h 128"/>
                <a:gd name="T24" fmla="*/ 56 w 112"/>
                <a:gd name="T25" fmla="*/ 120 h 128"/>
                <a:gd name="T26" fmla="*/ 8 w 112"/>
                <a:gd name="T27" fmla="*/ 72 h 128"/>
                <a:gd name="T28" fmla="*/ 56 w 112"/>
                <a:gd name="T29" fmla="*/ 24 h 128"/>
                <a:gd name="T30" fmla="*/ 104 w 112"/>
                <a:gd name="T31" fmla="*/ 72 h 128"/>
                <a:gd name="T32" fmla="*/ 56 w 112"/>
                <a:gd name="T33" fmla="*/ 120 h 128"/>
                <a:gd name="T34" fmla="*/ 60 w 112"/>
                <a:gd name="T35" fmla="*/ 70 h 128"/>
                <a:gd name="T36" fmla="*/ 79 w 112"/>
                <a:gd name="T37" fmla="*/ 89 h 128"/>
                <a:gd name="T38" fmla="*/ 73 w 112"/>
                <a:gd name="T39" fmla="*/ 95 h 128"/>
                <a:gd name="T40" fmla="*/ 52 w 112"/>
                <a:gd name="T41" fmla="*/ 74 h 128"/>
                <a:gd name="T42" fmla="*/ 52 w 112"/>
                <a:gd name="T43" fmla="*/ 40 h 128"/>
                <a:gd name="T44" fmla="*/ 60 w 112"/>
                <a:gd name="T45" fmla="*/ 40 h 128"/>
                <a:gd name="T46" fmla="*/ 60 w 112"/>
                <a:gd name="T47" fmla="*/ 7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2" h="128">
                  <a:moveTo>
                    <a:pt x="60" y="16"/>
                  </a:moveTo>
                  <a:cubicBezTo>
                    <a:pt x="60" y="8"/>
                    <a:pt x="60" y="8"/>
                    <a:pt x="60" y="8"/>
                  </a:cubicBezTo>
                  <a:cubicBezTo>
                    <a:pt x="68" y="8"/>
                    <a:pt x="68" y="8"/>
                    <a:pt x="68" y="8"/>
                  </a:cubicBezTo>
                  <a:cubicBezTo>
                    <a:pt x="68" y="0"/>
                    <a:pt x="68" y="0"/>
                    <a:pt x="68" y="0"/>
                  </a:cubicBezTo>
                  <a:cubicBezTo>
                    <a:pt x="44" y="0"/>
                    <a:pt x="44" y="0"/>
                    <a:pt x="44" y="0"/>
                  </a:cubicBezTo>
                  <a:cubicBezTo>
                    <a:pt x="44" y="8"/>
                    <a:pt x="44" y="8"/>
                    <a:pt x="44" y="8"/>
                  </a:cubicBezTo>
                  <a:cubicBezTo>
                    <a:pt x="52" y="8"/>
                    <a:pt x="52" y="8"/>
                    <a:pt x="52" y="8"/>
                  </a:cubicBezTo>
                  <a:cubicBezTo>
                    <a:pt x="52" y="16"/>
                    <a:pt x="52" y="16"/>
                    <a:pt x="52" y="16"/>
                  </a:cubicBezTo>
                  <a:cubicBezTo>
                    <a:pt x="23" y="18"/>
                    <a:pt x="0" y="42"/>
                    <a:pt x="0" y="72"/>
                  </a:cubicBezTo>
                  <a:cubicBezTo>
                    <a:pt x="0" y="103"/>
                    <a:pt x="25" y="128"/>
                    <a:pt x="56" y="128"/>
                  </a:cubicBezTo>
                  <a:cubicBezTo>
                    <a:pt x="87" y="128"/>
                    <a:pt x="112" y="103"/>
                    <a:pt x="112" y="72"/>
                  </a:cubicBezTo>
                  <a:cubicBezTo>
                    <a:pt x="112" y="42"/>
                    <a:pt x="89" y="18"/>
                    <a:pt x="60" y="16"/>
                  </a:cubicBezTo>
                  <a:close/>
                  <a:moveTo>
                    <a:pt x="56" y="120"/>
                  </a:moveTo>
                  <a:cubicBezTo>
                    <a:pt x="29" y="120"/>
                    <a:pt x="8" y="98"/>
                    <a:pt x="8" y="72"/>
                  </a:cubicBezTo>
                  <a:cubicBezTo>
                    <a:pt x="8" y="45"/>
                    <a:pt x="29" y="24"/>
                    <a:pt x="56" y="24"/>
                  </a:cubicBezTo>
                  <a:cubicBezTo>
                    <a:pt x="82" y="24"/>
                    <a:pt x="104" y="45"/>
                    <a:pt x="104" y="72"/>
                  </a:cubicBezTo>
                  <a:cubicBezTo>
                    <a:pt x="104" y="98"/>
                    <a:pt x="82" y="120"/>
                    <a:pt x="56" y="120"/>
                  </a:cubicBezTo>
                  <a:close/>
                  <a:moveTo>
                    <a:pt x="60" y="70"/>
                  </a:moveTo>
                  <a:cubicBezTo>
                    <a:pt x="79" y="89"/>
                    <a:pt x="79" y="89"/>
                    <a:pt x="79" y="89"/>
                  </a:cubicBezTo>
                  <a:cubicBezTo>
                    <a:pt x="73" y="95"/>
                    <a:pt x="73" y="95"/>
                    <a:pt x="73" y="95"/>
                  </a:cubicBezTo>
                  <a:cubicBezTo>
                    <a:pt x="52" y="74"/>
                    <a:pt x="52" y="74"/>
                    <a:pt x="52" y="74"/>
                  </a:cubicBezTo>
                  <a:cubicBezTo>
                    <a:pt x="52" y="40"/>
                    <a:pt x="52" y="40"/>
                    <a:pt x="52" y="40"/>
                  </a:cubicBezTo>
                  <a:cubicBezTo>
                    <a:pt x="60" y="40"/>
                    <a:pt x="60" y="40"/>
                    <a:pt x="60" y="40"/>
                  </a:cubicBezTo>
                  <a:lnTo>
                    <a:pt x="60" y="7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31"/>
            <p:cNvSpPr>
              <a:spLocks noChangeAspect="1" noEditPoints="1"/>
            </p:cNvSpPr>
            <p:nvPr/>
          </p:nvSpPr>
          <p:spPr bwMode="auto">
            <a:xfrm>
              <a:off x="422287" y="2670605"/>
              <a:ext cx="348156" cy="404649"/>
            </a:xfrm>
            <a:custGeom>
              <a:avLst/>
              <a:gdLst>
                <a:gd name="T0" fmla="*/ 60 w 112"/>
                <a:gd name="T1" fmla="*/ 70 h 128"/>
                <a:gd name="T2" fmla="*/ 79 w 112"/>
                <a:gd name="T3" fmla="*/ 89 h 128"/>
                <a:gd name="T4" fmla="*/ 73 w 112"/>
                <a:gd name="T5" fmla="*/ 95 h 128"/>
                <a:gd name="T6" fmla="*/ 52 w 112"/>
                <a:gd name="T7" fmla="*/ 74 h 128"/>
                <a:gd name="T8" fmla="*/ 52 w 112"/>
                <a:gd name="T9" fmla="*/ 40 h 128"/>
                <a:gd name="T10" fmla="*/ 60 w 112"/>
                <a:gd name="T11" fmla="*/ 40 h 128"/>
                <a:gd name="T12" fmla="*/ 60 w 112"/>
                <a:gd name="T13" fmla="*/ 70 h 128"/>
                <a:gd name="T14" fmla="*/ 112 w 112"/>
                <a:gd name="T15" fmla="*/ 72 h 128"/>
                <a:gd name="T16" fmla="*/ 56 w 112"/>
                <a:gd name="T17" fmla="*/ 128 h 128"/>
                <a:gd name="T18" fmla="*/ 0 w 112"/>
                <a:gd name="T19" fmla="*/ 72 h 128"/>
                <a:gd name="T20" fmla="*/ 14 w 112"/>
                <a:gd name="T21" fmla="*/ 35 h 128"/>
                <a:gd name="T22" fmla="*/ 3 w 112"/>
                <a:gd name="T23" fmla="*/ 25 h 128"/>
                <a:gd name="T24" fmla="*/ 9 w 112"/>
                <a:gd name="T25" fmla="*/ 19 h 128"/>
                <a:gd name="T26" fmla="*/ 19 w 112"/>
                <a:gd name="T27" fmla="*/ 30 h 128"/>
                <a:gd name="T28" fmla="*/ 52 w 112"/>
                <a:gd name="T29" fmla="*/ 16 h 128"/>
                <a:gd name="T30" fmla="*/ 52 w 112"/>
                <a:gd name="T31" fmla="*/ 8 h 128"/>
                <a:gd name="T32" fmla="*/ 44 w 112"/>
                <a:gd name="T33" fmla="*/ 8 h 128"/>
                <a:gd name="T34" fmla="*/ 44 w 112"/>
                <a:gd name="T35" fmla="*/ 0 h 128"/>
                <a:gd name="T36" fmla="*/ 68 w 112"/>
                <a:gd name="T37" fmla="*/ 0 h 128"/>
                <a:gd name="T38" fmla="*/ 68 w 112"/>
                <a:gd name="T39" fmla="*/ 8 h 128"/>
                <a:gd name="T40" fmla="*/ 60 w 112"/>
                <a:gd name="T41" fmla="*/ 8 h 128"/>
                <a:gd name="T42" fmla="*/ 60 w 112"/>
                <a:gd name="T43" fmla="*/ 16 h 128"/>
                <a:gd name="T44" fmla="*/ 93 w 112"/>
                <a:gd name="T45" fmla="*/ 30 h 128"/>
                <a:gd name="T46" fmla="*/ 103 w 112"/>
                <a:gd name="T47" fmla="*/ 19 h 128"/>
                <a:gd name="T48" fmla="*/ 109 w 112"/>
                <a:gd name="T49" fmla="*/ 25 h 128"/>
                <a:gd name="T50" fmla="*/ 98 w 112"/>
                <a:gd name="T51" fmla="*/ 35 h 128"/>
                <a:gd name="T52" fmla="*/ 112 w 112"/>
                <a:gd name="T53" fmla="*/ 72 h 128"/>
                <a:gd name="T54" fmla="*/ 104 w 112"/>
                <a:gd name="T55" fmla="*/ 72 h 128"/>
                <a:gd name="T56" fmla="*/ 56 w 112"/>
                <a:gd name="T57" fmla="*/ 24 h 128"/>
                <a:gd name="T58" fmla="*/ 8 w 112"/>
                <a:gd name="T59" fmla="*/ 72 h 128"/>
                <a:gd name="T60" fmla="*/ 56 w 112"/>
                <a:gd name="T61" fmla="*/ 120 h 128"/>
                <a:gd name="T62" fmla="*/ 104 w 112"/>
                <a:gd name="T63"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2" h="128">
                  <a:moveTo>
                    <a:pt x="60" y="70"/>
                  </a:moveTo>
                  <a:cubicBezTo>
                    <a:pt x="79" y="89"/>
                    <a:pt x="79" y="89"/>
                    <a:pt x="79" y="89"/>
                  </a:cubicBezTo>
                  <a:cubicBezTo>
                    <a:pt x="73" y="95"/>
                    <a:pt x="73" y="95"/>
                    <a:pt x="73" y="95"/>
                  </a:cubicBezTo>
                  <a:cubicBezTo>
                    <a:pt x="52" y="74"/>
                    <a:pt x="52" y="74"/>
                    <a:pt x="52" y="74"/>
                  </a:cubicBezTo>
                  <a:cubicBezTo>
                    <a:pt x="52" y="40"/>
                    <a:pt x="52" y="40"/>
                    <a:pt x="52" y="40"/>
                  </a:cubicBezTo>
                  <a:cubicBezTo>
                    <a:pt x="60" y="40"/>
                    <a:pt x="60" y="40"/>
                    <a:pt x="60" y="40"/>
                  </a:cubicBezTo>
                  <a:lnTo>
                    <a:pt x="60" y="70"/>
                  </a:lnTo>
                  <a:close/>
                  <a:moveTo>
                    <a:pt x="112" y="72"/>
                  </a:moveTo>
                  <a:cubicBezTo>
                    <a:pt x="112" y="103"/>
                    <a:pt x="87" y="128"/>
                    <a:pt x="56" y="128"/>
                  </a:cubicBezTo>
                  <a:cubicBezTo>
                    <a:pt x="25" y="128"/>
                    <a:pt x="0" y="103"/>
                    <a:pt x="0" y="72"/>
                  </a:cubicBezTo>
                  <a:cubicBezTo>
                    <a:pt x="0" y="58"/>
                    <a:pt x="5" y="45"/>
                    <a:pt x="14" y="35"/>
                  </a:cubicBezTo>
                  <a:cubicBezTo>
                    <a:pt x="3" y="25"/>
                    <a:pt x="3" y="25"/>
                    <a:pt x="3" y="25"/>
                  </a:cubicBezTo>
                  <a:cubicBezTo>
                    <a:pt x="9" y="19"/>
                    <a:pt x="9" y="19"/>
                    <a:pt x="9" y="19"/>
                  </a:cubicBezTo>
                  <a:cubicBezTo>
                    <a:pt x="19" y="30"/>
                    <a:pt x="19" y="30"/>
                    <a:pt x="19" y="30"/>
                  </a:cubicBezTo>
                  <a:cubicBezTo>
                    <a:pt x="28" y="22"/>
                    <a:pt x="40" y="17"/>
                    <a:pt x="52" y="16"/>
                  </a:cubicBezTo>
                  <a:cubicBezTo>
                    <a:pt x="52" y="8"/>
                    <a:pt x="52" y="8"/>
                    <a:pt x="52" y="8"/>
                  </a:cubicBezTo>
                  <a:cubicBezTo>
                    <a:pt x="44" y="8"/>
                    <a:pt x="44" y="8"/>
                    <a:pt x="44" y="8"/>
                  </a:cubicBezTo>
                  <a:cubicBezTo>
                    <a:pt x="44" y="0"/>
                    <a:pt x="44" y="0"/>
                    <a:pt x="44" y="0"/>
                  </a:cubicBezTo>
                  <a:cubicBezTo>
                    <a:pt x="68" y="0"/>
                    <a:pt x="68" y="0"/>
                    <a:pt x="68" y="0"/>
                  </a:cubicBezTo>
                  <a:cubicBezTo>
                    <a:pt x="68" y="8"/>
                    <a:pt x="68" y="8"/>
                    <a:pt x="68" y="8"/>
                  </a:cubicBezTo>
                  <a:cubicBezTo>
                    <a:pt x="60" y="8"/>
                    <a:pt x="60" y="8"/>
                    <a:pt x="60" y="8"/>
                  </a:cubicBezTo>
                  <a:cubicBezTo>
                    <a:pt x="60" y="16"/>
                    <a:pt x="60" y="16"/>
                    <a:pt x="60" y="16"/>
                  </a:cubicBezTo>
                  <a:cubicBezTo>
                    <a:pt x="72" y="17"/>
                    <a:pt x="84" y="22"/>
                    <a:pt x="93" y="30"/>
                  </a:cubicBezTo>
                  <a:cubicBezTo>
                    <a:pt x="103" y="19"/>
                    <a:pt x="103" y="19"/>
                    <a:pt x="103" y="19"/>
                  </a:cubicBezTo>
                  <a:cubicBezTo>
                    <a:pt x="109" y="25"/>
                    <a:pt x="109" y="25"/>
                    <a:pt x="109" y="25"/>
                  </a:cubicBezTo>
                  <a:cubicBezTo>
                    <a:pt x="98" y="35"/>
                    <a:pt x="98" y="35"/>
                    <a:pt x="98" y="35"/>
                  </a:cubicBezTo>
                  <a:cubicBezTo>
                    <a:pt x="107" y="45"/>
                    <a:pt x="112" y="58"/>
                    <a:pt x="112" y="72"/>
                  </a:cubicBezTo>
                  <a:close/>
                  <a:moveTo>
                    <a:pt x="104" y="72"/>
                  </a:moveTo>
                  <a:cubicBezTo>
                    <a:pt x="104" y="45"/>
                    <a:pt x="82" y="24"/>
                    <a:pt x="56" y="24"/>
                  </a:cubicBezTo>
                  <a:cubicBezTo>
                    <a:pt x="30" y="24"/>
                    <a:pt x="8" y="45"/>
                    <a:pt x="8" y="72"/>
                  </a:cubicBezTo>
                  <a:cubicBezTo>
                    <a:pt x="8" y="98"/>
                    <a:pt x="30" y="120"/>
                    <a:pt x="56" y="120"/>
                  </a:cubicBezTo>
                  <a:cubicBezTo>
                    <a:pt x="82" y="120"/>
                    <a:pt x="104" y="98"/>
                    <a:pt x="104" y="7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32"/>
            <p:cNvSpPr>
              <a:spLocks noChangeAspect="1" noEditPoints="1"/>
            </p:cNvSpPr>
            <p:nvPr/>
          </p:nvSpPr>
          <p:spPr bwMode="auto">
            <a:xfrm>
              <a:off x="1339650" y="1965631"/>
              <a:ext cx="404650" cy="373740"/>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33"/>
            <p:cNvSpPr>
              <a:spLocks noChangeAspect="1" noEditPoints="1"/>
            </p:cNvSpPr>
            <p:nvPr/>
          </p:nvSpPr>
          <p:spPr bwMode="auto">
            <a:xfrm>
              <a:off x="4978897" y="1204086"/>
              <a:ext cx="302083" cy="362499"/>
            </a:xfrm>
            <a:custGeom>
              <a:avLst/>
              <a:gdLst>
                <a:gd name="T0" fmla="*/ 84 w 91"/>
                <a:gd name="T1" fmla="*/ 80 h 107"/>
                <a:gd name="T2" fmla="*/ 84 w 91"/>
                <a:gd name="T3" fmla="*/ 39 h 107"/>
                <a:gd name="T4" fmla="*/ 82 w 91"/>
                <a:gd name="T5" fmla="*/ 28 h 107"/>
                <a:gd name="T6" fmla="*/ 46 w 91"/>
                <a:gd name="T7" fmla="*/ 0 h 107"/>
                <a:gd name="T8" fmla="*/ 9 w 91"/>
                <a:gd name="T9" fmla="*/ 28 h 107"/>
                <a:gd name="T10" fmla="*/ 7 w 91"/>
                <a:gd name="T11" fmla="*/ 39 h 107"/>
                <a:gd name="T12" fmla="*/ 7 w 91"/>
                <a:gd name="T13" fmla="*/ 80 h 107"/>
                <a:gd name="T14" fmla="*/ 0 w 91"/>
                <a:gd name="T15" fmla="*/ 80 h 107"/>
                <a:gd name="T16" fmla="*/ 0 w 91"/>
                <a:gd name="T17" fmla="*/ 88 h 107"/>
                <a:gd name="T18" fmla="*/ 26 w 91"/>
                <a:gd name="T19" fmla="*/ 88 h 107"/>
                <a:gd name="T20" fmla="*/ 46 w 91"/>
                <a:gd name="T21" fmla="*/ 107 h 107"/>
                <a:gd name="T22" fmla="*/ 65 w 91"/>
                <a:gd name="T23" fmla="*/ 88 h 107"/>
                <a:gd name="T24" fmla="*/ 91 w 91"/>
                <a:gd name="T25" fmla="*/ 88 h 107"/>
                <a:gd name="T26" fmla="*/ 91 w 91"/>
                <a:gd name="T27" fmla="*/ 80 h 107"/>
                <a:gd name="T28" fmla="*/ 84 w 91"/>
                <a:gd name="T29" fmla="*/ 80 h 107"/>
                <a:gd name="T30" fmla="*/ 46 w 91"/>
                <a:gd name="T31" fmla="*/ 99 h 107"/>
                <a:gd name="T32" fmla="*/ 34 w 91"/>
                <a:gd name="T33" fmla="*/ 88 h 107"/>
                <a:gd name="T34" fmla="*/ 57 w 91"/>
                <a:gd name="T35" fmla="*/ 88 h 107"/>
                <a:gd name="T36" fmla="*/ 46 w 91"/>
                <a:gd name="T37" fmla="*/ 99 h 107"/>
                <a:gd name="T38" fmla="*/ 76 w 91"/>
                <a:gd name="T39" fmla="*/ 80 h 107"/>
                <a:gd name="T40" fmla="*/ 15 w 91"/>
                <a:gd name="T41" fmla="*/ 80 h 107"/>
                <a:gd name="T42" fmla="*/ 15 w 91"/>
                <a:gd name="T43" fmla="*/ 39 h 107"/>
                <a:gd name="T44" fmla="*/ 17 w 91"/>
                <a:gd name="T45" fmla="*/ 30 h 107"/>
                <a:gd name="T46" fmla="*/ 46 w 91"/>
                <a:gd name="T47" fmla="*/ 8 h 107"/>
                <a:gd name="T48" fmla="*/ 74 w 91"/>
                <a:gd name="T49" fmla="*/ 30 h 107"/>
                <a:gd name="T50" fmla="*/ 76 w 91"/>
                <a:gd name="T51" fmla="*/ 39 h 107"/>
                <a:gd name="T52" fmla="*/ 76 w 91"/>
                <a:gd name="T53" fmla="*/ 8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1" h="107">
                  <a:moveTo>
                    <a:pt x="84" y="80"/>
                  </a:moveTo>
                  <a:cubicBezTo>
                    <a:pt x="84" y="39"/>
                    <a:pt x="84" y="39"/>
                    <a:pt x="84" y="39"/>
                  </a:cubicBezTo>
                  <a:cubicBezTo>
                    <a:pt x="84" y="35"/>
                    <a:pt x="83" y="31"/>
                    <a:pt x="82" y="28"/>
                  </a:cubicBezTo>
                  <a:cubicBezTo>
                    <a:pt x="79" y="20"/>
                    <a:pt x="70" y="0"/>
                    <a:pt x="46" y="0"/>
                  </a:cubicBezTo>
                  <a:cubicBezTo>
                    <a:pt x="21" y="0"/>
                    <a:pt x="12" y="20"/>
                    <a:pt x="9" y="28"/>
                  </a:cubicBezTo>
                  <a:cubicBezTo>
                    <a:pt x="8" y="31"/>
                    <a:pt x="7" y="35"/>
                    <a:pt x="7" y="39"/>
                  </a:cubicBezTo>
                  <a:cubicBezTo>
                    <a:pt x="7" y="80"/>
                    <a:pt x="7" y="80"/>
                    <a:pt x="7" y="80"/>
                  </a:cubicBezTo>
                  <a:cubicBezTo>
                    <a:pt x="0" y="80"/>
                    <a:pt x="0" y="80"/>
                    <a:pt x="0" y="80"/>
                  </a:cubicBezTo>
                  <a:cubicBezTo>
                    <a:pt x="0" y="88"/>
                    <a:pt x="0" y="88"/>
                    <a:pt x="0" y="88"/>
                  </a:cubicBezTo>
                  <a:cubicBezTo>
                    <a:pt x="26" y="88"/>
                    <a:pt x="26" y="88"/>
                    <a:pt x="26" y="88"/>
                  </a:cubicBezTo>
                  <a:cubicBezTo>
                    <a:pt x="26" y="99"/>
                    <a:pt x="35" y="107"/>
                    <a:pt x="46" y="107"/>
                  </a:cubicBezTo>
                  <a:cubicBezTo>
                    <a:pt x="56" y="107"/>
                    <a:pt x="65" y="99"/>
                    <a:pt x="65" y="88"/>
                  </a:cubicBezTo>
                  <a:cubicBezTo>
                    <a:pt x="91" y="88"/>
                    <a:pt x="91" y="88"/>
                    <a:pt x="91" y="88"/>
                  </a:cubicBezTo>
                  <a:cubicBezTo>
                    <a:pt x="91" y="80"/>
                    <a:pt x="91" y="80"/>
                    <a:pt x="91" y="80"/>
                  </a:cubicBezTo>
                  <a:lnTo>
                    <a:pt x="84" y="80"/>
                  </a:lnTo>
                  <a:close/>
                  <a:moveTo>
                    <a:pt x="46" y="99"/>
                  </a:moveTo>
                  <a:cubicBezTo>
                    <a:pt x="39" y="99"/>
                    <a:pt x="34" y="94"/>
                    <a:pt x="34" y="88"/>
                  </a:cubicBezTo>
                  <a:cubicBezTo>
                    <a:pt x="57" y="88"/>
                    <a:pt x="57" y="88"/>
                    <a:pt x="57" y="88"/>
                  </a:cubicBezTo>
                  <a:cubicBezTo>
                    <a:pt x="57" y="94"/>
                    <a:pt x="52" y="99"/>
                    <a:pt x="46" y="99"/>
                  </a:cubicBezTo>
                  <a:close/>
                  <a:moveTo>
                    <a:pt x="76" y="80"/>
                  </a:moveTo>
                  <a:cubicBezTo>
                    <a:pt x="15" y="80"/>
                    <a:pt x="15" y="80"/>
                    <a:pt x="15" y="80"/>
                  </a:cubicBezTo>
                  <a:cubicBezTo>
                    <a:pt x="15" y="39"/>
                    <a:pt x="15" y="39"/>
                    <a:pt x="15" y="39"/>
                  </a:cubicBezTo>
                  <a:cubicBezTo>
                    <a:pt x="15" y="36"/>
                    <a:pt x="16" y="33"/>
                    <a:pt x="17" y="30"/>
                  </a:cubicBezTo>
                  <a:cubicBezTo>
                    <a:pt x="19" y="22"/>
                    <a:pt x="27" y="8"/>
                    <a:pt x="46" y="8"/>
                  </a:cubicBezTo>
                  <a:cubicBezTo>
                    <a:pt x="64" y="8"/>
                    <a:pt x="72" y="22"/>
                    <a:pt x="74" y="30"/>
                  </a:cubicBezTo>
                  <a:cubicBezTo>
                    <a:pt x="75" y="33"/>
                    <a:pt x="76" y="36"/>
                    <a:pt x="76" y="39"/>
                  </a:cubicBezTo>
                  <a:lnTo>
                    <a:pt x="76" y="8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37"/>
            <p:cNvSpPr>
              <a:spLocks noChangeAspect="1" noEditPoints="1"/>
            </p:cNvSpPr>
            <p:nvPr/>
          </p:nvSpPr>
          <p:spPr bwMode="auto">
            <a:xfrm>
              <a:off x="422287" y="3393499"/>
              <a:ext cx="328778" cy="435560"/>
            </a:xfrm>
            <a:custGeom>
              <a:avLst/>
              <a:gdLst>
                <a:gd name="T0" fmla="*/ 64 w 96"/>
                <a:gd name="T1" fmla="*/ 12 h 128"/>
                <a:gd name="T2" fmla="*/ 48 w 96"/>
                <a:gd name="T3" fmla="*/ 0 h 128"/>
                <a:gd name="T4" fmla="*/ 33 w 96"/>
                <a:gd name="T5" fmla="*/ 12 h 128"/>
                <a:gd name="T6" fmla="*/ 0 w 96"/>
                <a:gd name="T7" fmla="*/ 12 h 128"/>
                <a:gd name="T8" fmla="*/ 0 w 96"/>
                <a:gd name="T9" fmla="*/ 128 h 128"/>
                <a:gd name="T10" fmla="*/ 96 w 96"/>
                <a:gd name="T11" fmla="*/ 128 h 128"/>
                <a:gd name="T12" fmla="*/ 96 w 96"/>
                <a:gd name="T13" fmla="*/ 12 h 128"/>
                <a:gd name="T14" fmla="*/ 64 w 96"/>
                <a:gd name="T15" fmla="*/ 12 h 128"/>
                <a:gd name="T16" fmla="*/ 40 w 96"/>
                <a:gd name="T17" fmla="*/ 20 h 128"/>
                <a:gd name="T18" fmla="*/ 40 w 96"/>
                <a:gd name="T19" fmla="*/ 16 h 128"/>
                <a:gd name="T20" fmla="*/ 48 w 96"/>
                <a:gd name="T21" fmla="*/ 8 h 128"/>
                <a:gd name="T22" fmla="*/ 56 w 96"/>
                <a:gd name="T23" fmla="*/ 16 h 128"/>
                <a:gd name="T24" fmla="*/ 56 w 96"/>
                <a:gd name="T25" fmla="*/ 20 h 128"/>
                <a:gd name="T26" fmla="*/ 64 w 96"/>
                <a:gd name="T27" fmla="*/ 20 h 128"/>
                <a:gd name="T28" fmla="*/ 64 w 96"/>
                <a:gd name="T29" fmla="*/ 28 h 128"/>
                <a:gd name="T30" fmla="*/ 32 w 96"/>
                <a:gd name="T31" fmla="*/ 28 h 128"/>
                <a:gd name="T32" fmla="*/ 32 w 96"/>
                <a:gd name="T33" fmla="*/ 20 h 128"/>
                <a:gd name="T34" fmla="*/ 40 w 96"/>
                <a:gd name="T35" fmla="*/ 20 h 128"/>
                <a:gd name="T36" fmla="*/ 88 w 96"/>
                <a:gd name="T37" fmla="*/ 120 h 128"/>
                <a:gd name="T38" fmla="*/ 8 w 96"/>
                <a:gd name="T39" fmla="*/ 120 h 128"/>
                <a:gd name="T40" fmla="*/ 8 w 96"/>
                <a:gd name="T41" fmla="*/ 20 h 128"/>
                <a:gd name="T42" fmla="*/ 24 w 96"/>
                <a:gd name="T43" fmla="*/ 20 h 128"/>
                <a:gd name="T44" fmla="*/ 24 w 96"/>
                <a:gd name="T45" fmla="*/ 36 h 128"/>
                <a:gd name="T46" fmla="*/ 72 w 96"/>
                <a:gd name="T47" fmla="*/ 36 h 128"/>
                <a:gd name="T48" fmla="*/ 72 w 96"/>
                <a:gd name="T49" fmla="*/ 20 h 128"/>
                <a:gd name="T50" fmla="*/ 88 w 96"/>
                <a:gd name="T51" fmla="*/ 20 h 128"/>
                <a:gd name="T52" fmla="*/ 88 w 96"/>
                <a:gd name="T5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 h="128">
                  <a:moveTo>
                    <a:pt x="64" y="12"/>
                  </a:moveTo>
                  <a:cubicBezTo>
                    <a:pt x="62" y="5"/>
                    <a:pt x="56" y="0"/>
                    <a:pt x="48" y="0"/>
                  </a:cubicBezTo>
                  <a:cubicBezTo>
                    <a:pt x="41" y="0"/>
                    <a:pt x="35" y="5"/>
                    <a:pt x="33" y="12"/>
                  </a:cubicBezTo>
                  <a:cubicBezTo>
                    <a:pt x="0" y="12"/>
                    <a:pt x="0" y="12"/>
                    <a:pt x="0" y="12"/>
                  </a:cubicBezTo>
                  <a:cubicBezTo>
                    <a:pt x="0" y="128"/>
                    <a:pt x="0" y="128"/>
                    <a:pt x="0" y="128"/>
                  </a:cubicBezTo>
                  <a:cubicBezTo>
                    <a:pt x="96" y="128"/>
                    <a:pt x="96" y="128"/>
                    <a:pt x="96" y="128"/>
                  </a:cubicBezTo>
                  <a:cubicBezTo>
                    <a:pt x="96" y="12"/>
                    <a:pt x="96" y="12"/>
                    <a:pt x="96" y="12"/>
                  </a:cubicBezTo>
                  <a:lnTo>
                    <a:pt x="64" y="12"/>
                  </a:lnTo>
                  <a:close/>
                  <a:moveTo>
                    <a:pt x="40" y="20"/>
                  </a:moveTo>
                  <a:cubicBezTo>
                    <a:pt x="40" y="16"/>
                    <a:pt x="40" y="16"/>
                    <a:pt x="40" y="16"/>
                  </a:cubicBezTo>
                  <a:cubicBezTo>
                    <a:pt x="40" y="12"/>
                    <a:pt x="44" y="8"/>
                    <a:pt x="48" y="8"/>
                  </a:cubicBezTo>
                  <a:cubicBezTo>
                    <a:pt x="53" y="8"/>
                    <a:pt x="56" y="12"/>
                    <a:pt x="56" y="16"/>
                  </a:cubicBezTo>
                  <a:cubicBezTo>
                    <a:pt x="56" y="20"/>
                    <a:pt x="56" y="20"/>
                    <a:pt x="56" y="20"/>
                  </a:cubicBezTo>
                  <a:cubicBezTo>
                    <a:pt x="64" y="20"/>
                    <a:pt x="64" y="20"/>
                    <a:pt x="64" y="20"/>
                  </a:cubicBezTo>
                  <a:cubicBezTo>
                    <a:pt x="64" y="28"/>
                    <a:pt x="64" y="28"/>
                    <a:pt x="64" y="28"/>
                  </a:cubicBezTo>
                  <a:cubicBezTo>
                    <a:pt x="32" y="28"/>
                    <a:pt x="32" y="28"/>
                    <a:pt x="32" y="28"/>
                  </a:cubicBezTo>
                  <a:cubicBezTo>
                    <a:pt x="32" y="20"/>
                    <a:pt x="32" y="20"/>
                    <a:pt x="32" y="20"/>
                  </a:cubicBezTo>
                  <a:lnTo>
                    <a:pt x="40" y="20"/>
                  </a:lnTo>
                  <a:close/>
                  <a:moveTo>
                    <a:pt x="88" y="120"/>
                  </a:moveTo>
                  <a:cubicBezTo>
                    <a:pt x="8" y="120"/>
                    <a:pt x="8" y="120"/>
                    <a:pt x="8" y="120"/>
                  </a:cubicBezTo>
                  <a:cubicBezTo>
                    <a:pt x="8" y="20"/>
                    <a:pt x="8" y="20"/>
                    <a:pt x="8" y="20"/>
                  </a:cubicBezTo>
                  <a:cubicBezTo>
                    <a:pt x="24" y="20"/>
                    <a:pt x="24" y="20"/>
                    <a:pt x="24" y="20"/>
                  </a:cubicBezTo>
                  <a:cubicBezTo>
                    <a:pt x="24" y="36"/>
                    <a:pt x="24" y="36"/>
                    <a:pt x="24" y="36"/>
                  </a:cubicBezTo>
                  <a:cubicBezTo>
                    <a:pt x="72" y="36"/>
                    <a:pt x="72" y="36"/>
                    <a:pt x="72" y="36"/>
                  </a:cubicBezTo>
                  <a:cubicBezTo>
                    <a:pt x="72" y="20"/>
                    <a:pt x="72" y="20"/>
                    <a:pt x="72" y="20"/>
                  </a:cubicBezTo>
                  <a:cubicBezTo>
                    <a:pt x="88" y="20"/>
                    <a:pt x="88" y="20"/>
                    <a:pt x="88" y="20"/>
                  </a:cubicBezTo>
                  <a:lnTo>
                    <a:pt x="88" y="1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41"/>
            <p:cNvSpPr>
              <a:spLocks noChangeAspect="1" noEditPoints="1"/>
            </p:cNvSpPr>
            <p:nvPr/>
          </p:nvSpPr>
          <p:spPr bwMode="auto">
            <a:xfrm>
              <a:off x="422287" y="1232188"/>
              <a:ext cx="441181" cy="306297"/>
            </a:xfrm>
            <a:custGeom>
              <a:avLst/>
              <a:gdLst>
                <a:gd name="T0" fmla="*/ 34 w 130"/>
                <a:gd name="T1" fmla="*/ 74 h 89"/>
                <a:gd name="T2" fmla="*/ 41 w 130"/>
                <a:gd name="T3" fmla="*/ 67 h 89"/>
                <a:gd name="T4" fmla="*/ 60 w 130"/>
                <a:gd name="T5" fmla="*/ 65 h 89"/>
                <a:gd name="T6" fmla="*/ 65 w 130"/>
                <a:gd name="T7" fmla="*/ 65 h 89"/>
                <a:gd name="T8" fmla="*/ 65 w 130"/>
                <a:gd name="T9" fmla="*/ 65 h 89"/>
                <a:gd name="T10" fmla="*/ 65 w 130"/>
                <a:gd name="T11" fmla="*/ 65 h 89"/>
                <a:gd name="T12" fmla="*/ 77 w 130"/>
                <a:gd name="T13" fmla="*/ 65 h 89"/>
                <a:gd name="T14" fmla="*/ 90 w 130"/>
                <a:gd name="T15" fmla="*/ 68 h 89"/>
                <a:gd name="T16" fmla="*/ 113 w 130"/>
                <a:gd name="T17" fmla="*/ 89 h 89"/>
                <a:gd name="T18" fmla="*/ 127 w 130"/>
                <a:gd name="T19" fmla="*/ 56 h 89"/>
                <a:gd name="T20" fmla="*/ 109 w 130"/>
                <a:gd name="T21" fmla="*/ 11 h 89"/>
                <a:gd name="T22" fmla="*/ 107 w 130"/>
                <a:gd name="T23" fmla="*/ 5 h 89"/>
                <a:gd name="T24" fmla="*/ 82 w 130"/>
                <a:gd name="T25" fmla="*/ 1 h 89"/>
                <a:gd name="T26" fmla="*/ 76 w 130"/>
                <a:gd name="T27" fmla="*/ 5 h 89"/>
                <a:gd name="T28" fmla="*/ 65 w 130"/>
                <a:gd name="T29" fmla="*/ 5 h 89"/>
                <a:gd name="T30" fmla="*/ 53 w 130"/>
                <a:gd name="T31" fmla="*/ 5 h 89"/>
                <a:gd name="T32" fmla="*/ 48 w 130"/>
                <a:gd name="T33" fmla="*/ 1 h 89"/>
                <a:gd name="T34" fmla="*/ 23 w 130"/>
                <a:gd name="T35" fmla="*/ 5 h 89"/>
                <a:gd name="T36" fmla="*/ 21 w 130"/>
                <a:gd name="T37" fmla="*/ 11 h 89"/>
                <a:gd name="T38" fmla="*/ 2 w 130"/>
                <a:gd name="T39" fmla="*/ 56 h 89"/>
                <a:gd name="T40" fmla="*/ 17 w 130"/>
                <a:gd name="T41" fmla="*/ 89 h 89"/>
                <a:gd name="T42" fmla="*/ 24 w 130"/>
                <a:gd name="T43" fmla="*/ 19 h 89"/>
                <a:gd name="T44" fmla="*/ 29 w 130"/>
                <a:gd name="T45" fmla="*/ 13 h 89"/>
                <a:gd name="T46" fmla="*/ 36 w 130"/>
                <a:gd name="T47" fmla="*/ 10 h 89"/>
                <a:gd name="T48" fmla="*/ 46 w 130"/>
                <a:gd name="T49" fmla="*/ 10 h 89"/>
                <a:gd name="T50" fmla="*/ 57 w 130"/>
                <a:gd name="T51" fmla="*/ 13 h 89"/>
                <a:gd name="T52" fmla="*/ 73 w 130"/>
                <a:gd name="T53" fmla="*/ 13 h 89"/>
                <a:gd name="T54" fmla="*/ 83 w 130"/>
                <a:gd name="T55" fmla="*/ 10 h 89"/>
                <a:gd name="T56" fmla="*/ 94 w 130"/>
                <a:gd name="T57" fmla="*/ 10 h 89"/>
                <a:gd name="T58" fmla="*/ 101 w 130"/>
                <a:gd name="T59" fmla="*/ 13 h 89"/>
                <a:gd name="T60" fmla="*/ 105 w 130"/>
                <a:gd name="T61" fmla="*/ 19 h 89"/>
                <a:gd name="T62" fmla="*/ 118 w 130"/>
                <a:gd name="T63" fmla="*/ 77 h 89"/>
                <a:gd name="T64" fmla="*/ 102 w 130"/>
                <a:gd name="T65" fmla="*/ 69 h 89"/>
                <a:gd name="T66" fmla="*/ 93 w 130"/>
                <a:gd name="T67" fmla="*/ 60 h 89"/>
                <a:gd name="T68" fmla="*/ 69 w 130"/>
                <a:gd name="T69" fmla="*/ 57 h 89"/>
                <a:gd name="T70" fmla="*/ 65 w 130"/>
                <a:gd name="T71" fmla="*/ 57 h 89"/>
                <a:gd name="T72" fmla="*/ 53 w 130"/>
                <a:gd name="T73" fmla="*/ 57 h 89"/>
                <a:gd name="T74" fmla="*/ 35 w 130"/>
                <a:gd name="T75" fmla="*/ 61 h 89"/>
                <a:gd name="T76" fmla="*/ 16 w 130"/>
                <a:gd name="T77" fmla="*/ 81 h 89"/>
                <a:gd name="T78" fmla="*/ 10 w 130"/>
                <a:gd name="T79" fmla="*/ 58 h 89"/>
                <a:gd name="T80" fmla="*/ 65 w 130"/>
                <a:gd name="T81" fmla="*/ 21 h 89"/>
                <a:gd name="T82" fmla="*/ 65 w 130"/>
                <a:gd name="T83" fmla="*/ 2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89">
                  <a:moveTo>
                    <a:pt x="17" y="89"/>
                  </a:moveTo>
                  <a:cubicBezTo>
                    <a:pt x="20" y="89"/>
                    <a:pt x="25" y="84"/>
                    <a:pt x="34" y="74"/>
                  </a:cubicBezTo>
                  <a:cubicBezTo>
                    <a:pt x="36" y="72"/>
                    <a:pt x="39" y="69"/>
                    <a:pt x="40" y="68"/>
                  </a:cubicBezTo>
                  <a:cubicBezTo>
                    <a:pt x="40" y="68"/>
                    <a:pt x="41" y="67"/>
                    <a:pt x="41" y="67"/>
                  </a:cubicBezTo>
                  <a:cubicBezTo>
                    <a:pt x="43" y="66"/>
                    <a:pt x="44" y="65"/>
                    <a:pt x="53" y="65"/>
                  </a:cubicBezTo>
                  <a:cubicBezTo>
                    <a:pt x="60" y="65"/>
                    <a:pt x="60" y="65"/>
                    <a:pt x="60" y="65"/>
                  </a:cubicBezTo>
                  <a:cubicBezTo>
                    <a:pt x="62" y="65"/>
                    <a:pt x="63" y="65"/>
                    <a:pt x="65" y="65"/>
                  </a:cubicBezTo>
                  <a:cubicBezTo>
                    <a:pt x="65" y="65"/>
                    <a:pt x="65" y="65"/>
                    <a:pt x="65" y="65"/>
                  </a:cubicBezTo>
                  <a:cubicBezTo>
                    <a:pt x="65" y="65"/>
                    <a:pt x="65" y="65"/>
                    <a:pt x="65" y="65"/>
                  </a:cubicBezTo>
                  <a:cubicBezTo>
                    <a:pt x="65" y="65"/>
                    <a:pt x="65" y="65"/>
                    <a:pt x="65" y="65"/>
                  </a:cubicBezTo>
                  <a:cubicBezTo>
                    <a:pt x="65" y="65"/>
                    <a:pt x="65" y="65"/>
                    <a:pt x="65" y="65"/>
                  </a:cubicBezTo>
                  <a:cubicBezTo>
                    <a:pt x="65" y="65"/>
                    <a:pt x="65" y="65"/>
                    <a:pt x="65" y="65"/>
                  </a:cubicBezTo>
                  <a:cubicBezTo>
                    <a:pt x="66" y="65"/>
                    <a:pt x="67" y="65"/>
                    <a:pt x="69" y="65"/>
                  </a:cubicBezTo>
                  <a:cubicBezTo>
                    <a:pt x="77" y="65"/>
                    <a:pt x="77" y="65"/>
                    <a:pt x="77" y="65"/>
                  </a:cubicBezTo>
                  <a:cubicBezTo>
                    <a:pt x="85" y="65"/>
                    <a:pt x="86" y="66"/>
                    <a:pt x="88" y="67"/>
                  </a:cubicBezTo>
                  <a:cubicBezTo>
                    <a:pt x="89" y="67"/>
                    <a:pt x="89" y="68"/>
                    <a:pt x="90" y="68"/>
                  </a:cubicBezTo>
                  <a:cubicBezTo>
                    <a:pt x="90" y="69"/>
                    <a:pt x="93" y="72"/>
                    <a:pt x="96" y="74"/>
                  </a:cubicBezTo>
                  <a:cubicBezTo>
                    <a:pt x="104" y="84"/>
                    <a:pt x="109" y="89"/>
                    <a:pt x="113" y="89"/>
                  </a:cubicBezTo>
                  <a:cubicBezTo>
                    <a:pt x="116" y="89"/>
                    <a:pt x="122" y="86"/>
                    <a:pt x="125" y="81"/>
                  </a:cubicBezTo>
                  <a:cubicBezTo>
                    <a:pt x="129" y="75"/>
                    <a:pt x="130" y="68"/>
                    <a:pt x="127" y="56"/>
                  </a:cubicBezTo>
                  <a:cubicBezTo>
                    <a:pt x="125" y="43"/>
                    <a:pt x="114" y="18"/>
                    <a:pt x="112" y="15"/>
                  </a:cubicBezTo>
                  <a:cubicBezTo>
                    <a:pt x="112" y="14"/>
                    <a:pt x="110" y="12"/>
                    <a:pt x="109" y="11"/>
                  </a:cubicBezTo>
                  <a:cubicBezTo>
                    <a:pt x="109" y="9"/>
                    <a:pt x="109" y="9"/>
                    <a:pt x="109" y="9"/>
                  </a:cubicBezTo>
                  <a:cubicBezTo>
                    <a:pt x="109" y="7"/>
                    <a:pt x="108" y="6"/>
                    <a:pt x="107" y="5"/>
                  </a:cubicBezTo>
                  <a:cubicBezTo>
                    <a:pt x="105" y="5"/>
                    <a:pt x="100" y="3"/>
                    <a:pt x="95" y="2"/>
                  </a:cubicBezTo>
                  <a:cubicBezTo>
                    <a:pt x="92" y="1"/>
                    <a:pt x="84" y="0"/>
                    <a:pt x="82" y="1"/>
                  </a:cubicBezTo>
                  <a:cubicBezTo>
                    <a:pt x="81" y="2"/>
                    <a:pt x="80" y="2"/>
                    <a:pt x="79" y="3"/>
                  </a:cubicBezTo>
                  <a:cubicBezTo>
                    <a:pt x="78" y="3"/>
                    <a:pt x="77" y="4"/>
                    <a:pt x="76" y="5"/>
                  </a:cubicBezTo>
                  <a:cubicBezTo>
                    <a:pt x="75" y="5"/>
                    <a:pt x="74" y="5"/>
                    <a:pt x="73" y="5"/>
                  </a:cubicBezTo>
                  <a:cubicBezTo>
                    <a:pt x="65" y="5"/>
                    <a:pt x="65" y="5"/>
                    <a:pt x="65" y="5"/>
                  </a:cubicBezTo>
                  <a:cubicBezTo>
                    <a:pt x="57" y="5"/>
                    <a:pt x="57" y="5"/>
                    <a:pt x="57" y="5"/>
                  </a:cubicBezTo>
                  <a:cubicBezTo>
                    <a:pt x="55" y="5"/>
                    <a:pt x="54" y="5"/>
                    <a:pt x="53" y="5"/>
                  </a:cubicBezTo>
                  <a:cubicBezTo>
                    <a:pt x="52" y="4"/>
                    <a:pt x="51" y="3"/>
                    <a:pt x="50" y="3"/>
                  </a:cubicBezTo>
                  <a:cubicBezTo>
                    <a:pt x="49" y="2"/>
                    <a:pt x="48" y="2"/>
                    <a:pt x="48" y="1"/>
                  </a:cubicBezTo>
                  <a:cubicBezTo>
                    <a:pt x="45" y="0"/>
                    <a:pt x="37" y="1"/>
                    <a:pt x="34" y="2"/>
                  </a:cubicBezTo>
                  <a:cubicBezTo>
                    <a:pt x="30" y="3"/>
                    <a:pt x="24" y="5"/>
                    <a:pt x="23" y="5"/>
                  </a:cubicBezTo>
                  <a:cubicBezTo>
                    <a:pt x="21" y="6"/>
                    <a:pt x="21" y="7"/>
                    <a:pt x="21" y="9"/>
                  </a:cubicBezTo>
                  <a:cubicBezTo>
                    <a:pt x="21" y="11"/>
                    <a:pt x="21" y="11"/>
                    <a:pt x="21" y="11"/>
                  </a:cubicBezTo>
                  <a:cubicBezTo>
                    <a:pt x="19" y="12"/>
                    <a:pt x="18" y="14"/>
                    <a:pt x="17" y="15"/>
                  </a:cubicBezTo>
                  <a:cubicBezTo>
                    <a:pt x="15" y="18"/>
                    <a:pt x="4" y="43"/>
                    <a:pt x="2" y="56"/>
                  </a:cubicBezTo>
                  <a:cubicBezTo>
                    <a:pt x="0" y="68"/>
                    <a:pt x="0" y="75"/>
                    <a:pt x="4" y="81"/>
                  </a:cubicBezTo>
                  <a:cubicBezTo>
                    <a:pt x="8" y="86"/>
                    <a:pt x="14" y="89"/>
                    <a:pt x="17" y="89"/>
                  </a:cubicBezTo>
                  <a:close/>
                  <a:moveTo>
                    <a:pt x="10" y="58"/>
                  </a:moveTo>
                  <a:cubicBezTo>
                    <a:pt x="12" y="46"/>
                    <a:pt x="22" y="23"/>
                    <a:pt x="24" y="19"/>
                  </a:cubicBezTo>
                  <a:cubicBezTo>
                    <a:pt x="24" y="18"/>
                    <a:pt x="25" y="17"/>
                    <a:pt x="26" y="16"/>
                  </a:cubicBezTo>
                  <a:cubicBezTo>
                    <a:pt x="28" y="16"/>
                    <a:pt x="29" y="14"/>
                    <a:pt x="29" y="13"/>
                  </a:cubicBezTo>
                  <a:cubicBezTo>
                    <a:pt x="29" y="12"/>
                    <a:pt x="29" y="12"/>
                    <a:pt x="29" y="12"/>
                  </a:cubicBezTo>
                  <a:cubicBezTo>
                    <a:pt x="30" y="11"/>
                    <a:pt x="33" y="10"/>
                    <a:pt x="36" y="10"/>
                  </a:cubicBezTo>
                  <a:cubicBezTo>
                    <a:pt x="39" y="9"/>
                    <a:pt x="43" y="9"/>
                    <a:pt x="45" y="9"/>
                  </a:cubicBezTo>
                  <a:cubicBezTo>
                    <a:pt x="45" y="9"/>
                    <a:pt x="45" y="9"/>
                    <a:pt x="46" y="10"/>
                  </a:cubicBezTo>
                  <a:cubicBezTo>
                    <a:pt x="49" y="12"/>
                    <a:pt x="51" y="12"/>
                    <a:pt x="52" y="13"/>
                  </a:cubicBezTo>
                  <a:cubicBezTo>
                    <a:pt x="52" y="13"/>
                    <a:pt x="54" y="13"/>
                    <a:pt x="57" y="13"/>
                  </a:cubicBezTo>
                  <a:cubicBezTo>
                    <a:pt x="65" y="13"/>
                    <a:pt x="65" y="13"/>
                    <a:pt x="65" y="13"/>
                  </a:cubicBezTo>
                  <a:cubicBezTo>
                    <a:pt x="73" y="13"/>
                    <a:pt x="73" y="13"/>
                    <a:pt x="73" y="13"/>
                  </a:cubicBezTo>
                  <a:cubicBezTo>
                    <a:pt x="75" y="13"/>
                    <a:pt x="77" y="13"/>
                    <a:pt x="77" y="13"/>
                  </a:cubicBezTo>
                  <a:cubicBezTo>
                    <a:pt x="78" y="12"/>
                    <a:pt x="80" y="12"/>
                    <a:pt x="83" y="10"/>
                  </a:cubicBezTo>
                  <a:cubicBezTo>
                    <a:pt x="84" y="9"/>
                    <a:pt x="84" y="9"/>
                    <a:pt x="85" y="9"/>
                  </a:cubicBezTo>
                  <a:cubicBezTo>
                    <a:pt x="86" y="9"/>
                    <a:pt x="90" y="9"/>
                    <a:pt x="94" y="10"/>
                  </a:cubicBezTo>
                  <a:cubicBezTo>
                    <a:pt x="96" y="10"/>
                    <a:pt x="99" y="11"/>
                    <a:pt x="101" y="12"/>
                  </a:cubicBezTo>
                  <a:cubicBezTo>
                    <a:pt x="101" y="13"/>
                    <a:pt x="101" y="13"/>
                    <a:pt x="101" y="13"/>
                  </a:cubicBezTo>
                  <a:cubicBezTo>
                    <a:pt x="101" y="14"/>
                    <a:pt x="101" y="16"/>
                    <a:pt x="103" y="16"/>
                  </a:cubicBezTo>
                  <a:cubicBezTo>
                    <a:pt x="104" y="17"/>
                    <a:pt x="105" y="18"/>
                    <a:pt x="105" y="19"/>
                  </a:cubicBezTo>
                  <a:cubicBezTo>
                    <a:pt x="107" y="23"/>
                    <a:pt x="118" y="46"/>
                    <a:pt x="120" y="58"/>
                  </a:cubicBezTo>
                  <a:cubicBezTo>
                    <a:pt x="122" y="69"/>
                    <a:pt x="120" y="74"/>
                    <a:pt x="118" y="77"/>
                  </a:cubicBezTo>
                  <a:cubicBezTo>
                    <a:pt x="117" y="79"/>
                    <a:pt x="114" y="80"/>
                    <a:pt x="113" y="81"/>
                  </a:cubicBezTo>
                  <a:cubicBezTo>
                    <a:pt x="111" y="79"/>
                    <a:pt x="105" y="73"/>
                    <a:pt x="102" y="69"/>
                  </a:cubicBezTo>
                  <a:cubicBezTo>
                    <a:pt x="98" y="65"/>
                    <a:pt x="95" y="62"/>
                    <a:pt x="94" y="61"/>
                  </a:cubicBezTo>
                  <a:cubicBezTo>
                    <a:pt x="93" y="61"/>
                    <a:pt x="93" y="61"/>
                    <a:pt x="93" y="60"/>
                  </a:cubicBezTo>
                  <a:cubicBezTo>
                    <a:pt x="89" y="58"/>
                    <a:pt x="87" y="57"/>
                    <a:pt x="77" y="57"/>
                  </a:cubicBezTo>
                  <a:cubicBezTo>
                    <a:pt x="69" y="57"/>
                    <a:pt x="69" y="57"/>
                    <a:pt x="69" y="57"/>
                  </a:cubicBezTo>
                  <a:cubicBezTo>
                    <a:pt x="68" y="57"/>
                    <a:pt x="68" y="57"/>
                    <a:pt x="67" y="57"/>
                  </a:cubicBezTo>
                  <a:cubicBezTo>
                    <a:pt x="66" y="57"/>
                    <a:pt x="65" y="57"/>
                    <a:pt x="65" y="57"/>
                  </a:cubicBezTo>
                  <a:cubicBezTo>
                    <a:pt x="63" y="57"/>
                    <a:pt x="62" y="57"/>
                    <a:pt x="60" y="57"/>
                  </a:cubicBezTo>
                  <a:cubicBezTo>
                    <a:pt x="53" y="57"/>
                    <a:pt x="53" y="57"/>
                    <a:pt x="53" y="57"/>
                  </a:cubicBezTo>
                  <a:cubicBezTo>
                    <a:pt x="43" y="57"/>
                    <a:pt x="40" y="58"/>
                    <a:pt x="37" y="60"/>
                  </a:cubicBezTo>
                  <a:cubicBezTo>
                    <a:pt x="36" y="61"/>
                    <a:pt x="36" y="61"/>
                    <a:pt x="35" y="61"/>
                  </a:cubicBezTo>
                  <a:cubicBezTo>
                    <a:pt x="34" y="62"/>
                    <a:pt x="32" y="64"/>
                    <a:pt x="28" y="69"/>
                  </a:cubicBezTo>
                  <a:cubicBezTo>
                    <a:pt x="24" y="73"/>
                    <a:pt x="19" y="79"/>
                    <a:pt x="16" y="81"/>
                  </a:cubicBezTo>
                  <a:cubicBezTo>
                    <a:pt x="15" y="80"/>
                    <a:pt x="12" y="79"/>
                    <a:pt x="11" y="77"/>
                  </a:cubicBezTo>
                  <a:cubicBezTo>
                    <a:pt x="9" y="74"/>
                    <a:pt x="7" y="69"/>
                    <a:pt x="10" y="58"/>
                  </a:cubicBezTo>
                  <a:close/>
                  <a:moveTo>
                    <a:pt x="61" y="25"/>
                  </a:moveTo>
                  <a:cubicBezTo>
                    <a:pt x="61" y="22"/>
                    <a:pt x="62" y="21"/>
                    <a:pt x="65" y="21"/>
                  </a:cubicBezTo>
                  <a:cubicBezTo>
                    <a:pt x="67" y="21"/>
                    <a:pt x="69" y="22"/>
                    <a:pt x="69" y="25"/>
                  </a:cubicBezTo>
                  <a:cubicBezTo>
                    <a:pt x="69" y="27"/>
                    <a:pt x="67" y="29"/>
                    <a:pt x="65" y="29"/>
                  </a:cubicBezTo>
                  <a:cubicBezTo>
                    <a:pt x="62" y="29"/>
                    <a:pt x="61" y="27"/>
                    <a:pt x="61" y="2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45"/>
            <p:cNvSpPr>
              <a:spLocks noChangeAspect="1" noEditPoints="1"/>
            </p:cNvSpPr>
            <p:nvPr/>
          </p:nvSpPr>
          <p:spPr bwMode="auto">
            <a:xfrm>
              <a:off x="1362846" y="1183011"/>
              <a:ext cx="358257" cy="404649"/>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49"/>
            <p:cNvSpPr>
              <a:spLocks noEditPoints="1"/>
            </p:cNvSpPr>
            <p:nvPr/>
          </p:nvSpPr>
          <p:spPr bwMode="auto">
            <a:xfrm>
              <a:off x="1363536" y="3393499"/>
              <a:ext cx="356879" cy="4313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60869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31837" y="299492"/>
            <a:ext cx="11889564" cy="917575"/>
          </a:xfrm>
        </p:spPr>
        <p:txBody>
          <a:bodyPr/>
          <a:lstStyle/>
          <a:p>
            <a:r>
              <a:rPr lang="en-US" dirty="0"/>
              <a:t>Icons (light)</a:t>
            </a:r>
          </a:p>
        </p:txBody>
      </p:sp>
      <p:grpSp>
        <p:nvGrpSpPr>
          <p:cNvPr id="3" name="Group 2">
            <a:extLst>
              <a:ext uri="{FF2B5EF4-FFF2-40B4-BE49-F238E27FC236}">
                <a16:creationId xmlns:a16="http://schemas.microsoft.com/office/drawing/2014/main" id="{E1C8D773-E8D2-4B29-932E-816CDE54EB2E}"/>
              </a:ext>
            </a:extLst>
          </p:cNvPr>
          <p:cNvGrpSpPr/>
          <p:nvPr/>
        </p:nvGrpSpPr>
        <p:grpSpPr>
          <a:xfrm>
            <a:off x="808037" y="1349641"/>
            <a:ext cx="9952932" cy="4491486"/>
            <a:chOff x="443490" y="1219518"/>
            <a:chExt cx="10241280" cy="4621609"/>
          </a:xfrm>
        </p:grpSpPr>
        <p:sp>
          <p:nvSpPr>
            <p:cNvPr id="23" name="Freeform 6"/>
            <p:cNvSpPr>
              <a:spLocks noEditPoints="1"/>
            </p:cNvSpPr>
            <p:nvPr/>
          </p:nvSpPr>
          <p:spPr bwMode="auto">
            <a:xfrm>
              <a:off x="6676152" y="4999763"/>
              <a:ext cx="422175" cy="317330"/>
            </a:xfrm>
            <a:custGeom>
              <a:avLst/>
              <a:gdLst>
                <a:gd name="T0" fmla="*/ 302 w 302"/>
                <a:gd name="T1" fmla="*/ 208 h 227"/>
                <a:gd name="T2" fmla="*/ 264 w 302"/>
                <a:gd name="T3" fmla="*/ 142 h 227"/>
                <a:gd name="T4" fmla="*/ 264 w 302"/>
                <a:gd name="T5" fmla="*/ 0 h 227"/>
                <a:gd name="T6" fmla="*/ 37 w 302"/>
                <a:gd name="T7" fmla="*/ 0 h 227"/>
                <a:gd name="T8" fmla="*/ 37 w 302"/>
                <a:gd name="T9" fmla="*/ 142 h 227"/>
                <a:gd name="T10" fmla="*/ 0 w 302"/>
                <a:gd name="T11" fmla="*/ 208 h 227"/>
                <a:gd name="T12" fmla="*/ 0 w 302"/>
                <a:gd name="T13" fmla="*/ 227 h 227"/>
                <a:gd name="T14" fmla="*/ 302 w 302"/>
                <a:gd name="T15" fmla="*/ 227 h 227"/>
                <a:gd name="T16" fmla="*/ 302 w 302"/>
                <a:gd name="T17" fmla="*/ 208 h 227"/>
                <a:gd name="T18" fmla="*/ 56 w 302"/>
                <a:gd name="T19" fmla="*/ 19 h 227"/>
                <a:gd name="T20" fmla="*/ 245 w 302"/>
                <a:gd name="T21" fmla="*/ 19 h 227"/>
                <a:gd name="T22" fmla="*/ 245 w 302"/>
                <a:gd name="T23" fmla="*/ 132 h 227"/>
                <a:gd name="T24" fmla="*/ 56 w 302"/>
                <a:gd name="T25" fmla="*/ 132 h 227"/>
                <a:gd name="T26" fmla="*/ 56 w 302"/>
                <a:gd name="T27" fmla="*/ 19 h 227"/>
                <a:gd name="T28" fmla="*/ 21 w 302"/>
                <a:gd name="T29" fmla="*/ 208 h 227"/>
                <a:gd name="T30" fmla="*/ 54 w 302"/>
                <a:gd name="T31" fmla="*/ 151 h 227"/>
                <a:gd name="T32" fmla="*/ 248 w 302"/>
                <a:gd name="T33" fmla="*/ 151 h 227"/>
                <a:gd name="T34" fmla="*/ 281 w 302"/>
                <a:gd name="T35" fmla="*/ 208 h 227"/>
                <a:gd name="T36" fmla="*/ 21 w 302"/>
                <a:gd name="T3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227">
                  <a:moveTo>
                    <a:pt x="302" y="208"/>
                  </a:moveTo>
                  <a:lnTo>
                    <a:pt x="264" y="142"/>
                  </a:lnTo>
                  <a:lnTo>
                    <a:pt x="264" y="0"/>
                  </a:lnTo>
                  <a:lnTo>
                    <a:pt x="37" y="0"/>
                  </a:lnTo>
                  <a:lnTo>
                    <a:pt x="37" y="142"/>
                  </a:lnTo>
                  <a:lnTo>
                    <a:pt x="0" y="208"/>
                  </a:lnTo>
                  <a:lnTo>
                    <a:pt x="0" y="227"/>
                  </a:lnTo>
                  <a:lnTo>
                    <a:pt x="302" y="227"/>
                  </a:lnTo>
                  <a:lnTo>
                    <a:pt x="302" y="208"/>
                  </a:lnTo>
                  <a:close/>
                  <a:moveTo>
                    <a:pt x="56" y="19"/>
                  </a:moveTo>
                  <a:lnTo>
                    <a:pt x="245" y="19"/>
                  </a:lnTo>
                  <a:lnTo>
                    <a:pt x="245" y="132"/>
                  </a:lnTo>
                  <a:lnTo>
                    <a:pt x="56" y="132"/>
                  </a:lnTo>
                  <a:lnTo>
                    <a:pt x="56" y="19"/>
                  </a:lnTo>
                  <a:close/>
                  <a:moveTo>
                    <a:pt x="21" y="208"/>
                  </a:moveTo>
                  <a:lnTo>
                    <a:pt x="54" y="151"/>
                  </a:lnTo>
                  <a:lnTo>
                    <a:pt x="248" y="151"/>
                  </a:lnTo>
                  <a:lnTo>
                    <a:pt x="281" y="208"/>
                  </a:lnTo>
                  <a:lnTo>
                    <a:pt x="21" y="20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27"/>
            <p:cNvSpPr>
              <a:spLocks noEditPoints="1"/>
            </p:cNvSpPr>
            <p:nvPr/>
          </p:nvSpPr>
          <p:spPr bwMode="auto">
            <a:xfrm>
              <a:off x="9425839" y="4950137"/>
              <a:ext cx="413787" cy="416583"/>
            </a:xfrm>
            <a:custGeom>
              <a:avLst/>
              <a:gdLst>
                <a:gd name="T0" fmla="*/ 272 w 296"/>
                <a:gd name="T1" fmla="*/ 298 h 298"/>
                <a:gd name="T2" fmla="*/ 272 w 296"/>
                <a:gd name="T3" fmla="*/ 149 h 298"/>
                <a:gd name="T4" fmla="*/ 284 w 296"/>
                <a:gd name="T5" fmla="*/ 161 h 298"/>
                <a:gd name="T6" fmla="*/ 296 w 296"/>
                <a:gd name="T7" fmla="*/ 149 h 298"/>
                <a:gd name="T8" fmla="*/ 149 w 296"/>
                <a:gd name="T9" fmla="*/ 0 h 298"/>
                <a:gd name="T10" fmla="*/ 0 w 296"/>
                <a:gd name="T11" fmla="*/ 149 h 298"/>
                <a:gd name="T12" fmla="*/ 12 w 296"/>
                <a:gd name="T13" fmla="*/ 161 h 298"/>
                <a:gd name="T14" fmla="*/ 26 w 296"/>
                <a:gd name="T15" fmla="*/ 149 h 298"/>
                <a:gd name="T16" fmla="*/ 26 w 296"/>
                <a:gd name="T17" fmla="*/ 298 h 298"/>
                <a:gd name="T18" fmla="*/ 121 w 296"/>
                <a:gd name="T19" fmla="*/ 298 h 298"/>
                <a:gd name="T20" fmla="*/ 121 w 296"/>
                <a:gd name="T21" fmla="*/ 185 h 298"/>
                <a:gd name="T22" fmla="*/ 178 w 296"/>
                <a:gd name="T23" fmla="*/ 185 h 298"/>
                <a:gd name="T24" fmla="*/ 178 w 296"/>
                <a:gd name="T25" fmla="*/ 298 h 298"/>
                <a:gd name="T26" fmla="*/ 272 w 296"/>
                <a:gd name="T27" fmla="*/ 298 h 298"/>
                <a:gd name="T28" fmla="*/ 102 w 296"/>
                <a:gd name="T29" fmla="*/ 166 h 298"/>
                <a:gd name="T30" fmla="*/ 102 w 296"/>
                <a:gd name="T31" fmla="*/ 279 h 298"/>
                <a:gd name="T32" fmla="*/ 45 w 296"/>
                <a:gd name="T33" fmla="*/ 279 h 298"/>
                <a:gd name="T34" fmla="*/ 45 w 296"/>
                <a:gd name="T35" fmla="*/ 130 h 298"/>
                <a:gd name="T36" fmla="*/ 149 w 296"/>
                <a:gd name="T37" fmla="*/ 26 h 298"/>
                <a:gd name="T38" fmla="*/ 253 w 296"/>
                <a:gd name="T39" fmla="*/ 130 h 298"/>
                <a:gd name="T40" fmla="*/ 253 w 296"/>
                <a:gd name="T41" fmla="*/ 279 h 298"/>
                <a:gd name="T42" fmla="*/ 196 w 296"/>
                <a:gd name="T43" fmla="*/ 279 h 298"/>
                <a:gd name="T44" fmla="*/ 196 w 296"/>
                <a:gd name="T45" fmla="*/ 166 h 298"/>
                <a:gd name="T46" fmla="*/ 102 w 296"/>
                <a:gd name="T47" fmla="*/ 166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6" h="298">
                  <a:moveTo>
                    <a:pt x="272" y="298"/>
                  </a:moveTo>
                  <a:lnTo>
                    <a:pt x="272" y="149"/>
                  </a:lnTo>
                  <a:lnTo>
                    <a:pt x="284" y="161"/>
                  </a:lnTo>
                  <a:lnTo>
                    <a:pt x="296" y="149"/>
                  </a:lnTo>
                  <a:lnTo>
                    <a:pt x="149" y="0"/>
                  </a:lnTo>
                  <a:lnTo>
                    <a:pt x="0" y="149"/>
                  </a:lnTo>
                  <a:lnTo>
                    <a:pt x="12" y="161"/>
                  </a:lnTo>
                  <a:lnTo>
                    <a:pt x="26" y="149"/>
                  </a:lnTo>
                  <a:lnTo>
                    <a:pt x="26" y="298"/>
                  </a:lnTo>
                  <a:lnTo>
                    <a:pt x="121" y="298"/>
                  </a:lnTo>
                  <a:lnTo>
                    <a:pt x="121" y="185"/>
                  </a:lnTo>
                  <a:lnTo>
                    <a:pt x="178" y="185"/>
                  </a:lnTo>
                  <a:lnTo>
                    <a:pt x="178" y="298"/>
                  </a:lnTo>
                  <a:lnTo>
                    <a:pt x="272" y="298"/>
                  </a:lnTo>
                  <a:close/>
                  <a:moveTo>
                    <a:pt x="102" y="166"/>
                  </a:moveTo>
                  <a:lnTo>
                    <a:pt x="102" y="279"/>
                  </a:lnTo>
                  <a:lnTo>
                    <a:pt x="45" y="279"/>
                  </a:lnTo>
                  <a:lnTo>
                    <a:pt x="45" y="130"/>
                  </a:lnTo>
                  <a:lnTo>
                    <a:pt x="149" y="26"/>
                  </a:lnTo>
                  <a:lnTo>
                    <a:pt x="253" y="130"/>
                  </a:lnTo>
                  <a:lnTo>
                    <a:pt x="253" y="279"/>
                  </a:lnTo>
                  <a:lnTo>
                    <a:pt x="196" y="279"/>
                  </a:lnTo>
                  <a:lnTo>
                    <a:pt x="196" y="166"/>
                  </a:lnTo>
                  <a:lnTo>
                    <a:pt x="102" y="1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29"/>
            <p:cNvSpPr>
              <a:spLocks noEditPoints="1"/>
            </p:cNvSpPr>
            <p:nvPr/>
          </p:nvSpPr>
          <p:spPr bwMode="auto">
            <a:xfrm>
              <a:off x="3108433" y="4992051"/>
              <a:ext cx="249294" cy="332756"/>
            </a:xfrm>
            <a:custGeom>
              <a:avLst/>
              <a:gdLst>
                <a:gd name="T0" fmla="*/ 152 w 227"/>
                <a:gd name="T1" fmla="*/ 0 h 303"/>
                <a:gd name="T2" fmla="*/ 0 w 227"/>
                <a:gd name="T3" fmla="*/ 0 h 303"/>
                <a:gd name="T4" fmla="*/ 0 w 227"/>
                <a:gd name="T5" fmla="*/ 303 h 303"/>
                <a:gd name="T6" fmla="*/ 227 w 227"/>
                <a:gd name="T7" fmla="*/ 303 h 303"/>
                <a:gd name="T8" fmla="*/ 227 w 227"/>
                <a:gd name="T9" fmla="*/ 76 h 303"/>
                <a:gd name="T10" fmla="*/ 152 w 227"/>
                <a:gd name="T11" fmla="*/ 0 h 303"/>
                <a:gd name="T12" fmla="*/ 152 w 227"/>
                <a:gd name="T13" fmla="*/ 26 h 303"/>
                <a:gd name="T14" fmla="*/ 201 w 227"/>
                <a:gd name="T15" fmla="*/ 76 h 303"/>
                <a:gd name="T16" fmla="*/ 152 w 227"/>
                <a:gd name="T17" fmla="*/ 76 h 303"/>
                <a:gd name="T18" fmla="*/ 152 w 227"/>
                <a:gd name="T19" fmla="*/ 26 h 303"/>
                <a:gd name="T20" fmla="*/ 208 w 227"/>
                <a:gd name="T21" fmla="*/ 284 h 303"/>
                <a:gd name="T22" fmla="*/ 19 w 227"/>
                <a:gd name="T23" fmla="*/ 284 h 303"/>
                <a:gd name="T24" fmla="*/ 19 w 227"/>
                <a:gd name="T25" fmla="*/ 19 h 303"/>
                <a:gd name="T26" fmla="*/ 133 w 227"/>
                <a:gd name="T27" fmla="*/ 19 h 303"/>
                <a:gd name="T28" fmla="*/ 133 w 227"/>
                <a:gd name="T29" fmla="*/ 95 h 303"/>
                <a:gd name="T30" fmla="*/ 208 w 227"/>
                <a:gd name="T31" fmla="*/ 95 h 303"/>
                <a:gd name="T32" fmla="*/ 208 w 227"/>
                <a:gd name="T33" fmla="*/ 284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303">
                  <a:moveTo>
                    <a:pt x="152" y="0"/>
                  </a:moveTo>
                  <a:lnTo>
                    <a:pt x="0" y="0"/>
                  </a:lnTo>
                  <a:lnTo>
                    <a:pt x="0" y="303"/>
                  </a:lnTo>
                  <a:lnTo>
                    <a:pt x="227" y="303"/>
                  </a:lnTo>
                  <a:lnTo>
                    <a:pt x="227" y="76"/>
                  </a:lnTo>
                  <a:lnTo>
                    <a:pt x="152" y="0"/>
                  </a:lnTo>
                  <a:close/>
                  <a:moveTo>
                    <a:pt x="152" y="26"/>
                  </a:moveTo>
                  <a:lnTo>
                    <a:pt x="201" y="76"/>
                  </a:lnTo>
                  <a:lnTo>
                    <a:pt x="152" y="76"/>
                  </a:lnTo>
                  <a:lnTo>
                    <a:pt x="152" y="26"/>
                  </a:lnTo>
                  <a:close/>
                  <a:moveTo>
                    <a:pt x="208" y="284"/>
                  </a:moveTo>
                  <a:lnTo>
                    <a:pt x="19" y="284"/>
                  </a:lnTo>
                  <a:lnTo>
                    <a:pt x="19" y="19"/>
                  </a:lnTo>
                  <a:lnTo>
                    <a:pt x="133" y="19"/>
                  </a:lnTo>
                  <a:lnTo>
                    <a:pt x="133" y="95"/>
                  </a:lnTo>
                  <a:lnTo>
                    <a:pt x="208" y="95"/>
                  </a:lnTo>
                  <a:lnTo>
                    <a:pt x="208" y="28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33"/>
            <p:cNvSpPr>
              <a:spLocks noEditPoints="1"/>
            </p:cNvSpPr>
            <p:nvPr/>
          </p:nvSpPr>
          <p:spPr bwMode="auto">
            <a:xfrm>
              <a:off x="7444934" y="4952933"/>
              <a:ext cx="651435" cy="410991"/>
            </a:xfrm>
            <a:custGeom>
              <a:avLst/>
              <a:gdLst>
                <a:gd name="T0" fmla="*/ 90 w 197"/>
                <a:gd name="T1" fmla="*/ 10 h 124"/>
                <a:gd name="T2" fmla="*/ 33 w 197"/>
                <a:gd name="T3" fmla="*/ 4 h 124"/>
                <a:gd name="T4" fmla="*/ 34 w 197"/>
                <a:gd name="T5" fmla="*/ 90 h 124"/>
                <a:gd name="T6" fmla="*/ 50 w 197"/>
                <a:gd name="T7" fmla="*/ 100 h 124"/>
                <a:gd name="T8" fmla="*/ 60 w 197"/>
                <a:gd name="T9" fmla="*/ 108 h 124"/>
                <a:gd name="T10" fmla="*/ 75 w 197"/>
                <a:gd name="T11" fmla="*/ 116 h 124"/>
                <a:gd name="T12" fmla="*/ 94 w 197"/>
                <a:gd name="T13" fmla="*/ 121 h 124"/>
                <a:gd name="T14" fmla="*/ 100 w 197"/>
                <a:gd name="T15" fmla="*/ 115 h 124"/>
                <a:gd name="T16" fmla="*/ 119 w 197"/>
                <a:gd name="T17" fmla="*/ 117 h 124"/>
                <a:gd name="T18" fmla="*/ 132 w 197"/>
                <a:gd name="T19" fmla="*/ 109 h 124"/>
                <a:gd name="T20" fmla="*/ 144 w 197"/>
                <a:gd name="T21" fmla="*/ 100 h 124"/>
                <a:gd name="T22" fmla="*/ 159 w 197"/>
                <a:gd name="T23" fmla="*/ 94 h 124"/>
                <a:gd name="T24" fmla="*/ 176 w 197"/>
                <a:gd name="T25" fmla="*/ 9 h 124"/>
                <a:gd name="T26" fmla="*/ 53 w 197"/>
                <a:gd name="T27" fmla="*/ 87 h 124"/>
                <a:gd name="T28" fmla="*/ 43 w 197"/>
                <a:gd name="T29" fmla="*/ 92 h 124"/>
                <a:gd name="T30" fmla="*/ 55 w 197"/>
                <a:gd name="T31" fmla="*/ 76 h 124"/>
                <a:gd name="T32" fmla="*/ 59 w 197"/>
                <a:gd name="T33" fmla="*/ 81 h 124"/>
                <a:gd name="T34" fmla="*/ 63 w 197"/>
                <a:gd name="T35" fmla="*/ 99 h 124"/>
                <a:gd name="T36" fmla="*/ 58 w 197"/>
                <a:gd name="T37" fmla="*/ 99 h 124"/>
                <a:gd name="T38" fmla="*/ 71 w 197"/>
                <a:gd name="T39" fmla="*/ 83 h 124"/>
                <a:gd name="T40" fmla="*/ 64 w 197"/>
                <a:gd name="T41" fmla="*/ 97 h 124"/>
                <a:gd name="T42" fmla="*/ 77 w 197"/>
                <a:gd name="T43" fmla="*/ 105 h 124"/>
                <a:gd name="T44" fmla="*/ 70 w 197"/>
                <a:gd name="T45" fmla="*/ 103 h 124"/>
                <a:gd name="T46" fmla="*/ 80 w 197"/>
                <a:gd name="T47" fmla="*/ 93 h 124"/>
                <a:gd name="T48" fmla="*/ 85 w 197"/>
                <a:gd name="T49" fmla="*/ 97 h 124"/>
                <a:gd name="T50" fmla="*/ 88 w 197"/>
                <a:gd name="T51" fmla="*/ 115 h 124"/>
                <a:gd name="T52" fmla="*/ 83 w 197"/>
                <a:gd name="T53" fmla="*/ 111 h 124"/>
                <a:gd name="T54" fmla="*/ 90 w 197"/>
                <a:gd name="T55" fmla="*/ 104 h 124"/>
                <a:gd name="T56" fmla="*/ 96 w 197"/>
                <a:gd name="T57" fmla="*/ 103 h 124"/>
                <a:gd name="T58" fmla="*/ 153 w 197"/>
                <a:gd name="T59" fmla="*/ 88 h 124"/>
                <a:gd name="T60" fmla="*/ 127 w 197"/>
                <a:gd name="T61" fmla="*/ 67 h 124"/>
                <a:gd name="T62" fmla="*/ 137 w 197"/>
                <a:gd name="T63" fmla="*/ 89 h 124"/>
                <a:gd name="T64" fmla="*/ 134 w 197"/>
                <a:gd name="T65" fmla="*/ 95 h 124"/>
                <a:gd name="T66" fmla="*/ 117 w 197"/>
                <a:gd name="T67" fmla="*/ 78 h 124"/>
                <a:gd name="T68" fmla="*/ 125 w 197"/>
                <a:gd name="T69" fmla="*/ 98 h 124"/>
                <a:gd name="T70" fmla="*/ 126 w 197"/>
                <a:gd name="T71" fmla="*/ 104 h 124"/>
                <a:gd name="T72" fmla="*/ 119 w 197"/>
                <a:gd name="T73" fmla="*/ 101 h 124"/>
                <a:gd name="T74" fmla="*/ 101 w 197"/>
                <a:gd name="T75" fmla="*/ 94 h 124"/>
                <a:gd name="T76" fmla="*/ 108 w 197"/>
                <a:gd name="T77" fmla="*/ 111 h 124"/>
                <a:gd name="T78" fmla="*/ 102 w 197"/>
                <a:gd name="T79" fmla="*/ 97 h 124"/>
                <a:gd name="T80" fmla="*/ 82 w 197"/>
                <a:gd name="T81" fmla="*/ 84 h 124"/>
                <a:gd name="T82" fmla="*/ 68 w 197"/>
                <a:gd name="T83" fmla="*/ 75 h 124"/>
                <a:gd name="T84" fmla="*/ 43 w 197"/>
                <a:gd name="T85" fmla="*/ 76 h 124"/>
                <a:gd name="T86" fmla="*/ 57 w 197"/>
                <a:gd name="T87" fmla="*/ 27 h 124"/>
                <a:gd name="T88" fmla="*/ 77 w 197"/>
                <a:gd name="T89" fmla="*/ 23 h 124"/>
                <a:gd name="T90" fmla="*/ 94 w 197"/>
                <a:gd name="T91" fmla="*/ 39 h 124"/>
                <a:gd name="T92" fmla="*/ 110 w 197"/>
                <a:gd name="T93" fmla="*/ 52 h 124"/>
                <a:gd name="T94" fmla="*/ 154 w 197"/>
                <a:gd name="T95" fmla="*/ 86 h 124"/>
                <a:gd name="T96" fmla="*/ 135 w 197"/>
                <a:gd name="T97" fmla="*/ 54 h 124"/>
                <a:gd name="T98" fmla="*/ 112 w 197"/>
                <a:gd name="T99" fmla="*/ 30 h 124"/>
                <a:gd name="T100" fmla="*/ 88 w 197"/>
                <a:gd name="T101" fmla="*/ 34 h 124"/>
                <a:gd name="T102" fmla="*/ 83 w 197"/>
                <a:gd name="T103" fmla="*/ 28 h 124"/>
                <a:gd name="T104" fmla="*/ 141 w 197"/>
                <a:gd name="T105" fmla="*/ 32 h 124"/>
                <a:gd name="T106" fmla="*/ 158 w 197"/>
                <a:gd name="T107" fmla="*/ 7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24">
                  <a:moveTo>
                    <a:pt x="141" y="23"/>
                  </a:moveTo>
                  <a:cubicBezTo>
                    <a:pt x="114" y="9"/>
                    <a:pt x="114" y="9"/>
                    <a:pt x="114" y="9"/>
                  </a:cubicBezTo>
                  <a:cubicBezTo>
                    <a:pt x="113" y="9"/>
                    <a:pt x="99" y="0"/>
                    <a:pt x="90" y="10"/>
                  </a:cubicBezTo>
                  <a:cubicBezTo>
                    <a:pt x="87" y="12"/>
                    <a:pt x="87" y="12"/>
                    <a:pt x="87" y="12"/>
                  </a:cubicBezTo>
                  <a:cubicBezTo>
                    <a:pt x="80" y="9"/>
                    <a:pt x="68" y="7"/>
                    <a:pt x="56" y="17"/>
                  </a:cubicBezTo>
                  <a:cubicBezTo>
                    <a:pt x="33" y="4"/>
                    <a:pt x="33" y="4"/>
                    <a:pt x="33" y="4"/>
                  </a:cubicBezTo>
                  <a:cubicBezTo>
                    <a:pt x="0" y="55"/>
                    <a:pt x="0" y="55"/>
                    <a:pt x="0" y="55"/>
                  </a:cubicBezTo>
                  <a:cubicBezTo>
                    <a:pt x="37" y="82"/>
                    <a:pt x="37" y="82"/>
                    <a:pt x="37" y="82"/>
                  </a:cubicBezTo>
                  <a:cubicBezTo>
                    <a:pt x="35" y="84"/>
                    <a:pt x="34" y="87"/>
                    <a:pt x="34" y="90"/>
                  </a:cubicBezTo>
                  <a:cubicBezTo>
                    <a:pt x="34" y="93"/>
                    <a:pt x="36" y="95"/>
                    <a:pt x="38" y="98"/>
                  </a:cubicBezTo>
                  <a:cubicBezTo>
                    <a:pt x="40" y="100"/>
                    <a:pt x="43" y="101"/>
                    <a:pt x="46" y="101"/>
                  </a:cubicBezTo>
                  <a:cubicBezTo>
                    <a:pt x="47" y="101"/>
                    <a:pt x="49" y="101"/>
                    <a:pt x="50" y="100"/>
                  </a:cubicBezTo>
                  <a:cubicBezTo>
                    <a:pt x="50" y="102"/>
                    <a:pt x="51" y="103"/>
                    <a:pt x="52" y="104"/>
                  </a:cubicBezTo>
                  <a:cubicBezTo>
                    <a:pt x="54" y="106"/>
                    <a:pt x="57" y="108"/>
                    <a:pt x="60" y="108"/>
                  </a:cubicBezTo>
                  <a:cubicBezTo>
                    <a:pt x="60" y="108"/>
                    <a:pt x="60" y="108"/>
                    <a:pt x="60" y="108"/>
                  </a:cubicBezTo>
                  <a:cubicBezTo>
                    <a:pt x="61" y="108"/>
                    <a:pt x="61" y="108"/>
                    <a:pt x="61" y="108"/>
                  </a:cubicBezTo>
                  <a:cubicBezTo>
                    <a:pt x="62" y="110"/>
                    <a:pt x="63" y="112"/>
                    <a:pt x="64" y="113"/>
                  </a:cubicBezTo>
                  <a:cubicBezTo>
                    <a:pt x="67" y="116"/>
                    <a:pt x="71" y="117"/>
                    <a:pt x="75" y="116"/>
                  </a:cubicBezTo>
                  <a:cubicBezTo>
                    <a:pt x="75" y="118"/>
                    <a:pt x="76" y="120"/>
                    <a:pt x="78" y="121"/>
                  </a:cubicBezTo>
                  <a:cubicBezTo>
                    <a:pt x="80" y="123"/>
                    <a:pt x="83" y="124"/>
                    <a:pt x="86" y="124"/>
                  </a:cubicBezTo>
                  <a:cubicBezTo>
                    <a:pt x="89" y="124"/>
                    <a:pt x="92" y="123"/>
                    <a:pt x="94" y="121"/>
                  </a:cubicBezTo>
                  <a:cubicBezTo>
                    <a:pt x="97" y="118"/>
                    <a:pt x="97" y="118"/>
                    <a:pt x="97" y="118"/>
                  </a:cubicBezTo>
                  <a:cubicBezTo>
                    <a:pt x="97" y="118"/>
                    <a:pt x="97" y="118"/>
                    <a:pt x="97" y="118"/>
                  </a:cubicBezTo>
                  <a:cubicBezTo>
                    <a:pt x="100" y="115"/>
                    <a:pt x="100" y="115"/>
                    <a:pt x="100" y="115"/>
                  </a:cubicBezTo>
                  <a:cubicBezTo>
                    <a:pt x="103" y="117"/>
                    <a:pt x="103" y="117"/>
                    <a:pt x="103" y="117"/>
                  </a:cubicBezTo>
                  <a:cubicBezTo>
                    <a:pt x="105" y="119"/>
                    <a:pt x="108" y="120"/>
                    <a:pt x="111" y="120"/>
                  </a:cubicBezTo>
                  <a:cubicBezTo>
                    <a:pt x="114" y="120"/>
                    <a:pt x="117" y="119"/>
                    <a:pt x="119" y="117"/>
                  </a:cubicBezTo>
                  <a:cubicBezTo>
                    <a:pt x="120" y="116"/>
                    <a:pt x="121" y="114"/>
                    <a:pt x="122" y="113"/>
                  </a:cubicBezTo>
                  <a:cubicBezTo>
                    <a:pt x="122" y="113"/>
                    <a:pt x="123" y="113"/>
                    <a:pt x="124" y="113"/>
                  </a:cubicBezTo>
                  <a:cubicBezTo>
                    <a:pt x="127" y="113"/>
                    <a:pt x="130" y="112"/>
                    <a:pt x="132" y="109"/>
                  </a:cubicBezTo>
                  <a:cubicBezTo>
                    <a:pt x="134" y="108"/>
                    <a:pt x="135" y="106"/>
                    <a:pt x="135" y="104"/>
                  </a:cubicBezTo>
                  <a:cubicBezTo>
                    <a:pt x="135" y="104"/>
                    <a:pt x="136" y="104"/>
                    <a:pt x="136" y="104"/>
                  </a:cubicBezTo>
                  <a:cubicBezTo>
                    <a:pt x="139" y="104"/>
                    <a:pt x="142" y="103"/>
                    <a:pt x="144" y="100"/>
                  </a:cubicBezTo>
                  <a:cubicBezTo>
                    <a:pt x="145" y="99"/>
                    <a:pt x="146" y="98"/>
                    <a:pt x="146" y="96"/>
                  </a:cubicBezTo>
                  <a:cubicBezTo>
                    <a:pt x="148" y="97"/>
                    <a:pt x="149" y="97"/>
                    <a:pt x="151" y="97"/>
                  </a:cubicBezTo>
                  <a:cubicBezTo>
                    <a:pt x="154" y="97"/>
                    <a:pt x="156" y="96"/>
                    <a:pt x="159" y="94"/>
                  </a:cubicBezTo>
                  <a:cubicBezTo>
                    <a:pt x="161" y="91"/>
                    <a:pt x="162" y="87"/>
                    <a:pt x="162" y="84"/>
                  </a:cubicBezTo>
                  <a:cubicBezTo>
                    <a:pt x="197" y="66"/>
                    <a:pt x="197" y="66"/>
                    <a:pt x="197" y="66"/>
                  </a:cubicBezTo>
                  <a:cubicBezTo>
                    <a:pt x="176" y="9"/>
                    <a:pt x="176" y="9"/>
                    <a:pt x="176" y="9"/>
                  </a:cubicBezTo>
                  <a:lnTo>
                    <a:pt x="141" y="23"/>
                  </a:lnTo>
                  <a:close/>
                  <a:moveTo>
                    <a:pt x="53" y="87"/>
                  </a:moveTo>
                  <a:cubicBezTo>
                    <a:pt x="53" y="87"/>
                    <a:pt x="53" y="87"/>
                    <a:pt x="53" y="87"/>
                  </a:cubicBezTo>
                  <a:cubicBezTo>
                    <a:pt x="53" y="87"/>
                    <a:pt x="53" y="87"/>
                    <a:pt x="53" y="87"/>
                  </a:cubicBezTo>
                  <a:cubicBezTo>
                    <a:pt x="48" y="92"/>
                    <a:pt x="48" y="92"/>
                    <a:pt x="48" y="92"/>
                  </a:cubicBezTo>
                  <a:cubicBezTo>
                    <a:pt x="47" y="93"/>
                    <a:pt x="45" y="93"/>
                    <a:pt x="43" y="92"/>
                  </a:cubicBezTo>
                  <a:cubicBezTo>
                    <a:pt x="43" y="91"/>
                    <a:pt x="42" y="90"/>
                    <a:pt x="42" y="90"/>
                  </a:cubicBezTo>
                  <a:cubicBezTo>
                    <a:pt x="42" y="89"/>
                    <a:pt x="43" y="88"/>
                    <a:pt x="43" y="87"/>
                  </a:cubicBezTo>
                  <a:cubicBezTo>
                    <a:pt x="55" y="76"/>
                    <a:pt x="55" y="76"/>
                    <a:pt x="55" y="76"/>
                  </a:cubicBezTo>
                  <a:cubicBezTo>
                    <a:pt x="56" y="75"/>
                    <a:pt x="58" y="75"/>
                    <a:pt x="59" y="76"/>
                  </a:cubicBezTo>
                  <a:cubicBezTo>
                    <a:pt x="61" y="77"/>
                    <a:pt x="61" y="79"/>
                    <a:pt x="59" y="81"/>
                  </a:cubicBezTo>
                  <a:cubicBezTo>
                    <a:pt x="59" y="81"/>
                    <a:pt x="59" y="81"/>
                    <a:pt x="59" y="81"/>
                  </a:cubicBezTo>
                  <a:cubicBezTo>
                    <a:pt x="53" y="87"/>
                    <a:pt x="53" y="87"/>
                    <a:pt x="53" y="87"/>
                  </a:cubicBezTo>
                  <a:close/>
                  <a:moveTo>
                    <a:pt x="64" y="97"/>
                  </a:moveTo>
                  <a:cubicBezTo>
                    <a:pt x="63" y="99"/>
                    <a:pt x="63" y="99"/>
                    <a:pt x="63" y="99"/>
                  </a:cubicBezTo>
                  <a:cubicBezTo>
                    <a:pt x="62" y="99"/>
                    <a:pt x="61" y="100"/>
                    <a:pt x="60" y="100"/>
                  </a:cubicBezTo>
                  <a:cubicBezTo>
                    <a:pt x="60" y="100"/>
                    <a:pt x="60" y="100"/>
                    <a:pt x="60" y="100"/>
                  </a:cubicBezTo>
                  <a:cubicBezTo>
                    <a:pt x="59" y="100"/>
                    <a:pt x="59" y="99"/>
                    <a:pt x="58" y="99"/>
                  </a:cubicBezTo>
                  <a:cubicBezTo>
                    <a:pt x="57" y="98"/>
                    <a:pt x="57" y="94"/>
                    <a:pt x="59" y="93"/>
                  </a:cubicBezTo>
                  <a:cubicBezTo>
                    <a:pt x="67" y="85"/>
                    <a:pt x="67" y="85"/>
                    <a:pt x="67" y="85"/>
                  </a:cubicBezTo>
                  <a:cubicBezTo>
                    <a:pt x="68" y="84"/>
                    <a:pt x="69" y="83"/>
                    <a:pt x="71" y="83"/>
                  </a:cubicBezTo>
                  <a:cubicBezTo>
                    <a:pt x="72" y="83"/>
                    <a:pt x="73" y="83"/>
                    <a:pt x="73" y="83"/>
                  </a:cubicBezTo>
                  <a:cubicBezTo>
                    <a:pt x="74" y="85"/>
                    <a:pt x="74" y="87"/>
                    <a:pt x="73" y="88"/>
                  </a:cubicBezTo>
                  <a:cubicBezTo>
                    <a:pt x="64" y="97"/>
                    <a:pt x="64" y="97"/>
                    <a:pt x="64" y="97"/>
                  </a:cubicBezTo>
                  <a:cubicBezTo>
                    <a:pt x="64" y="97"/>
                    <a:pt x="64" y="97"/>
                    <a:pt x="64" y="97"/>
                  </a:cubicBezTo>
                  <a:close/>
                  <a:moveTo>
                    <a:pt x="78" y="105"/>
                  </a:moveTo>
                  <a:cubicBezTo>
                    <a:pt x="78" y="105"/>
                    <a:pt x="77" y="105"/>
                    <a:pt x="77" y="105"/>
                  </a:cubicBezTo>
                  <a:cubicBezTo>
                    <a:pt x="75" y="108"/>
                    <a:pt x="75" y="108"/>
                    <a:pt x="75" y="108"/>
                  </a:cubicBezTo>
                  <a:cubicBezTo>
                    <a:pt x="74" y="109"/>
                    <a:pt x="71" y="109"/>
                    <a:pt x="70" y="108"/>
                  </a:cubicBezTo>
                  <a:cubicBezTo>
                    <a:pt x="69" y="106"/>
                    <a:pt x="69" y="104"/>
                    <a:pt x="70" y="103"/>
                  </a:cubicBezTo>
                  <a:cubicBezTo>
                    <a:pt x="79" y="94"/>
                    <a:pt x="79" y="94"/>
                    <a:pt x="79" y="94"/>
                  </a:cubicBezTo>
                  <a:cubicBezTo>
                    <a:pt x="79" y="94"/>
                    <a:pt x="79" y="94"/>
                    <a:pt x="79" y="94"/>
                  </a:cubicBezTo>
                  <a:cubicBezTo>
                    <a:pt x="80" y="93"/>
                    <a:pt x="80" y="93"/>
                    <a:pt x="80" y="93"/>
                  </a:cubicBezTo>
                  <a:cubicBezTo>
                    <a:pt x="80" y="92"/>
                    <a:pt x="81" y="92"/>
                    <a:pt x="82" y="92"/>
                  </a:cubicBezTo>
                  <a:cubicBezTo>
                    <a:pt x="83" y="92"/>
                    <a:pt x="84" y="92"/>
                    <a:pt x="85" y="93"/>
                  </a:cubicBezTo>
                  <a:cubicBezTo>
                    <a:pt x="86" y="94"/>
                    <a:pt x="86" y="96"/>
                    <a:pt x="85" y="97"/>
                  </a:cubicBezTo>
                  <a:cubicBezTo>
                    <a:pt x="78" y="105"/>
                    <a:pt x="78" y="105"/>
                    <a:pt x="78" y="105"/>
                  </a:cubicBezTo>
                  <a:close/>
                  <a:moveTo>
                    <a:pt x="96" y="107"/>
                  </a:moveTo>
                  <a:cubicBezTo>
                    <a:pt x="88" y="115"/>
                    <a:pt x="88" y="115"/>
                    <a:pt x="88" y="115"/>
                  </a:cubicBezTo>
                  <a:cubicBezTo>
                    <a:pt x="87" y="117"/>
                    <a:pt x="85" y="117"/>
                    <a:pt x="83" y="115"/>
                  </a:cubicBezTo>
                  <a:cubicBezTo>
                    <a:pt x="83" y="115"/>
                    <a:pt x="82" y="114"/>
                    <a:pt x="82" y="113"/>
                  </a:cubicBezTo>
                  <a:cubicBezTo>
                    <a:pt x="82" y="112"/>
                    <a:pt x="83" y="111"/>
                    <a:pt x="83" y="111"/>
                  </a:cubicBezTo>
                  <a:cubicBezTo>
                    <a:pt x="86" y="108"/>
                    <a:pt x="86" y="108"/>
                    <a:pt x="86" y="108"/>
                  </a:cubicBezTo>
                  <a:cubicBezTo>
                    <a:pt x="86" y="108"/>
                    <a:pt x="86" y="108"/>
                    <a:pt x="86" y="108"/>
                  </a:cubicBezTo>
                  <a:cubicBezTo>
                    <a:pt x="90" y="104"/>
                    <a:pt x="90" y="104"/>
                    <a:pt x="90" y="104"/>
                  </a:cubicBezTo>
                  <a:cubicBezTo>
                    <a:pt x="91" y="103"/>
                    <a:pt x="91" y="103"/>
                    <a:pt x="91" y="103"/>
                  </a:cubicBezTo>
                  <a:cubicBezTo>
                    <a:pt x="91" y="103"/>
                    <a:pt x="91" y="103"/>
                    <a:pt x="91" y="103"/>
                  </a:cubicBezTo>
                  <a:cubicBezTo>
                    <a:pt x="92" y="101"/>
                    <a:pt x="95" y="101"/>
                    <a:pt x="96" y="103"/>
                  </a:cubicBezTo>
                  <a:cubicBezTo>
                    <a:pt x="97" y="103"/>
                    <a:pt x="97" y="104"/>
                    <a:pt x="97" y="105"/>
                  </a:cubicBezTo>
                  <a:cubicBezTo>
                    <a:pt x="97" y="106"/>
                    <a:pt x="97" y="107"/>
                    <a:pt x="96" y="107"/>
                  </a:cubicBezTo>
                  <a:close/>
                  <a:moveTo>
                    <a:pt x="153" y="88"/>
                  </a:moveTo>
                  <a:cubicBezTo>
                    <a:pt x="152" y="89"/>
                    <a:pt x="149" y="89"/>
                    <a:pt x="148" y="88"/>
                  </a:cubicBezTo>
                  <a:cubicBezTo>
                    <a:pt x="127" y="67"/>
                    <a:pt x="127" y="67"/>
                    <a:pt x="127" y="67"/>
                  </a:cubicBezTo>
                  <a:cubicBezTo>
                    <a:pt x="127" y="67"/>
                    <a:pt x="127" y="67"/>
                    <a:pt x="127" y="67"/>
                  </a:cubicBezTo>
                  <a:cubicBezTo>
                    <a:pt x="127" y="67"/>
                    <a:pt x="127" y="67"/>
                    <a:pt x="127" y="67"/>
                  </a:cubicBezTo>
                  <a:cubicBezTo>
                    <a:pt x="122" y="73"/>
                    <a:pt x="122" y="73"/>
                    <a:pt x="122" y="73"/>
                  </a:cubicBezTo>
                  <a:cubicBezTo>
                    <a:pt x="137" y="89"/>
                    <a:pt x="137" y="89"/>
                    <a:pt x="137" y="89"/>
                  </a:cubicBezTo>
                  <a:cubicBezTo>
                    <a:pt x="138" y="90"/>
                    <a:pt x="139" y="91"/>
                    <a:pt x="139" y="93"/>
                  </a:cubicBezTo>
                  <a:cubicBezTo>
                    <a:pt x="139" y="94"/>
                    <a:pt x="139" y="94"/>
                    <a:pt x="138" y="95"/>
                  </a:cubicBezTo>
                  <a:cubicBezTo>
                    <a:pt x="137" y="96"/>
                    <a:pt x="135" y="96"/>
                    <a:pt x="134" y="95"/>
                  </a:cubicBezTo>
                  <a:cubicBezTo>
                    <a:pt x="132" y="93"/>
                    <a:pt x="132" y="93"/>
                    <a:pt x="132" y="93"/>
                  </a:cubicBezTo>
                  <a:cubicBezTo>
                    <a:pt x="132" y="93"/>
                    <a:pt x="132" y="93"/>
                    <a:pt x="132" y="93"/>
                  </a:cubicBezTo>
                  <a:cubicBezTo>
                    <a:pt x="117" y="78"/>
                    <a:pt x="117" y="78"/>
                    <a:pt x="117" y="78"/>
                  </a:cubicBezTo>
                  <a:cubicBezTo>
                    <a:pt x="111" y="84"/>
                    <a:pt x="111" y="84"/>
                    <a:pt x="111" y="84"/>
                  </a:cubicBezTo>
                  <a:cubicBezTo>
                    <a:pt x="125" y="98"/>
                    <a:pt x="125" y="98"/>
                    <a:pt x="125" y="98"/>
                  </a:cubicBezTo>
                  <a:cubicBezTo>
                    <a:pt x="125" y="98"/>
                    <a:pt x="125" y="98"/>
                    <a:pt x="125" y="98"/>
                  </a:cubicBezTo>
                  <a:cubicBezTo>
                    <a:pt x="126" y="99"/>
                    <a:pt x="126" y="99"/>
                    <a:pt x="126" y="99"/>
                  </a:cubicBezTo>
                  <a:cubicBezTo>
                    <a:pt x="127" y="100"/>
                    <a:pt x="127" y="100"/>
                    <a:pt x="127" y="101"/>
                  </a:cubicBezTo>
                  <a:cubicBezTo>
                    <a:pt x="127" y="102"/>
                    <a:pt x="127" y="103"/>
                    <a:pt x="126" y="104"/>
                  </a:cubicBezTo>
                  <a:cubicBezTo>
                    <a:pt x="125" y="105"/>
                    <a:pt x="123" y="105"/>
                    <a:pt x="122" y="104"/>
                  </a:cubicBezTo>
                  <a:cubicBezTo>
                    <a:pt x="119" y="101"/>
                    <a:pt x="119" y="101"/>
                    <a:pt x="119" y="101"/>
                  </a:cubicBezTo>
                  <a:cubicBezTo>
                    <a:pt x="119" y="101"/>
                    <a:pt x="119" y="101"/>
                    <a:pt x="119" y="101"/>
                  </a:cubicBezTo>
                  <a:cubicBezTo>
                    <a:pt x="119" y="101"/>
                    <a:pt x="119" y="101"/>
                    <a:pt x="119" y="101"/>
                  </a:cubicBezTo>
                  <a:cubicBezTo>
                    <a:pt x="106" y="89"/>
                    <a:pt x="106" y="89"/>
                    <a:pt x="106" y="89"/>
                  </a:cubicBezTo>
                  <a:cubicBezTo>
                    <a:pt x="101" y="94"/>
                    <a:pt x="101" y="94"/>
                    <a:pt x="101" y="94"/>
                  </a:cubicBezTo>
                  <a:cubicBezTo>
                    <a:pt x="113" y="107"/>
                    <a:pt x="113" y="107"/>
                    <a:pt x="113" y="107"/>
                  </a:cubicBezTo>
                  <a:cubicBezTo>
                    <a:pt x="114" y="108"/>
                    <a:pt x="114" y="110"/>
                    <a:pt x="113" y="111"/>
                  </a:cubicBezTo>
                  <a:cubicBezTo>
                    <a:pt x="112" y="113"/>
                    <a:pt x="110" y="113"/>
                    <a:pt x="108" y="111"/>
                  </a:cubicBezTo>
                  <a:cubicBezTo>
                    <a:pt x="105" y="108"/>
                    <a:pt x="105" y="108"/>
                    <a:pt x="105" y="108"/>
                  </a:cubicBezTo>
                  <a:cubicBezTo>
                    <a:pt x="105" y="107"/>
                    <a:pt x="105" y="106"/>
                    <a:pt x="105" y="105"/>
                  </a:cubicBezTo>
                  <a:cubicBezTo>
                    <a:pt x="105" y="102"/>
                    <a:pt x="104" y="99"/>
                    <a:pt x="102" y="97"/>
                  </a:cubicBezTo>
                  <a:cubicBezTo>
                    <a:pt x="99" y="95"/>
                    <a:pt x="97" y="94"/>
                    <a:pt x="93" y="94"/>
                  </a:cubicBezTo>
                  <a:cubicBezTo>
                    <a:pt x="93" y="91"/>
                    <a:pt x="92" y="89"/>
                    <a:pt x="90" y="87"/>
                  </a:cubicBezTo>
                  <a:cubicBezTo>
                    <a:pt x="88" y="85"/>
                    <a:pt x="85" y="84"/>
                    <a:pt x="82" y="84"/>
                  </a:cubicBezTo>
                  <a:cubicBezTo>
                    <a:pt x="82" y="82"/>
                    <a:pt x="80" y="80"/>
                    <a:pt x="79" y="78"/>
                  </a:cubicBezTo>
                  <a:cubicBezTo>
                    <a:pt x="77" y="76"/>
                    <a:pt x="73" y="75"/>
                    <a:pt x="70" y="75"/>
                  </a:cubicBezTo>
                  <a:cubicBezTo>
                    <a:pt x="69" y="75"/>
                    <a:pt x="69" y="75"/>
                    <a:pt x="68" y="75"/>
                  </a:cubicBezTo>
                  <a:cubicBezTo>
                    <a:pt x="67" y="73"/>
                    <a:pt x="67" y="72"/>
                    <a:pt x="65" y="70"/>
                  </a:cubicBezTo>
                  <a:cubicBezTo>
                    <a:pt x="61" y="66"/>
                    <a:pt x="53" y="66"/>
                    <a:pt x="49" y="70"/>
                  </a:cubicBezTo>
                  <a:cubicBezTo>
                    <a:pt x="43" y="76"/>
                    <a:pt x="43" y="76"/>
                    <a:pt x="43" y="76"/>
                  </a:cubicBezTo>
                  <a:cubicBezTo>
                    <a:pt x="11" y="53"/>
                    <a:pt x="11" y="53"/>
                    <a:pt x="11" y="53"/>
                  </a:cubicBezTo>
                  <a:cubicBezTo>
                    <a:pt x="36" y="14"/>
                    <a:pt x="36" y="14"/>
                    <a:pt x="36" y="14"/>
                  </a:cubicBezTo>
                  <a:cubicBezTo>
                    <a:pt x="57" y="27"/>
                    <a:pt x="57" y="27"/>
                    <a:pt x="57" y="27"/>
                  </a:cubicBezTo>
                  <a:cubicBezTo>
                    <a:pt x="59" y="25"/>
                    <a:pt x="59" y="25"/>
                    <a:pt x="59" y="25"/>
                  </a:cubicBezTo>
                  <a:cubicBezTo>
                    <a:pt x="67" y="17"/>
                    <a:pt x="76" y="17"/>
                    <a:pt x="81" y="18"/>
                  </a:cubicBezTo>
                  <a:cubicBezTo>
                    <a:pt x="77" y="23"/>
                    <a:pt x="77" y="23"/>
                    <a:pt x="77" y="23"/>
                  </a:cubicBezTo>
                  <a:cubicBezTo>
                    <a:pt x="75" y="25"/>
                    <a:pt x="73" y="28"/>
                    <a:pt x="73" y="31"/>
                  </a:cubicBezTo>
                  <a:cubicBezTo>
                    <a:pt x="73" y="34"/>
                    <a:pt x="75" y="37"/>
                    <a:pt x="77" y="39"/>
                  </a:cubicBezTo>
                  <a:cubicBezTo>
                    <a:pt x="81" y="44"/>
                    <a:pt x="89" y="44"/>
                    <a:pt x="94" y="39"/>
                  </a:cubicBezTo>
                  <a:cubicBezTo>
                    <a:pt x="100" y="33"/>
                    <a:pt x="100" y="33"/>
                    <a:pt x="100" y="33"/>
                  </a:cubicBezTo>
                  <a:cubicBezTo>
                    <a:pt x="104" y="33"/>
                    <a:pt x="104" y="33"/>
                    <a:pt x="104" y="33"/>
                  </a:cubicBezTo>
                  <a:cubicBezTo>
                    <a:pt x="104" y="38"/>
                    <a:pt x="105" y="46"/>
                    <a:pt x="110" y="52"/>
                  </a:cubicBezTo>
                  <a:cubicBezTo>
                    <a:pt x="115" y="58"/>
                    <a:pt x="122" y="61"/>
                    <a:pt x="132" y="62"/>
                  </a:cubicBezTo>
                  <a:cubicBezTo>
                    <a:pt x="153" y="83"/>
                    <a:pt x="153" y="83"/>
                    <a:pt x="153" y="83"/>
                  </a:cubicBezTo>
                  <a:cubicBezTo>
                    <a:pt x="154" y="84"/>
                    <a:pt x="154" y="85"/>
                    <a:pt x="154" y="86"/>
                  </a:cubicBezTo>
                  <a:cubicBezTo>
                    <a:pt x="154" y="87"/>
                    <a:pt x="154" y="87"/>
                    <a:pt x="153" y="88"/>
                  </a:cubicBezTo>
                  <a:close/>
                  <a:moveTo>
                    <a:pt x="158" y="77"/>
                  </a:moveTo>
                  <a:cubicBezTo>
                    <a:pt x="135" y="54"/>
                    <a:pt x="135" y="54"/>
                    <a:pt x="135" y="54"/>
                  </a:cubicBezTo>
                  <a:cubicBezTo>
                    <a:pt x="133" y="54"/>
                    <a:pt x="133" y="54"/>
                    <a:pt x="133" y="54"/>
                  </a:cubicBezTo>
                  <a:cubicBezTo>
                    <a:pt x="125" y="54"/>
                    <a:pt x="119" y="52"/>
                    <a:pt x="116" y="47"/>
                  </a:cubicBezTo>
                  <a:cubicBezTo>
                    <a:pt x="110" y="41"/>
                    <a:pt x="112" y="30"/>
                    <a:pt x="112" y="30"/>
                  </a:cubicBezTo>
                  <a:cubicBezTo>
                    <a:pt x="113" y="25"/>
                    <a:pt x="113" y="25"/>
                    <a:pt x="113" y="25"/>
                  </a:cubicBezTo>
                  <a:cubicBezTo>
                    <a:pt x="96" y="25"/>
                    <a:pt x="96" y="25"/>
                    <a:pt x="96" y="25"/>
                  </a:cubicBezTo>
                  <a:cubicBezTo>
                    <a:pt x="88" y="34"/>
                    <a:pt x="88" y="34"/>
                    <a:pt x="88" y="34"/>
                  </a:cubicBezTo>
                  <a:cubicBezTo>
                    <a:pt x="87" y="35"/>
                    <a:pt x="84" y="35"/>
                    <a:pt x="83" y="34"/>
                  </a:cubicBezTo>
                  <a:cubicBezTo>
                    <a:pt x="82" y="33"/>
                    <a:pt x="81" y="32"/>
                    <a:pt x="81" y="31"/>
                  </a:cubicBezTo>
                  <a:cubicBezTo>
                    <a:pt x="81" y="30"/>
                    <a:pt x="82" y="29"/>
                    <a:pt x="83" y="28"/>
                  </a:cubicBezTo>
                  <a:cubicBezTo>
                    <a:pt x="95" y="15"/>
                    <a:pt x="95" y="15"/>
                    <a:pt x="95" y="15"/>
                  </a:cubicBezTo>
                  <a:cubicBezTo>
                    <a:pt x="100" y="10"/>
                    <a:pt x="109" y="16"/>
                    <a:pt x="110" y="16"/>
                  </a:cubicBezTo>
                  <a:cubicBezTo>
                    <a:pt x="141" y="32"/>
                    <a:pt x="141" y="32"/>
                    <a:pt x="141" y="32"/>
                  </a:cubicBezTo>
                  <a:cubicBezTo>
                    <a:pt x="171" y="19"/>
                    <a:pt x="171" y="19"/>
                    <a:pt x="171" y="19"/>
                  </a:cubicBezTo>
                  <a:cubicBezTo>
                    <a:pt x="187" y="62"/>
                    <a:pt x="187" y="62"/>
                    <a:pt x="187" y="62"/>
                  </a:cubicBezTo>
                  <a:lnTo>
                    <a:pt x="158" y="7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37"/>
            <p:cNvSpPr>
              <a:spLocks noEditPoints="1"/>
            </p:cNvSpPr>
            <p:nvPr/>
          </p:nvSpPr>
          <p:spPr bwMode="auto">
            <a:xfrm>
              <a:off x="8565470" y="4999763"/>
              <a:ext cx="370452" cy="317330"/>
            </a:xfrm>
            <a:custGeom>
              <a:avLst/>
              <a:gdLst>
                <a:gd name="T0" fmla="*/ 0 w 265"/>
                <a:gd name="T1" fmla="*/ 0 h 227"/>
                <a:gd name="T2" fmla="*/ 0 w 265"/>
                <a:gd name="T3" fmla="*/ 189 h 227"/>
                <a:gd name="T4" fmla="*/ 38 w 265"/>
                <a:gd name="T5" fmla="*/ 189 h 227"/>
                <a:gd name="T6" fmla="*/ 38 w 265"/>
                <a:gd name="T7" fmla="*/ 227 h 227"/>
                <a:gd name="T8" fmla="*/ 265 w 265"/>
                <a:gd name="T9" fmla="*/ 227 h 227"/>
                <a:gd name="T10" fmla="*/ 265 w 265"/>
                <a:gd name="T11" fmla="*/ 38 h 227"/>
                <a:gd name="T12" fmla="*/ 227 w 265"/>
                <a:gd name="T13" fmla="*/ 38 h 227"/>
                <a:gd name="T14" fmla="*/ 227 w 265"/>
                <a:gd name="T15" fmla="*/ 0 h 227"/>
                <a:gd name="T16" fmla="*/ 0 w 265"/>
                <a:gd name="T17" fmla="*/ 0 h 227"/>
                <a:gd name="T18" fmla="*/ 19 w 265"/>
                <a:gd name="T19" fmla="*/ 170 h 227"/>
                <a:gd name="T20" fmla="*/ 19 w 265"/>
                <a:gd name="T21" fmla="*/ 19 h 227"/>
                <a:gd name="T22" fmla="*/ 208 w 265"/>
                <a:gd name="T23" fmla="*/ 19 h 227"/>
                <a:gd name="T24" fmla="*/ 208 w 265"/>
                <a:gd name="T25" fmla="*/ 170 h 227"/>
                <a:gd name="T26" fmla="*/ 19 w 265"/>
                <a:gd name="T27" fmla="*/ 170 h 227"/>
                <a:gd name="T28" fmla="*/ 246 w 265"/>
                <a:gd name="T29" fmla="*/ 57 h 227"/>
                <a:gd name="T30" fmla="*/ 246 w 265"/>
                <a:gd name="T31" fmla="*/ 208 h 227"/>
                <a:gd name="T32" fmla="*/ 57 w 265"/>
                <a:gd name="T33" fmla="*/ 208 h 227"/>
                <a:gd name="T34" fmla="*/ 57 w 265"/>
                <a:gd name="T35" fmla="*/ 189 h 227"/>
                <a:gd name="T36" fmla="*/ 227 w 265"/>
                <a:gd name="T37" fmla="*/ 189 h 227"/>
                <a:gd name="T38" fmla="*/ 227 w 265"/>
                <a:gd name="T39" fmla="*/ 57 h 227"/>
                <a:gd name="T40" fmla="*/ 246 w 265"/>
                <a:gd name="T41" fmla="*/ 5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5" h="227">
                  <a:moveTo>
                    <a:pt x="0" y="0"/>
                  </a:moveTo>
                  <a:lnTo>
                    <a:pt x="0" y="189"/>
                  </a:lnTo>
                  <a:lnTo>
                    <a:pt x="38" y="189"/>
                  </a:lnTo>
                  <a:lnTo>
                    <a:pt x="38" y="227"/>
                  </a:lnTo>
                  <a:lnTo>
                    <a:pt x="265" y="227"/>
                  </a:lnTo>
                  <a:lnTo>
                    <a:pt x="265" y="38"/>
                  </a:lnTo>
                  <a:lnTo>
                    <a:pt x="227" y="38"/>
                  </a:lnTo>
                  <a:lnTo>
                    <a:pt x="227" y="0"/>
                  </a:lnTo>
                  <a:lnTo>
                    <a:pt x="0" y="0"/>
                  </a:lnTo>
                  <a:close/>
                  <a:moveTo>
                    <a:pt x="19" y="170"/>
                  </a:moveTo>
                  <a:lnTo>
                    <a:pt x="19" y="19"/>
                  </a:lnTo>
                  <a:lnTo>
                    <a:pt x="208" y="19"/>
                  </a:lnTo>
                  <a:lnTo>
                    <a:pt x="208" y="170"/>
                  </a:lnTo>
                  <a:lnTo>
                    <a:pt x="19" y="170"/>
                  </a:lnTo>
                  <a:close/>
                  <a:moveTo>
                    <a:pt x="246" y="57"/>
                  </a:moveTo>
                  <a:lnTo>
                    <a:pt x="246" y="208"/>
                  </a:lnTo>
                  <a:lnTo>
                    <a:pt x="57" y="208"/>
                  </a:lnTo>
                  <a:lnTo>
                    <a:pt x="57" y="189"/>
                  </a:lnTo>
                  <a:lnTo>
                    <a:pt x="227" y="189"/>
                  </a:lnTo>
                  <a:lnTo>
                    <a:pt x="227" y="57"/>
                  </a:lnTo>
                  <a:lnTo>
                    <a:pt x="246" y="5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50"/>
            <p:cNvSpPr>
              <a:spLocks noEditPoints="1"/>
            </p:cNvSpPr>
            <p:nvPr/>
          </p:nvSpPr>
          <p:spPr bwMode="auto">
            <a:xfrm>
              <a:off x="5767375" y="4999763"/>
              <a:ext cx="370452" cy="317330"/>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226"/>
            <p:cNvSpPr>
              <a:spLocks noEditPoints="1"/>
            </p:cNvSpPr>
            <p:nvPr/>
          </p:nvSpPr>
          <p:spPr bwMode="auto">
            <a:xfrm>
              <a:off x="443490" y="5026323"/>
              <a:ext cx="349482" cy="264209"/>
            </a:xfrm>
            <a:custGeom>
              <a:avLst/>
              <a:gdLst>
                <a:gd name="T0" fmla="*/ 0 w 250"/>
                <a:gd name="T1" fmla="*/ 95 h 189"/>
                <a:gd name="T2" fmla="*/ 128 w 250"/>
                <a:gd name="T3" fmla="*/ 189 h 189"/>
                <a:gd name="T4" fmla="*/ 128 w 250"/>
                <a:gd name="T5" fmla="*/ 99 h 189"/>
                <a:gd name="T6" fmla="*/ 250 w 250"/>
                <a:gd name="T7" fmla="*/ 189 h 189"/>
                <a:gd name="T8" fmla="*/ 250 w 250"/>
                <a:gd name="T9" fmla="*/ 0 h 189"/>
                <a:gd name="T10" fmla="*/ 128 w 250"/>
                <a:gd name="T11" fmla="*/ 90 h 189"/>
                <a:gd name="T12" fmla="*/ 128 w 250"/>
                <a:gd name="T13" fmla="*/ 0 h 189"/>
                <a:gd name="T14" fmla="*/ 0 w 250"/>
                <a:gd name="T15" fmla="*/ 95 h 189"/>
                <a:gd name="T16" fmla="*/ 109 w 250"/>
                <a:gd name="T17" fmla="*/ 152 h 189"/>
                <a:gd name="T18" fmla="*/ 31 w 250"/>
                <a:gd name="T19" fmla="*/ 95 h 189"/>
                <a:gd name="T20" fmla="*/ 109 w 250"/>
                <a:gd name="T21" fmla="*/ 38 h 189"/>
                <a:gd name="T22" fmla="*/ 109 w 250"/>
                <a:gd name="T23" fmla="*/ 152 h 189"/>
                <a:gd name="T24" fmla="*/ 232 w 250"/>
                <a:gd name="T25" fmla="*/ 38 h 189"/>
                <a:gd name="T26" fmla="*/ 232 w 250"/>
                <a:gd name="T27" fmla="*/ 152 h 189"/>
                <a:gd name="T28" fmla="*/ 154 w 250"/>
                <a:gd name="T29" fmla="*/ 95 h 189"/>
                <a:gd name="T30" fmla="*/ 232 w 250"/>
                <a:gd name="T31" fmla="*/ 3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0" h="189">
                  <a:moveTo>
                    <a:pt x="0" y="95"/>
                  </a:moveTo>
                  <a:lnTo>
                    <a:pt x="128" y="189"/>
                  </a:lnTo>
                  <a:lnTo>
                    <a:pt x="128" y="99"/>
                  </a:lnTo>
                  <a:lnTo>
                    <a:pt x="250" y="189"/>
                  </a:lnTo>
                  <a:lnTo>
                    <a:pt x="250" y="0"/>
                  </a:lnTo>
                  <a:lnTo>
                    <a:pt x="128" y="90"/>
                  </a:lnTo>
                  <a:lnTo>
                    <a:pt x="128" y="0"/>
                  </a:lnTo>
                  <a:lnTo>
                    <a:pt x="0" y="95"/>
                  </a:lnTo>
                  <a:close/>
                  <a:moveTo>
                    <a:pt x="109" y="152"/>
                  </a:moveTo>
                  <a:lnTo>
                    <a:pt x="31" y="95"/>
                  </a:lnTo>
                  <a:lnTo>
                    <a:pt x="109" y="38"/>
                  </a:lnTo>
                  <a:lnTo>
                    <a:pt x="109" y="152"/>
                  </a:lnTo>
                  <a:close/>
                  <a:moveTo>
                    <a:pt x="232" y="38"/>
                  </a:moveTo>
                  <a:lnTo>
                    <a:pt x="232" y="152"/>
                  </a:lnTo>
                  <a:lnTo>
                    <a:pt x="154" y="95"/>
                  </a:lnTo>
                  <a:lnTo>
                    <a:pt x="232" y="3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241"/>
            <p:cNvSpPr>
              <a:spLocks noEditPoints="1"/>
            </p:cNvSpPr>
            <p:nvPr/>
          </p:nvSpPr>
          <p:spPr bwMode="auto">
            <a:xfrm>
              <a:off x="4851512" y="4955029"/>
              <a:ext cx="422175" cy="406798"/>
            </a:xfrm>
            <a:custGeom>
              <a:avLst/>
              <a:gdLst>
                <a:gd name="T0" fmla="*/ 72 w 128"/>
                <a:gd name="T1" fmla="*/ 24 h 123"/>
                <a:gd name="T2" fmla="*/ 128 w 128"/>
                <a:gd name="T3" fmla="*/ 24 h 123"/>
                <a:gd name="T4" fmla="*/ 128 w 128"/>
                <a:gd name="T5" fmla="*/ 32 h 123"/>
                <a:gd name="T6" fmla="*/ 72 w 128"/>
                <a:gd name="T7" fmla="*/ 32 h 123"/>
                <a:gd name="T8" fmla="*/ 72 w 128"/>
                <a:gd name="T9" fmla="*/ 24 h 123"/>
                <a:gd name="T10" fmla="*/ 32 w 128"/>
                <a:gd name="T11" fmla="*/ 56 h 123"/>
                <a:gd name="T12" fmla="*/ 32 w 128"/>
                <a:gd name="T13" fmla="*/ 32 h 123"/>
                <a:gd name="T14" fmla="*/ 56 w 128"/>
                <a:gd name="T15" fmla="*/ 32 h 123"/>
                <a:gd name="T16" fmla="*/ 56 w 128"/>
                <a:gd name="T17" fmla="*/ 24 h 123"/>
                <a:gd name="T18" fmla="*/ 32 w 128"/>
                <a:gd name="T19" fmla="*/ 24 h 123"/>
                <a:gd name="T20" fmla="*/ 32 w 128"/>
                <a:gd name="T21" fmla="*/ 0 h 123"/>
                <a:gd name="T22" fmla="*/ 24 w 128"/>
                <a:gd name="T23" fmla="*/ 0 h 123"/>
                <a:gd name="T24" fmla="*/ 24 w 128"/>
                <a:gd name="T25" fmla="*/ 24 h 123"/>
                <a:gd name="T26" fmla="*/ 0 w 128"/>
                <a:gd name="T27" fmla="*/ 24 h 123"/>
                <a:gd name="T28" fmla="*/ 0 w 128"/>
                <a:gd name="T29" fmla="*/ 32 h 123"/>
                <a:gd name="T30" fmla="*/ 24 w 128"/>
                <a:gd name="T31" fmla="*/ 32 h 123"/>
                <a:gd name="T32" fmla="*/ 24 w 128"/>
                <a:gd name="T33" fmla="*/ 56 h 123"/>
                <a:gd name="T34" fmla="*/ 32 w 128"/>
                <a:gd name="T35" fmla="*/ 56 h 123"/>
                <a:gd name="T36" fmla="*/ 117 w 128"/>
                <a:gd name="T37" fmla="*/ 77 h 123"/>
                <a:gd name="T38" fmla="*/ 100 w 128"/>
                <a:gd name="T39" fmla="*/ 94 h 123"/>
                <a:gd name="T40" fmla="*/ 83 w 128"/>
                <a:gd name="T41" fmla="*/ 77 h 123"/>
                <a:gd name="T42" fmla="*/ 78 w 128"/>
                <a:gd name="T43" fmla="*/ 83 h 123"/>
                <a:gd name="T44" fmla="*/ 95 w 128"/>
                <a:gd name="T45" fmla="*/ 100 h 123"/>
                <a:gd name="T46" fmla="*/ 78 w 128"/>
                <a:gd name="T47" fmla="*/ 117 h 123"/>
                <a:gd name="T48" fmla="*/ 83 w 128"/>
                <a:gd name="T49" fmla="*/ 123 h 123"/>
                <a:gd name="T50" fmla="*/ 100 w 128"/>
                <a:gd name="T51" fmla="*/ 106 h 123"/>
                <a:gd name="T52" fmla="*/ 117 w 128"/>
                <a:gd name="T53" fmla="*/ 123 h 123"/>
                <a:gd name="T54" fmla="*/ 123 w 128"/>
                <a:gd name="T55" fmla="*/ 117 h 123"/>
                <a:gd name="T56" fmla="*/ 106 w 128"/>
                <a:gd name="T57" fmla="*/ 100 h 123"/>
                <a:gd name="T58" fmla="*/ 123 w 128"/>
                <a:gd name="T59" fmla="*/ 83 h 123"/>
                <a:gd name="T60" fmla="*/ 117 w 128"/>
                <a:gd name="T61" fmla="*/ 77 h 123"/>
                <a:gd name="T62" fmla="*/ 56 w 128"/>
                <a:gd name="T63" fmla="*/ 96 h 123"/>
                <a:gd name="T64" fmla="*/ 0 w 128"/>
                <a:gd name="T65" fmla="*/ 96 h 123"/>
                <a:gd name="T66" fmla="*/ 0 w 128"/>
                <a:gd name="T67" fmla="*/ 104 h 123"/>
                <a:gd name="T68" fmla="*/ 56 w 128"/>
                <a:gd name="T69" fmla="*/ 104 h 123"/>
                <a:gd name="T70" fmla="*/ 56 w 128"/>
                <a:gd name="T71" fmla="*/ 96 h 123"/>
                <a:gd name="T72" fmla="*/ 104 w 128"/>
                <a:gd name="T73" fmla="*/ 48 h 123"/>
                <a:gd name="T74" fmla="*/ 100 w 128"/>
                <a:gd name="T75" fmla="*/ 44 h 123"/>
                <a:gd name="T76" fmla="*/ 96 w 128"/>
                <a:gd name="T77" fmla="*/ 48 h 123"/>
                <a:gd name="T78" fmla="*/ 100 w 128"/>
                <a:gd name="T79" fmla="*/ 52 h 123"/>
                <a:gd name="T80" fmla="*/ 104 w 128"/>
                <a:gd name="T81" fmla="*/ 48 h 123"/>
                <a:gd name="T82" fmla="*/ 96 w 128"/>
                <a:gd name="T83" fmla="*/ 8 h 123"/>
                <a:gd name="T84" fmla="*/ 100 w 128"/>
                <a:gd name="T85" fmla="*/ 12 h 123"/>
                <a:gd name="T86" fmla="*/ 104 w 128"/>
                <a:gd name="T87" fmla="*/ 8 h 123"/>
                <a:gd name="T88" fmla="*/ 100 w 128"/>
                <a:gd name="T89" fmla="*/ 4 h 123"/>
                <a:gd name="T90" fmla="*/ 96 w 128"/>
                <a:gd name="T91" fmla="*/ 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 h="123">
                  <a:moveTo>
                    <a:pt x="72" y="24"/>
                  </a:moveTo>
                  <a:cubicBezTo>
                    <a:pt x="128" y="24"/>
                    <a:pt x="128" y="24"/>
                    <a:pt x="128" y="24"/>
                  </a:cubicBezTo>
                  <a:cubicBezTo>
                    <a:pt x="128" y="32"/>
                    <a:pt x="128" y="32"/>
                    <a:pt x="128" y="32"/>
                  </a:cubicBezTo>
                  <a:cubicBezTo>
                    <a:pt x="72" y="32"/>
                    <a:pt x="72" y="32"/>
                    <a:pt x="72" y="32"/>
                  </a:cubicBezTo>
                  <a:lnTo>
                    <a:pt x="72" y="24"/>
                  </a:lnTo>
                  <a:close/>
                  <a:moveTo>
                    <a:pt x="32" y="56"/>
                  </a:moveTo>
                  <a:cubicBezTo>
                    <a:pt x="32" y="32"/>
                    <a:pt x="32" y="32"/>
                    <a:pt x="32" y="32"/>
                  </a:cubicBezTo>
                  <a:cubicBezTo>
                    <a:pt x="56" y="32"/>
                    <a:pt x="56" y="32"/>
                    <a:pt x="56" y="32"/>
                  </a:cubicBezTo>
                  <a:cubicBezTo>
                    <a:pt x="56" y="24"/>
                    <a:pt x="56" y="24"/>
                    <a:pt x="56" y="24"/>
                  </a:cubicBezTo>
                  <a:cubicBezTo>
                    <a:pt x="32" y="24"/>
                    <a:pt x="32" y="24"/>
                    <a:pt x="32" y="24"/>
                  </a:cubicBezTo>
                  <a:cubicBezTo>
                    <a:pt x="32" y="0"/>
                    <a:pt x="32" y="0"/>
                    <a:pt x="32" y="0"/>
                  </a:cubicBezTo>
                  <a:cubicBezTo>
                    <a:pt x="24" y="0"/>
                    <a:pt x="24" y="0"/>
                    <a:pt x="24" y="0"/>
                  </a:cubicBezTo>
                  <a:cubicBezTo>
                    <a:pt x="24" y="24"/>
                    <a:pt x="24" y="24"/>
                    <a:pt x="24" y="24"/>
                  </a:cubicBezTo>
                  <a:cubicBezTo>
                    <a:pt x="0" y="24"/>
                    <a:pt x="0" y="24"/>
                    <a:pt x="0" y="24"/>
                  </a:cubicBezTo>
                  <a:cubicBezTo>
                    <a:pt x="0" y="32"/>
                    <a:pt x="0" y="32"/>
                    <a:pt x="0" y="32"/>
                  </a:cubicBezTo>
                  <a:cubicBezTo>
                    <a:pt x="24" y="32"/>
                    <a:pt x="24" y="32"/>
                    <a:pt x="24" y="32"/>
                  </a:cubicBezTo>
                  <a:cubicBezTo>
                    <a:pt x="24" y="56"/>
                    <a:pt x="24" y="56"/>
                    <a:pt x="24" y="56"/>
                  </a:cubicBezTo>
                  <a:lnTo>
                    <a:pt x="32" y="56"/>
                  </a:lnTo>
                  <a:close/>
                  <a:moveTo>
                    <a:pt x="117" y="77"/>
                  </a:moveTo>
                  <a:cubicBezTo>
                    <a:pt x="100" y="94"/>
                    <a:pt x="100" y="94"/>
                    <a:pt x="100" y="94"/>
                  </a:cubicBezTo>
                  <a:cubicBezTo>
                    <a:pt x="83" y="77"/>
                    <a:pt x="83" y="77"/>
                    <a:pt x="83" y="77"/>
                  </a:cubicBezTo>
                  <a:cubicBezTo>
                    <a:pt x="78" y="83"/>
                    <a:pt x="78" y="83"/>
                    <a:pt x="78" y="83"/>
                  </a:cubicBezTo>
                  <a:cubicBezTo>
                    <a:pt x="95" y="100"/>
                    <a:pt x="95" y="100"/>
                    <a:pt x="95" y="100"/>
                  </a:cubicBezTo>
                  <a:cubicBezTo>
                    <a:pt x="78" y="117"/>
                    <a:pt x="78" y="117"/>
                    <a:pt x="78" y="117"/>
                  </a:cubicBezTo>
                  <a:cubicBezTo>
                    <a:pt x="83" y="123"/>
                    <a:pt x="83" y="123"/>
                    <a:pt x="83" y="123"/>
                  </a:cubicBezTo>
                  <a:cubicBezTo>
                    <a:pt x="100" y="106"/>
                    <a:pt x="100" y="106"/>
                    <a:pt x="100" y="106"/>
                  </a:cubicBezTo>
                  <a:cubicBezTo>
                    <a:pt x="117" y="123"/>
                    <a:pt x="117" y="123"/>
                    <a:pt x="117" y="123"/>
                  </a:cubicBezTo>
                  <a:cubicBezTo>
                    <a:pt x="123" y="117"/>
                    <a:pt x="123" y="117"/>
                    <a:pt x="123" y="117"/>
                  </a:cubicBezTo>
                  <a:cubicBezTo>
                    <a:pt x="106" y="100"/>
                    <a:pt x="106" y="100"/>
                    <a:pt x="106" y="100"/>
                  </a:cubicBezTo>
                  <a:cubicBezTo>
                    <a:pt x="123" y="83"/>
                    <a:pt x="123" y="83"/>
                    <a:pt x="123" y="83"/>
                  </a:cubicBezTo>
                  <a:lnTo>
                    <a:pt x="117" y="77"/>
                  </a:lnTo>
                  <a:close/>
                  <a:moveTo>
                    <a:pt x="56" y="96"/>
                  </a:moveTo>
                  <a:cubicBezTo>
                    <a:pt x="0" y="96"/>
                    <a:pt x="0" y="96"/>
                    <a:pt x="0" y="96"/>
                  </a:cubicBezTo>
                  <a:cubicBezTo>
                    <a:pt x="0" y="104"/>
                    <a:pt x="0" y="104"/>
                    <a:pt x="0" y="104"/>
                  </a:cubicBezTo>
                  <a:cubicBezTo>
                    <a:pt x="56" y="104"/>
                    <a:pt x="56" y="104"/>
                    <a:pt x="56" y="104"/>
                  </a:cubicBezTo>
                  <a:lnTo>
                    <a:pt x="56" y="96"/>
                  </a:lnTo>
                  <a:close/>
                  <a:moveTo>
                    <a:pt x="104" y="48"/>
                  </a:moveTo>
                  <a:cubicBezTo>
                    <a:pt x="104" y="46"/>
                    <a:pt x="102" y="44"/>
                    <a:pt x="100" y="44"/>
                  </a:cubicBezTo>
                  <a:cubicBezTo>
                    <a:pt x="98" y="44"/>
                    <a:pt x="96" y="46"/>
                    <a:pt x="96" y="48"/>
                  </a:cubicBezTo>
                  <a:cubicBezTo>
                    <a:pt x="96" y="50"/>
                    <a:pt x="98" y="52"/>
                    <a:pt x="100" y="52"/>
                  </a:cubicBezTo>
                  <a:cubicBezTo>
                    <a:pt x="102" y="52"/>
                    <a:pt x="104" y="50"/>
                    <a:pt x="104" y="48"/>
                  </a:cubicBezTo>
                  <a:close/>
                  <a:moveTo>
                    <a:pt x="96" y="8"/>
                  </a:moveTo>
                  <a:cubicBezTo>
                    <a:pt x="96" y="10"/>
                    <a:pt x="98" y="12"/>
                    <a:pt x="100" y="12"/>
                  </a:cubicBezTo>
                  <a:cubicBezTo>
                    <a:pt x="102" y="12"/>
                    <a:pt x="104" y="10"/>
                    <a:pt x="104" y="8"/>
                  </a:cubicBezTo>
                  <a:cubicBezTo>
                    <a:pt x="104" y="6"/>
                    <a:pt x="102" y="4"/>
                    <a:pt x="100" y="4"/>
                  </a:cubicBezTo>
                  <a:cubicBezTo>
                    <a:pt x="98" y="4"/>
                    <a:pt x="96" y="6"/>
                    <a:pt x="96"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245"/>
            <p:cNvSpPr>
              <a:spLocks noEditPoints="1"/>
            </p:cNvSpPr>
            <p:nvPr/>
          </p:nvSpPr>
          <p:spPr bwMode="auto">
            <a:xfrm>
              <a:off x="3966853" y="4986483"/>
              <a:ext cx="343891" cy="343891"/>
            </a:xfrm>
            <a:custGeom>
              <a:avLst/>
              <a:gdLst>
                <a:gd name="T0" fmla="*/ 80 w 104"/>
                <a:gd name="T1" fmla="*/ 52 h 104"/>
                <a:gd name="T2" fmla="*/ 64 w 104"/>
                <a:gd name="T3" fmla="*/ 52 h 104"/>
                <a:gd name="T4" fmla="*/ 64 w 104"/>
                <a:gd name="T5" fmla="*/ 96 h 104"/>
                <a:gd name="T6" fmla="*/ 72 w 104"/>
                <a:gd name="T7" fmla="*/ 104 h 104"/>
                <a:gd name="T8" fmla="*/ 84 w 104"/>
                <a:gd name="T9" fmla="*/ 104 h 104"/>
                <a:gd name="T10" fmla="*/ 88 w 104"/>
                <a:gd name="T11" fmla="*/ 100 h 104"/>
                <a:gd name="T12" fmla="*/ 104 w 104"/>
                <a:gd name="T13" fmla="*/ 88 h 104"/>
                <a:gd name="T14" fmla="*/ 104 w 104"/>
                <a:gd name="T15" fmla="*/ 68 h 104"/>
                <a:gd name="T16" fmla="*/ 52 w 104"/>
                <a:gd name="T17" fmla="*/ 0 h 104"/>
                <a:gd name="T18" fmla="*/ 0 w 104"/>
                <a:gd name="T19" fmla="*/ 68 h 104"/>
                <a:gd name="T20" fmla="*/ 0 w 104"/>
                <a:gd name="T21" fmla="*/ 88 h 104"/>
                <a:gd name="T22" fmla="*/ 16 w 104"/>
                <a:gd name="T23" fmla="*/ 100 h 104"/>
                <a:gd name="T24" fmla="*/ 20 w 104"/>
                <a:gd name="T25" fmla="*/ 104 h 104"/>
                <a:gd name="T26" fmla="*/ 32 w 104"/>
                <a:gd name="T27" fmla="*/ 104 h 104"/>
                <a:gd name="T28" fmla="*/ 40 w 104"/>
                <a:gd name="T29" fmla="*/ 96 h 104"/>
                <a:gd name="T30" fmla="*/ 36 w 104"/>
                <a:gd name="T31" fmla="*/ 52 h 104"/>
                <a:gd name="T32" fmla="*/ 24 w 104"/>
                <a:gd name="T33" fmla="*/ 52 h 104"/>
                <a:gd name="T34" fmla="*/ 16 w 104"/>
                <a:gd name="T35" fmla="*/ 52 h 104"/>
                <a:gd name="T36" fmla="*/ 12 w 104"/>
                <a:gd name="T37" fmla="*/ 56 h 104"/>
                <a:gd name="T38" fmla="*/ 8 w 104"/>
                <a:gd name="T39" fmla="*/ 52 h 104"/>
                <a:gd name="T40" fmla="*/ 96 w 104"/>
                <a:gd name="T41" fmla="*/ 52 h 104"/>
                <a:gd name="T42" fmla="*/ 92 w 104"/>
                <a:gd name="T43" fmla="*/ 56 h 104"/>
                <a:gd name="T44" fmla="*/ 88 w 104"/>
                <a:gd name="T45" fmla="*/ 52 h 104"/>
                <a:gd name="T46" fmla="*/ 80 w 104"/>
                <a:gd name="T47" fmla="*/ 96 h 104"/>
                <a:gd name="T48" fmla="*/ 72 w 104"/>
                <a:gd name="T49" fmla="*/ 60 h 104"/>
                <a:gd name="T50" fmla="*/ 80 w 104"/>
                <a:gd name="T51" fmla="*/ 96 h 104"/>
                <a:gd name="T52" fmla="*/ 32 w 104"/>
                <a:gd name="T53" fmla="*/ 60 h 104"/>
                <a:gd name="T54" fmla="*/ 24 w 104"/>
                <a:gd name="T55" fmla="*/ 96 h 104"/>
                <a:gd name="T56" fmla="*/ 12 w 104"/>
                <a:gd name="T57" fmla="*/ 64 h 104"/>
                <a:gd name="T58" fmla="*/ 16 w 104"/>
                <a:gd name="T59" fmla="*/ 92 h 104"/>
                <a:gd name="T60" fmla="*/ 8 w 104"/>
                <a:gd name="T61" fmla="*/ 88 h 104"/>
                <a:gd name="T62" fmla="*/ 8 w 104"/>
                <a:gd name="T63" fmla="*/ 68 h 104"/>
                <a:gd name="T64" fmla="*/ 92 w 104"/>
                <a:gd name="T65" fmla="*/ 64 h 104"/>
                <a:gd name="T66" fmla="*/ 96 w 104"/>
                <a:gd name="T67" fmla="*/ 72 h 104"/>
                <a:gd name="T68" fmla="*/ 92 w 104"/>
                <a:gd name="T69" fmla="*/ 92 h 104"/>
                <a:gd name="T70" fmla="*/ 88 w 104"/>
                <a:gd name="T71" fmla="*/ 6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04">
                  <a:moveTo>
                    <a:pt x="84" y="52"/>
                  </a:moveTo>
                  <a:cubicBezTo>
                    <a:pt x="80" y="52"/>
                    <a:pt x="80" y="52"/>
                    <a:pt x="80" y="52"/>
                  </a:cubicBezTo>
                  <a:cubicBezTo>
                    <a:pt x="72" y="52"/>
                    <a:pt x="72" y="52"/>
                    <a:pt x="72" y="52"/>
                  </a:cubicBezTo>
                  <a:cubicBezTo>
                    <a:pt x="64" y="52"/>
                    <a:pt x="64" y="52"/>
                    <a:pt x="64" y="52"/>
                  </a:cubicBezTo>
                  <a:cubicBezTo>
                    <a:pt x="64" y="60"/>
                    <a:pt x="64" y="60"/>
                    <a:pt x="64" y="60"/>
                  </a:cubicBezTo>
                  <a:cubicBezTo>
                    <a:pt x="64" y="96"/>
                    <a:pt x="64" y="96"/>
                    <a:pt x="64" y="96"/>
                  </a:cubicBezTo>
                  <a:cubicBezTo>
                    <a:pt x="64" y="104"/>
                    <a:pt x="64" y="104"/>
                    <a:pt x="64" y="104"/>
                  </a:cubicBezTo>
                  <a:cubicBezTo>
                    <a:pt x="72" y="104"/>
                    <a:pt x="72" y="104"/>
                    <a:pt x="72" y="104"/>
                  </a:cubicBezTo>
                  <a:cubicBezTo>
                    <a:pt x="80" y="104"/>
                    <a:pt x="80" y="104"/>
                    <a:pt x="80" y="104"/>
                  </a:cubicBezTo>
                  <a:cubicBezTo>
                    <a:pt x="84" y="104"/>
                    <a:pt x="84" y="104"/>
                    <a:pt x="84" y="104"/>
                  </a:cubicBezTo>
                  <a:cubicBezTo>
                    <a:pt x="88" y="104"/>
                    <a:pt x="88" y="104"/>
                    <a:pt x="88" y="104"/>
                  </a:cubicBezTo>
                  <a:cubicBezTo>
                    <a:pt x="88" y="100"/>
                    <a:pt x="88" y="100"/>
                    <a:pt x="88" y="100"/>
                  </a:cubicBezTo>
                  <a:cubicBezTo>
                    <a:pt x="92" y="100"/>
                    <a:pt x="92" y="100"/>
                    <a:pt x="92" y="100"/>
                  </a:cubicBezTo>
                  <a:cubicBezTo>
                    <a:pt x="98" y="100"/>
                    <a:pt x="104" y="94"/>
                    <a:pt x="104" y="88"/>
                  </a:cubicBezTo>
                  <a:cubicBezTo>
                    <a:pt x="104" y="72"/>
                    <a:pt x="104" y="72"/>
                    <a:pt x="104" y="72"/>
                  </a:cubicBezTo>
                  <a:cubicBezTo>
                    <a:pt x="104" y="68"/>
                    <a:pt x="104" y="68"/>
                    <a:pt x="104" y="68"/>
                  </a:cubicBezTo>
                  <a:cubicBezTo>
                    <a:pt x="104" y="52"/>
                    <a:pt x="104" y="52"/>
                    <a:pt x="104" y="52"/>
                  </a:cubicBezTo>
                  <a:cubicBezTo>
                    <a:pt x="104" y="23"/>
                    <a:pt x="80" y="0"/>
                    <a:pt x="52" y="0"/>
                  </a:cubicBezTo>
                  <a:cubicBezTo>
                    <a:pt x="23" y="0"/>
                    <a:pt x="0" y="23"/>
                    <a:pt x="0" y="52"/>
                  </a:cubicBezTo>
                  <a:cubicBezTo>
                    <a:pt x="0" y="68"/>
                    <a:pt x="0" y="68"/>
                    <a:pt x="0" y="68"/>
                  </a:cubicBezTo>
                  <a:cubicBezTo>
                    <a:pt x="0" y="72"/>
                    <a:pt x="0" y="72"/>
                    <a:pt x="0" y="72"/>
                  </a:cubicBezTo>
                  <a:cubicBezTo>
                    <a:pt x="0" y="88"/>
                    <a:pt x="0" y="88"/>
                    <a:pt x="0" y="88"/>
                  </a:cubicBezTo>
                  <a:cubicBezTo>
                    <a:pt x="0" y="94"/>
                    <a:pt x="5" y="100"/>
                    <a:pt x="12" y="100"/>
                  </a:cubicBezTo>
                  <a:cubicBezTo>
                    <a:pt x="16" y="100"/>
                    <a:pt x="16" y="100"/>
                    <a:pt x="16" y="100"/>
                  </a:cubicBezTo>
                  <a:cubicBezTo>
                    <a:pt x="16" y="104"/>
                    <a:pt x="16" y="104"/>
                    <a:pt x="16" y="104"/>
                  </a:cubicBezTo>
                  <a:cubicBezTo>
                    <a:pt x="20" y="104"/>
                    <a:pt x="20" y="104"/>
                    <a:pt x="20" y="104"/>
                  </a:cubicBezTo>
                  <a:cubicBezTo>
                    <a:pt x="24" y="104"/>
                    <a:pt x="24" y="104"/>
                    <a:pt x="24" y="104"/>
                  </a:cubicBezTo>
                  <a:cubicBezTo>
                    <a:pt x="32" y="104"/>
                    <a:pt x="32" y="104"/>
                    <a:pt x="32" y="104"/>
                  </a:cubicBezTo>
                  <a:cubicBezTo>
                    <a:pt x="40" y="104"/>
                    <a:pt x="40" y="104"/>
                    <a:pt x="40" y="104"/>
                  </a:cubicBezTo>
                  <a:cubicBezTo>
                    <a:pt x="40" y="96"/>
                    <a:pt x="40" y="96"/>
                    <a:pt x="40" y="96"/>
                  </a:cubicBezTo>
                  <a:cubicBezTo>
                    <a:pt x="40" y="52"/>
                    <a:pt x="40" y="52"/>
                    <a:pt x="40" y="52"/>
                  </a:cubicBezTo>
                  <a:cubicBezTo>
                    <a:pt x="36" y="52"/>
                    <a:pt x="36" y="52"/>
                    <a:pt x="36" y="52"/>
                  </a:cubicBezTo>
                  <a:cubicBezTo>
                    <a:pt x="32" y="52"/>
                    <a:pt x="32" y="52"/>
                    <a:pt x="32" y="52"/>
                  </a:cubicBezTo>
                  <a:cubicBezTo>
                    <a:pt x="24" y="52"/>
                    <a:pt x="24" y="52"/>
                    <a:pt x="24" y="52"/>
                  </a:cubicBezTo>
                  <a:cubicBezTo>
                    <a:pt x="20" y="52"/>
                    <a:pt x="20" y="52"/>
                    <a:pt x="20" y="52"/>
                  </a:cubicBezTo>
                  <a:cubicBezTo>
                    <a:pt x="16" y="52"/>
                    <a:pt x="16" y="52"/>
                    <a:pt x="16" y="52"/>
                  </a:cubicBezTo>
                  <a:cubicBezTo>
                    <a:pt x="16" y="56"/>
                    <a:pt x="16" y="56"/>
                    <a:pt x="16" y="56"/>
                  </a:cubicBezTo>
                  <a:cubicBezTo>
                    <a:pt x="12" y="56"/>
                    <a:pt x="12" y="56"/>
                    <a:pt x="12" y="56"/>
                  </a:cubicBezTo>
                  <a:cubicBezTo>
                    <a:pt x="10" y="56"/>
                    <a:pt x="9" y="56"/>
                    <a:pt x="8" y="56"/>
                  </a:cubicBezTo>
                  <a:cubicBezTo>
                    <a:pt x="8" y="52"/>
                    <a:pt x="8" y="52"/>
                    <a:pt x="8" y="52"/>
                  </a:cubicBezTo>
                  <a:cubicBezTo>
                    <a:pt x="8" y="27"/>
                    <a:pt x="27" y="8"/>
                    <a:pt x="52" y="8"/>
                  </a:cubicBezTo>
                  <a:cubicBezTo>
                    <a:pt x="76" y="8"/>
                    <a:pt x="96" y="27"/>
                    <a:pt x="96" y="52"/>
                  </a:cubicBezTo>
                  <a:cubicBezTo>
                    <a:pt x="96" y="56"/>
                    <a:pt x="96" y="56"/>
                    <a:pt x="96" y="56"/>
                  </a:cubicBezTo>
                  <a:cubicBezTo>
                    <a:pt x="94" y="56"/>
                    <a:pt x="93" y="56"/>
                    <a:pt x="92" y="56"/>
                  </a:cubicBezTo>
                  <a:cubicBezTo>
                    <a:pt x="88" y="56"/>
                    <a:pt x="88" y="56"/>
                    <a:pt x="88" y="56"/>
                  </a:cubicBezTo>
                  <a:cubicBezTo>
                    <a:pt x="88" y="52"/>
                    <a:pt x="88" y="52"/>
                    <a:pt x="88" y="52"/>
                  </a:cubicBezTo>
                  <a:lnTo>
                    <a:pt x="84" y="52"/>
                  </a:lnTo>
                  <a:close/>
                  <a:moveTo>
                    <a:pt x="80" y="96"/>
                  </a:moveTo>
                  <a:cubicBezTo>
                    <a:pt x="72" y="96"/>
                    <a:pt x="72" y="96"/>
                    <a:pt x="72" y="96"/>
                  </a:cubicBezTo>
                  <a:cubicBezTo>
                    <a:pt x="72" y="60"/>
                    <a:pt x="72" y="60"/>
                    <a:pt x="72" y="60"/>
                  </a:cubicBezTo>
                  <a:cubicBezTo>
                    <a:pt x="80" y="60"/>
                    <a:pt x="80" y="60"/>
                    <a:pt x="80" y="60"/>
                  </a:cubicBezTo>
                  <a:lnTo>
                    <a:pt x="80" y="96"/>
                  </a:lnTo>
                  <a:close/>
                  <a:moveTo>
                    <a:pt x="24" y="60"/>
                  </a:moveTo>
                  <a:cubicBezTo>
                    <a:pt x="32" y="60"/>
                    <a:pt x="32" y="60"/>
                    <a:pt x="32" y="60"/>
                  </a:cubicBezTo>
                  <a:cubicBezTo>
                    <a:pt x="32" y="96"/>
                    <a:pt x="32" y="96"/>
                    <a:pt x="32" y="96"/>
                  </a:cubicBezTo>
                  <a:cubicBezTo>
                    <a:pt x="24" y="96"/>
                    <a:pt x="24" y="96"/>
                    <a:pt x="24" y="96"/>
                  </a:cubicBezTo>
                  <a:lnTo>
                    <a:pt x="24" y="60"/>
                  </a:lnTo>
                  <a:close/>
                  <a:moveTo>
                    <a:pt x="12" y="64"/>
                  </a:moveTo>
                  <a:cubicBezTo>
                    <a:pt x="16" y="64"/>
                    <a:pt x="16" y="64"/>
                    <a:pt x="16" y="64"/>
                  </a:cubicBezTo>
                  <a:cubicBezTo>
                    <a:pt x="16" y="92"/>
                    <a:pt x="16" y="92"/>
                    <a:pt x="16" y="92"/>
                  </a:cubicBezTo>
                  <a:cubicBezTo>
                    <a:pt x="12" y="92"/>
                    <a:pt x="12" y="92"/>
                    <a:pt x="12" y="92"/>
                  </a:cubicBezTo>
                  <a:cubicBezTo>
                    <a:pt x="9" y="92"/>
                    <a:pt x="8" y="90"/>
                    <a:pt x="8" y="88"/>
                  </a:cubicBezTo>
                  <a:cubicBezTo>
                    <a:pt x="8" y="72"/>
                    <a:pt x="8" y="72"/>
                    <a:pt x="8" y="72"/>
                  </a:cubicBezTo>
                  <a:cubicBezTo>
                    <a:pt x="8" y="68"/>
                    <a:pt x="8" y="68"/>
                    <a:pt x="8" y="68"/>
                  </a:cubicBezTo>
                  <a:cubicBezTo>
                    <a:pt x="8" y="65"/>
                    <a:pt x="9" y="64"/>
                    <a:pt x="12" y="64"/>
                  </a:cubicBezTo>
                  <a:close/>
                  <a:moveTo>
                    <a:pt x="92" y="64"/>
                  </a:moveTo>
                  <a:cubicBezTo>
                    <a:pt x="94" y="64"/>
                    <a:pt x="96" y="65"/>
                    <a:pt x="96" y="68"/>
                  </a:cubicBezTo>
                  <a:cubicBezTo>
                    <a:pt x="96" y="72"/>
                    <a:pt x="96" y="72"/>
                    <a:pt x="96" y="72"/>
                  </a:cubicBezTo>
                  <a:cubicBezTo>
                    <a:pt x="96" y="88"/>
                    <a:pt x="96" y="88"/>
                    <a:pt x="96" y="88"/>
                  </a:cubicBezTo>
                  <a:cubicBezTo>
                    <a:pt x="96" y="90"/>
                    <a:pt x="94" y="92"/>
                    <a:pt x="92" y="92"/>
                  </a:cubicBezTo>
                  <a:cubicBezTo>
                    <a:pt x="88" y="92"/>
                    <a:pt x="88" y="92"/>
                    <a:pt x="88" y="92"/>
                  </a:cubicBezTo>
                  <a:cubicBezTo>
                    <a:pt x="88" y="64"/>
                    <a:pt x="88" y="64"/>
                    <a:pt x="88" y="64"/>
                  </a:cubicBezTo>
                  <a:lnTo>
                    <a:pt x="92" y="6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269"/>
            <p:cNvSpPr>
              <a:spLocks noEditPoints="1"/>
            </p:cNvSpPr>
            <p:nvPr/>
          </p:nvSpPr>
          <p:spPr bwMode="auto">
            <a:xfrm>
              <a:off x="2194145" y="4988580"/>
              <a:ext cx="247434" cy="339697"/>
            </a:xfrm>
            <a:custGeom>
              <a:avLst/>
              <a:gdLst>
                <a:gd name="T0" fmla="*/ 0 w 177"/>
                <a:gd name="T1" fmla="*/ 243 h 243"/>
                <a:gd name="T2" fmla="*/ 177 w 177"/>
                <a:gd name="T3" fmla="*/ 123 h 243"/>
                <a:gd name="T4" fmla="*/ 0 w 177"/>
                <a:gd name="T5" fmla="*/ 0 h 243"/>
                <a:gd name="T6" fmla="*/ 0 w 177"/>
                <a:gd name="T7" fmla="*/ 243 h 243"/>
                <a:gd name="T8" fmla="*/ 19 w 177"/>
                <a:gd name="T9" fmla="*/ 35 h 243"/>
                <a:gd name="T10" fmla="*/ 144 w 177"/>
                <a:gd name="T11" fmla="*/ 123 h 243"/>
                <a:gd name="T12" fmla="*/ 19 w 177"/>
                <a:gd name="T13" fmla="*/ 208 h 243"/>
                <a:gd name="T14" fmla="*/ 19 w 177"/>
                <a:gd name="T15" fmla="*/ 35 h 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243">
                  <a:moveTo>
                    <a:pt x="0" y="243"/>
                  </a:moveTo>
                  <a:lnTo>
                    <a:pt x="177" y="123"/>
                  </a:lnTo>
                  <a:lnTo>
                    <a:pt x="0" y="0"/>
                  </a:lnTo>
                  <a:lnTo>
                    <a:pt x="0" y="243"/>
                  </a:lnTo>
                  <a:close/>
                  <a:moveTo>
                    <a:pt x="19" y="35"/>
                  </a:moveTo>
                  <a:lnTo>
                    <a:pt x="144" y="123"/>
                  </a:lnTo>
                  <a:lnTo>
                    <a:pt x="19" y="208"/>
                  </a:lnTo>
                  <a:lnTo>
                    <a:pt x="19" y="3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270"/>
            <p:cNvSpPr>
              <a:spLocks noEditPoints="1"/>
            </p:cNvSpPr>
            <p:nvPr/>
          </p:nvSpPr>
          <p:spPr bwMode="auto">
            <a:xfrm>
              <a:off x="10272380" y="5004656"/>
              <a:ext cx="412390" cy="307544"/>
            </a:xfrm>
            <a:custGeom>
              <a:avLst/>
              <a:gdLst>
                <a:gd name="T0" fmla="*/ 0 w 125"/>
                <a:gd name="T1" fmla="*/ 71 h 93"/>
                <a:gd name="T2" fmla="*/ 53 w 125"/>
                <a:gd name="T3" fmla="*/ 44 h 93"/>
                <a:gd name="T4" fmla="*/ 110 w 125"/>
                <a:gd name="T5" fmla="*/ 15 h 93"/>
                <a:gd name="T6" fmla="*/ 101 w 125"/>
                <a:gd name="T7" fmla="*/ 5 h 93"/>
                <a:gd name="T8" fmla="*/ 106 w 125"/>
                <a:gd name="T9" fmla="*/ 0 h 93"/>
                <a:gd name="T10" fmla="*/ 125 w 125"/>
                <a:gd name="T11" fmla="*/ 19 h 93"/>
                <a:gd name="T12" fmla="*/ 106 w 125"/>
                <a:gd name="T13" fmla="*/ 37 h 93"/>
                <a:gd name="T14" fmla="*/ 101 w 125"/>
                <a:gd name="T15" fmla="*/ 32 h 93"/>
                <a:gd name="T16" fmla="*/ 110 w 125"/>
                <a:gd name="T17" fmla="*/ 23 h 93"/>
                <a:gd name="T18" fmla="*/ 59 w 125"/>
                <a:gd name="T19" fmla="*/ 49 h 93"/>
                <a:gd name="T20" fmla="*/ 0 w 125"/>
                <a:gd name="T21" fmla="*/ 79 h 93"/>
                <a:gd name="T22" fmla="*/ 0 w 125"/>
                <a:gd name="T23" fmla="*/ 71 h 93"/>
                <a:gd name="T24" fmla="*/ 50 w 125"/>
                <a:gd name="T25" fmla="*/ 35 h 93"/>
                <a:gd name="T26" fmla="*/ 0 w 125"/>
                <a:gd name="T27" fmla="*/ 15 h 93"/>
                <a:gd name="T28" fmla="*/ 0 w 125"/>
                <a:gd name="T29" fmla="*/ 23 h 93"/>
                <a:gd name="T30" fmla="*/ 45 w 125"/>
                <a:gd name="T31" fmla="*/ 41 h 93"/>
                <a:gd name="T32" fmla="*/ 46 w 125"/>
                <a:gd name="T33" fmla="*/ 39 h 93"/>
                <a:gd name="T34" fmla="*/ 50 w 125"/>
                <a:gd name="T35" fmla="*/ 35 h 93"/>
                <a:gd name="T36" fmla="*/ 106 w 125"/>
                <a:gd name="T37" fmla="*/ 93 h 93"/>
                <a:gd name="T38" fmla="*/ 125 w 125"/>
                <a:gd name="T39" fmla="*/ 75 h 93"/>
                <a:gd name="T40" fmla="*/ 106 w 125"/>
                <a:gd name="T41" fmla="*/ 56 h 93"/>
                <a:gd name="T42" fmla="*/ 101 w 125"/>
                <a:gd name="T43" fmla="*/ 61 h 93"/>
                <a:gd name="T44" fmla="*/ 110 w 125"/>
                <a:gd name="T45" fmla="*/ 71 h 93"/>
                <a:gd name="T46" fmla="*/ 67 w 125"/>
                <a:gd name="T47" fmla="*/ 52 h 93"/>
                <a:gd name="T48" fmla="*/ 65 w 125"/>
                <a:gd name="T49" fmla="*/ 54 h 93"/>
                <a:gd name="T50" fmla="*/ 61 w 125"/>
                <a:gd name="T51" fmla="*/ 58 h 93"/>
                <a:gd name="T52" fmla="*/ 110 w 125"/>
                <a:gd name="T53" fmla="*/ 79 h 93"/>
                <a:gd name="T54" fmla="*/ 101 w 125"/>
                <a:gd name="T55" fmla="*/ 88 h 93"/>
                <a:gd name="T56" fmla="*/ 106 w 125"/>
                <a:gd name="T5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5" h="93">
                  <a:moveTo>
                    <a:pt x="0" y="71"/>
                  </a:moveTo>
                  <a:cubicBezTo>
                    <a:pt x="20" y="71"/>
                    <a:pt x="38" y="61"/>
                    <a:pt x="53" y="44"/>
                  </a:cubicBezTo>
                  <a:cubicBezTo>
                    <a:pt x="68" y="26"/>
                    <a:pt x="88" y="15"/>
                    <a:pt x="110" y="15"/>
                  </a:cubicBezTo>
                  <a:cubicBezTo>
                    <a:pt x="101" y="5"/>
                    <a:pt x="101" y="5"/>
                    <a:pt x="101" y="5"/>
                  </a:cubicBezTo>
                  <a:cubicBezTo>
                    <a:pt x="106" y="0"/>
                    <a:pt x="106" y="0"/>
                    <a:pt x="106" y="0"/>
                  </a:cubicBezTo>
                  <a:cubicBezTo>
                    <a:pt x="125" y="19"/>
                    <a:pt x="125" y="19"/>
                    <a:pt x="125" y="19"/>
                  </a:cubicBezTo>
                  <a:cubicBezTo>
                    <a:pt x="106" y="37"/>
                    <a:pt x="106" y="37"/>
                    <a:pt x="106" y="37"/>
                  </a:cubicBezTo>
                  <a:cubicBezTo>
                    <a:pt x="101" y="32"/>
                    <a:pt x="101" y="32"/>
                    <a:pt x="101" y="32"/>
                  </a:cubicBezTo>
                  <a:cubicBezTo>
                    <a:pt x="110" y="23"/>
                    <a:pt x="110" y="23"/>
                    <a:pt x="110" y="23"/>
                  </a:cubicBezTo>
                  <a:cubicBezTo>
                    <a:pt x="91" y="23"/>
                    <a:pt x="72" y="33"/>
                    <a:pt x="59" y="49"/>
                  </a:cubicBezTo>
                  <a:cubicBezTo>
                    <a:pt x="43" y="68"/>
                    <a:pt x="22" y="79"/>
                    <a:pt x="0" y="79"/>
                  </a:cubicBezTo>
                  <a:lnTo>
                    <a:pt x="0" y="71"/>
                  </a:lnTo>
                  <a:close/>
                  <a:moveTo>
                    <a:pt x="50" y="35"/>
                  </a:moveTo>
                  <a:cubicBezTo>
                    <a:pt x="36" y="22"/>
                    <a:pt x="18" y="15"/>
                    <a:pt x="0" y="15"/>
                  </a:cubicBezTo>
                  <a:cubicBezTo>
                    <a:pt x="0" y="23"/>
                    <a:pt x="0" y="23"/>
                    <a:pt x="0" y="23"/>
                  </a:cubicBezTo>
                  <a:cubicBezTo>
                    <a:pt x="16" y="23"/>
                    <a:pt x="32" y="29"/>
                    <a:pt x="45" y="41"/>
                  </a:cubicBezTo>
                  <a:cubicBezTo>
                    <a:pt x="45" y="40"/>
                    <a:pt x="46" y="40"/>
                    <a:pt x="46" y="39"/>
                  </a:cubicBezTo>
                  <a:cubicBezTo>
                    <a:pt x="48" y="38"/>
                    <a:pt x="49" y="36"/>
                    <a:pt x="50" y="35"/>
                  </a:cubicBezTo>
                  <a:close/>
                  <a:moveTo>
                    <a:pt x="106" y="93"/>
                  </a:moveTo>
                  <a:cubicBezTo>
                    <a:pt x="125" y="75"/>
                    <a:pt x="125" y="75"/>
                    <a:pt x="125" y="75"/>
                  </a:cubicBezTo>
                  <a:cubicBezTo>
                    <a:pt x="106" y="56"/>
                    <a:pt x="106" y="56"/>
                    <a:pt x="106" y="56"/>
                  </a:cubicBezTo>
                  <a:cubicBezTo>
                    <a:pt x="101" y="61"/>
                    <a:pt x="101" y="61"/>
                    <a:pt x="101" y="61"/>
                  </a:cubicBezTo>
                  <a:cubicBezTo>
                    <a:pt x="110" y="71"/>
                    <a:pt x="110" y="71"/>
                    <a:pt x="110" y="71"/>
                  </a:cubicBezTo>
                  <a:cubicBezTo>
                    <a:pt x="94" y="70"/>
                    <a:pt x="79" y="64"/>
                    <a:pt x="67" y="52"/>
                  </a:cubicBezTo>
                  <a:cubicBezTo>
                    <a:pt x="66" y="53"/>
                    <a:pt x="65" y="54"/>
                    <a:pt x="65" y="54"/>
                  </a:cubicBezTo>
                  <a:cubicBezTo>
                    <a:pt x="64" y="56"/>
                    <a:pt x="63" y="57"/>
                    <a:pt x="61" y="58"/>
                  </a:cubicBezTo>
                  <a:cubicBezTo>
                    <a:pt x="75" y="71"/>
                    <a:pt x="92" y="78"/>
                    <a:pt x="110" y="79"/>
                  </a:cubicBezTo>
                  <a:cubicBezTo>
                    <a:pt x="101" y="88"/>
                    <a:pt x="101" y="88"/>
                    <a:pt x="101" y="88"/>
                  </a:cubicBezTo>
                  <a:lnTo>
                    <a:pt x="106" y="9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273"/>
            <p:cNvSpPr>
              <a:spLocks noEditPoints="1"/>
            </p:cNvSpPr>
            <p:nvPr/>
          </p:nvSpPr>
          <p:spPr bwMode="auto">
            <a:xfrm>
              <a:off x="1324064" y="5021431"/>
              <a:ext cx="290769" cy="273994"/>
            </a:xfrm>
            <a:custGeom>
              <a:avLst/>
              <a:gdLst>
                <a:gd name="T0" fmla="*/ 3 w 208"/>
                <a:gd name="T1" fmla="*/ 158 h 196"/>
                <a:gd name="T2" fmla="*/ 206 w 208"/>
                <a:gd name="T3" fmla="*/ 158 h 196"/>
                <a:gd name="T4" fmla="*/ 104 w 208"/>
                <a:gd name="T5" fmla="*/ 0 h 196"/>
                <a:gd name="T6" fmla="*/ 3 w 208"/>
                <a:gd name="T7" fmla="*/ 158 h 196"/>
                <a:gd name="T8" fmla="*/ 36 w 208"/>
                <a:gd name="T9" fmla="*/ 139 h 196"/>
                <a:gd name="T10" fmla="*/ 104 w 208"/>
                <a:gd name="T11" fmla="*/ 35 h 196"/>
                <a:gd name="T12" fmla="*/ 173 w 208"/>
                <a:gd name="T13" fmla="*/ 139 h 196"/>
                <a:gd name="T14" fmla="*/ 36 w 208"/>
                <a:gd name="T15" fmla="*/ 139 h 196"/>
                <a:gd name="T16" fmla="*/ 0 w 208"/>
                <a:gd name="T17" fmla="*/ 177 h 196"/>
                <a:gd name="T18" fmla="*/ 208 w 208"/>
                <a:gd name="T19" fmla="*/ 177 h 196"/>
                <a:gd name="T20" fmla="*/ 208 w 208"/>
                <a:gd name="T21" fmla="*/ 196 h 196"/>
                <a:gd name="T22" fmla="*/ 0 w 208"/>
                <a:gd name="T23" fmla="*/ 196 h 196"/>
                <a:gd name="T24" fmla="*/ 0 w 208"/>
                <a:gd name="T25" fmla="*/ 177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96">
                  <a:moveTo>
                    <a:pt x="3" y="158"/>
                  </a:moveTo>
                  <a:lnTo>
                    <a:pt x="206" y="158"/>
                  </a:lnTo>
                  <a:lnTo>
                    <a:pt x="104" y="0"/>
                  </a:lnTo>
                  <a:lnTo>
                    <a:pt x="3" y="158"/>
                  </a:lnTo>
                  <a:close/>
                  <a:moveTo>
                    <a:pt x="36" y="139"/>
                  </a:moveTo>
                  <a:lnTo>
                    <a:pt x="104" y="35"/>
                  </a:lnTo>
                  <a:lnTo>
                    <a:pt x="173" y="139"/>
                  </a:lnTo>
                  <a:lnTo>
                    <a:pt x="36" y="139"/>
                  </a:lnTo>
                  <a:close/>
                  <a:moveTo>
                    <a:pt x="0" y="177"/>
                  </a:moveTo>
                  <a:lnTo>
                    <a:pt x="208" y="177"/>
                  </a:lnTo>
                  <a:lnTo>
                    <a:pt x="208" y="196"/>
                  </a:lnTo>
                  <a:lnTo>
                    <a:pt x="0" y="196"/>
                  </a:lnTo>
                  <a:lnTo>
                    <a:pt x="0" y="17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
            <p:cNvSpPr>
              <a:spLocks noEditPoints="1"/>
            </p:cNvSpPr>
            <p:nvPr/>
          </p:nvSpPr>
          <p:spPr bwMode="auto">
            <a:xfrm>
              <a:off x="443490" y="1888934"/>
              <a:ext cx="290769" cy="397012"/>
            </a:xfrm>
            <a:custGeom>
              <a:avLst/>
              <a:gdLst>
                <a:gd name="T0" fmla="*/ 189 w 208"/>
                <a:gd name="T1" fmla="*/ 265 h 284"/>
                <a:gd name="T2" fmla="*/ 208 w 208"/>
                <a:gd name="T3" fmla="*/ 265 h 284"/>
                <a:gd name="T4" fmla="*/ 208 w 208"/>
                <a:gd name="T5" fmla="*/ 246 h 284"/>
                <a:gd name="T6" fmla="*/ 208 w 208"/>
                <a:gd name="T7" fmla="*/ 19 h 284"/>
                <a:gd name="T8" fmla="*/ 208 w 208"/>
                <a:gd name="T9" fmla="*/ 10 h 284"/>
                <a:gd name="T10" fmla="*/ 208 w 208"/>
                <a:gd name="T11" fmla="*/ 0 h 284"/>
                <a:gd name="T12" fmla="*/ 0 w 208"/>
                <a:gd name="T13" fmla="*/ 0 h 284"/>
                <a:gd name="T14" fmla="*/ 0 w 208"/>
                <a:gd name="T15" fmla="*/ 19 h 284"/>
                <a:gd name="T16" fmla="*/ 0 w 208"/>
                <a:gd name="T17" fmla="*/ 199 h 284"/>
                <a:gd name="T18" fmla="*/ 114 w 208"/>
                <a:gd name="T19" fmla="*/ 284 h 284"/>
                <a:gd name="T20" fmla="*/ 114 w 208"/>
                <a:gd name="T21" fmla="*/ 265 h 284"/>
                <a:gd name="T22" fmla="*/ 189 w 208"/>
                <a:gd name="T23" fmla="*/ 265 h 284"/>
                <a:gd name="T24" fmla="*/ 189 w 208"/>
                <a:gd name="T25" fmla="*/ 19 h 284"/>
                <a:gd name="T26" fmla="*/ 189 w 208"/>
                <a:gd name="T27" fmla="*/ 246 h 284"/>
                <a:gd name="T28" fmla="*/ 114 w 208"/>
                <a:gd name="T29" fmla="*/ 246 h 284"/>
                <a:gd name="T30" fmla="*/ 114 w 208"/>
                <a:gd name="T31" fmla="*/ 180 h 284"/>
                <a:gd name="T32" fmla="*/ 132 w 208"/>
                <a:gd name="T33" fmla="*/ 161 h 284"/>
                <a:gd name="T34" fmla="*/ 132 w 208"/>
                <a:gd name="T35" fmla="*/ 86 h 284"/>
                <a:gd name="T36" fmla="*/ 28 w 208"/>
                <a:gd name="T37" fmla="*/ 19 h 284"/>
                <a:gd name="T38" fmla="*/ 189 w 208"/>
                <a:gd name="T39" fmla="*/ 19 h 284"/>
                <a:gd name="T40" fmla="*/ 99 w 208"/>
                <a:gd name="T41" fmla="*/ 166 h 284"/>
                <a:gd name="T42" fmla="*/ 95 w 208"/>
                <a:gd name="T43" fmla="*/ 173 h 284"/>
                <a:gd name="T44" fmla="*/ 95 w 208"/>
                <a:gd name="T45" fmla="*/ 180 h 284"/>
                <a:gd name="T46" fmla="*/ 95 w 208"/>
                <a:gd name="T47" fmla="*/ 246 h 284"/>
                <a:gd name="T48" fmla="*/ 19 w 208"/>
                <a:gd name="T49" fmla="*/ 190 h 284"/>
                <a:gd name="T50" fmla="*/ 19 w 208"/>
                <a:gd name="T51" fmla="*/ 36 h 284"/>
                <a:gd name="T52" fmla="*/ 114 w 208"/>
                <a:gd name="T53" fmla="*/ 95 h 284"/>
                <a:gd name="T54" fmla="*/ 114 w 208"/>
                <a:gd name="T55" fmla="*/ 154 h 284"/>
                <a:gd name="T56" fmla="*/ 99 w 208"/>
                <a:gd name="T57" fmla="*/ 16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284">
                  <a:moveTo>
                    <a:pt x="189" y="265"/>
                  </a:moveTo>
                  <a:lnTo>
                    <a:pt x="208" y="265"/>
                  </a:lnTo>
                  <a:lnTo>
                    <a:pt x="208" y="246"/>
                  </a:lnTo>
                  <a:lnTo>
                    <a:pt x="208" y="19"/>
                  </a:lnTo>
                  <a:lnTo>
                    <a:pt x="208" y="10"/>
                  </a:lnTo>
                  <a:lnTo>
                    <a:pt x="208" y="0"/>
                  </a:lnTo>
                  <a:lnTo>
                    <a:pt x="0" y="0"/>
                  </a:lnTo>
                  <a:lnTo>
                    <a:pt x="0" y="19"/>
                  </a:lnTo>
                  <a:lnTo>
                    <a:pt x="0" y="199"/>
                  </a:lnTo>
                  <a:lnTo>
                    <a:pt x="114" y="284"/>
                  </a:lnTo>
                  <a:lnTo>
                    <a:pt x="114" y="265"/>
                  </a:lnTo>
                  <a:lnTo>
                    <a:pt x="189" y="265"/>
                  </a:lnTo>
                  <a:close/>
                  <a:moveTo>
                    <a:pt x="189" y="19"/>
                  </a:moveTo>
                  <a:lnTo>
                    <a:pt x="189" y="246"/>
                  </a:lnTo>
                  <a:lnTo>
                    <a:pt x="114" y="246"/>
                  </a:lnTo>
                  <a:lnTo>
                    <a:pt x="114" y="180"/>
                  </a:lnTo>
                  <a:lnTo>
                    <a:pt x="132" y="161"/>
                  </a:lnTo>
                  <a:lnTo>
                    <a:pt x="132" y="86"/>
                  </a:lnTo>
                  <a:lnTo>
                    <a:pt x="28" y="19"/>
                  </a:lnTo>
                  <a:lnTo>
                    <a:pt x="189" y="19"/>
                  </a:lnTo>
                  <a:close/>
                  <a:moveTo>
                    <a:pt x="99" y="166"/>
                  </a:moveTo>
                  <a:lnTo>
                    <a:pt x="95" y="173"/>
                  </a:lnTo>
                  <a:lnTo>
                    <a:pt x="95" y="180"/>
                  </a:lnTo>
                  <a:lnTo>
                    <a:pt x="95" y="246"/>
                  </a:lnTo>
                  <a:lnTo>
                    <a:pt x="19" y="190"/>
                  </a:lnTo>
                  <a:lnTo>
                    <a:pt x="19" y="36"/>
                  </a:lnTo>
                  <a:lnTo>
                    <a:pt x="114" y="95"/>
                  </a:lnTo>
                  <a:lnTo>
                    <a:pt x="114" y="154"/>
                  </a:lnTo>
                  <a:lnTo>
                    <a:pt x="99" y="1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24"/>
            <p:cNvSpPr>
              <a:spLocks noEditPoints="1"/>
            </p:cNvSpPr>
            <p:nvPr/>
          </p:nvSpPr>
          <p:spPr bwMode="auto">
            <a:xfrm>
              <a:off x="10178407" y="1915495"/>
              <a:ext cx="422175" cy="34389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25"/>
            <p:cNvSpPr>
              <a:spLocks noEditPoints="1"/>
            </p:cNvSpPr>
            <p:nvPr/>
          </p:nvSpPr>
          <p:spPr bwMode="auto">
            <a:xfrm>
              <a:off x="9417452" y="1968616"/>
              <a:ext cx="430562" cy="237648"/>
            </a:xfrm>
            <a:custGeom>
              <a:avLst/>
              <a:gdLst>
                <a:gd name="T0" fmla="*/ 73 w 130"/>
                <a:gd name="T1" fmla="*/ 36 h 72"/>
                <a:gd name="T2" fmla="*/ 65 w 130"/>
                <a:gd name="T3" fmla="*/ 44 h 72"/>
                <a:gd name="T4" fmla="*/ 57 w 130"/>
                <a:gd name="T5" fmla="*/ 36 h 72"/>
                <a:gd name="T6" fmla="*/ 65 w 130"/>
                <a:gd name="T7" fmla="*/ 28 h 72"/>
                <a:gd name="T8" fmla="*/ 73 w 130"/>
                <a:gd name="T9" fmla="*/ 36 h 72"/>
                <a:gd name="T10" fmla="*/ 126 w 130"/>
                <a:gd name="T11" fmla="*/ 44 h 72"/>
                <a:gd name="T12" fmla="*/ 126 w 130"/>
                <a:gd name="T13" fmla="*/ 44 h 72"/>
                <a:gd name="T14" fmla="*/ 65 w 130"/>
                <a:gd name="T15" fmla="*/ 72 h 72"/>
                <a:gd name="T16" fmla="*/ 4 w 130"/>
                <a:gd name="T17" fmla="*/ 44 h 72"/>
                <a:gd name="T18" fmla="*/ 4 w 130"/>
                <a:gd name="T19" fmla="*/ 44 h 72"/>
                <a:gd name="T20" fmla="*/ 4 w 130"/>
                <a:gd name="T21" fmla="*/ 28 h 72"/>
                <a:gd name="T22" fmla="*/ 4 w 130"/>
                <a:gd name="T23" fmla="*/ 28 h 72"/>
                <a:gd name="T24" fmla="*/ 65 w 130"/>
                <a:gd name="T25" fmla="*/ 0 h 72"/>
                <a:gd name="T26" fmla="*/ 126 w 130"/>
                <a:gd name="T27" fmla="*/ 28 h 72"/>
                <a:gd name="T28" fmla="*/ 126 w 130"/>
                <a:gd name="T29" fmla="*/ 28 h 72"/>
                <a:gd name="T30" fmla="*/ 126 w 130"/>
                <a:gd name="T31" fmla="*/ 44 h 72"/>
                <a:gd name="T32" fmla="*/ 29 w 130"/>
                <a:gd name="T33" fmla="*/ 36 h 72"/>
                <a:gd name="T34" fmla="*/ 36 w 130"/>
                <a:gd name="T35" fmla="*/ 14 h 72"/>
                <a:gd name="T36" fmla="*/ 10 w 130"/>
                <a:gd name="T37" fmla="*/ 33 h 72"/>
                <a:gd name="T38" fmla="*/ 7 w 130"/>
                <a:gd name="T39" fmla="*/ 31 h 72"/>
                <a:gd name="T40" fmla="*/ 10 w 130"/>
                <a:gd name="T41" fmla="*/ 33 h 72"/>
                <a:gd name="T42" fmla="*/ 10 w 130"/>
                <a:gd name="T43" fmla="*/ 39 h 72"/>
                <a:gd name="T44" fmla="*/ 7 w 130"/>
                <a:gd name="T45" fmla="*/ 41 h 72"/>
                <a:gd name="T46" fmla="*/ 10 w 130"/>
                <a:gd name="T47" fmla="*/ 39 h 72"/>
                <a:gd name="T48" fmla="*/ 36 w 130"/>
                <a:gd name="T49" fmla="*/ 58 h 72"/>
                <a:gd name="T50" fmla="*/ 29 w 130"/>
                <a:gd name="T51" fmla="*/ 36 h 72"/>
                <a:gd name="T52" fmla="*/ 93 w 130"/>
                <a:gd name="T53" fmla="*/ 36 h 72"/>
                <a:gd name="T54" fmla="*/ 68 w 130"/>
                <a:gd name="T55" fmla="*/ 8 h 72"/>
                <a:gd name="T56" fmla="*/ 65 w 130"/>
                <a:gd name="T57" fmla="*/ 8 h 72"/>
                <a:gd name="T58" fmla="*/ 62 w 130"/>
                <a:gd name="T59" fmla="*/ 8 h 72"/>
                <a:gd name="T60" fmla="*/ 37 w 130"/>
                <a:gd name="T61" fmla="*/ 36 h 72"/>
                <a:gd name="T62" fmla="*/ 62 w 130"/>
                <a:gd name="T63" fmla="*/ 64 h 72"/>
                <a:gd name="T64" fmla="*/ 65 w 130"/>
                <a:gd name="T65" fmla="*/ 64 h 72"/>
                <a:gd name="T66" fmla="*/ 68 w 130"/>
                <a:gd name="T67" fmla="*/ 64 h 72"/>
                <a:gd name="T68" fmla="*/ 93 w 130"/>
                <a:gd name="T69" fmla="*/ 36 h 72"/>
                <a:gd name="T70" fmla="*/ 120 w 130"/>
                <a:gd name="T71" fmla="*/ 33 h 72"/>
                <a:gd name="T72" fmla="*/ 123 w 130"/>
                <a:gd name="T73" fmla="*/ 31 h 72"/>
                <a:gd name="T74" fmla="*/ 120 w 130"/>
                <a:gd name="T75" fmla="*/ 33 h 72"/>
                <a:gd name="T76" fmla="*/ 93 w 130"/>
                <a:gd name="T77" fmla="*/ 14 h 72"/>
                <a:gd name="T78" fmla="*/ 101 w 130"/>
                <a:gd name="T79" fmla="*/ 36 h 72"/>
                <a:gd name="T80" fmla="*/ 93 w 130"/>
                <a:gd name="T81" fmla="*/ 58 h 72"/>
                <a:gd name="T82" fmla="*/ 120 w 130"/>
                <a:gd name="T83" fmla="*/ 39 h 72"/>
                <a:gd name="T84" fmla="*/ 123 w 130"/>
                <a:gd name="T85" fmla="*/ 41 h 72"/>
                <a:gd name="T86" fmla="*/ 120 w 130"/>
                <a:gd name="T87" fmla="*/ 39 h 72"/>
                <a:gd name="T88" fmla="*/ 120 w 130"/>
                <a:gd name="T89" fmla="*/ 3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 h="72">
                  <a:moveTo>
                    <a:pt x="73" y="36"/>
                  </a:moveTo>
                  <a:cubicBezTo>
                    <a:pt x="73" y="40"/>
                    <a:pt x="69" y="44"/>
                    <a:pt x="65" y="44"/>
                  </a:cubicBezTo>
                  <a:cubicBezTo>
                    <a:pt x="60" y="44"/>
                    <a:pt x="57" y="40"/>
                    <a:pt x="57" y="36"/>
                  </a:cubicBezTo>
                  <a:cubicBezTo>
                    <a:pt x="57" y="32"/>
                    <a:pt x="60" y="28"/>
                    <a:pt x="65" y="28"/>
                  </a:cubicBezTo>
                  <a:cubicBezTo>
                    <a:pt x="69" y="28"/>
                    <a:pt x="73" y="32"/>
                    <a:pt x="73" y="36"/>
                  </a:cubicBezTo>
                  <a:close/>
                  <a:moveTo>
                    <a:pt x="126" y="44"/>
                  </a:moveTo>
                  <a:cubicBezTo>
                    <a:pt x="126" y="44"/>
                    <a:pt x="126" y="44"/>
                    <a:pt x="126" y="44"/>
                  </a:cubicBezTo>
                  <a:cubicBezTo>
                    <a:pt x="109" y="62"/>
                    <a:pt x="88" y="72"/>
                    <a:pt x="65" y="72"/>
                  </a:cubicBezTo>
                  <a:cubicBezTo>
                    <a:pt x="42" y="72"/>
                    <a:pt x="20" y="62"/>
                    <a:pt x="4" y="44"/>
                  </a:cubicBezTo>
                  <a:cubicBezTo>
                    <a:pt x="4" y="44"/>
                    <a:pt x="4" y="44"/>
                    <a:pt x="4" y="44"/>
                  </a:cubicBezTo>
                  <a:cubicBezTo>
                    <a:pt x="0" y="40"/>
                    <a:pt x="0" y="32"/>
                    <a:pt x="4" y="28"/>
                  </a:cubicBezTo>
                  <a:cubicBezTo>
                    <a:pt x="4" y="28"/>
                    <a:pt x="4" y="28"/>
                    <a:pt x="4" y="28"/>
                  </a:cubicBezTo>
                  <a:cubicBezTo>
                    <a:pt x="20" y="10"/>
                    <a:pt x="42" y="0"/>
                    <a:pt x="65" y="0"/>
                  </a:cubicBezTo>
                  <a:cubicBezTo>
                    <a:pt x="88" y="0"/>
                    <a:pt x="109" y="10"/>
                    <a:pt x="126" y="28"/>
                  </a:cubicBezTo>
                  <a:cubicBezTo>
                    <a:pt x="126" y="28"/>
                    <a:pt x="126" y="28"/>
                    <a:pt x="126" y="28"/>
                  </a:cubicBezTo>
                  <a:cubicBezTo>
                    <a:pt x="130" y="32"/>
                    <a:pt x="130" y="40"/>
                    <a:pt x="126" y="44"/>
                  </a:cubicBezTo>
                  <a:close/>
                  <a:moveTo>
                    <a:pt x="29" y="36"/>
                  </a:moveTo>
                  <a:cubicBezTo>
                    <a:pt x="29" y="28"/>
                    <a:pt x="31" y="20"/>
                    <a:pt x="36" y="14"/>
                  </a:cubicBezTo>
                  <a:cubicBezTo>
                    <a:pt x="26" y="18"/>
                    <a:pt x="17" y="25"/>
                    <a:pt x="10" y="33"/>
                  </a:cubicBezTo>
                  <a:cubicBezTo>
                    <a:pt x="7" y="31"/>
                    <a:pt x="7" y="31"/>
                    <a:pt x="7" y="31"/>
                  </a:cubicBezTo>
                  <a:cubicBezTo>
                    <a:pt x="10" y="33"/>
                    <a:pt x="10" y="33"/>
                    <a:pt x="10" y="33"/>
                  </a:cubicBezTo>
                  <a:cubicBezTo>
                    <a:pt x="8" y="35"/>
                    <a:pt x="8" y="37"/>
                    <a:pt x="10" y="39"/>
                  </a:cubicBezTo>
                  <a:cubicBezTo>
                    <a:pt x="7" y="41"/>
                    <a:pt x="7" y="41"/>
                    <a:pt x="7" y="41"/>
                  </a:cubicBezTo>
                  <a:cubicBezTo>
                    <a:pt x="10" y="39"/>
                    <a:pt x="10" y="39"/>
                    <a:pt x="10" y="39"/>
                  </a:cubicBezTo>
                  <a:cubicBezTo>
                    <a:pt x="17" y="47"/>
                    <a:pt x="26" y="54"/>
                    <a:pt x="36" y="58"/>
                  </a:cubicBezTo>
                  <a:cubicBezTo>
                    <a:pt x="31" y="52"/>
                    <a:pt x="29" y="44"/>
                    <a:pt x="29" y="36"/>
                  </a:cubicBezTo>
                  <a:close/>
                  <a:moveTo>
                    <a:pt x="93" y="36"/>
                  </a:moveTo>
                  <a:cubicBezTo>
                    <a:pt x="93" y="22"/>
                    <a:pt x="82" y="10"/>
                    <a:pt x="68" y="8"/>
                  </a:cubicBezTo>
                  <a:cubicBezTo>
                    <a:pt x="67" y="8"/>
                    <a:pt x="66" y="8"/>
                    <a:pt x="65" y="8"/>
                  </a:cubicBezTo>
                  <a:cubicBezTo>
                    <a:pt x="64" y="8"/>
                    <a:pt x="63" y="8"/>
                    <a:pt x="62" y="8"/>
                  </a:cubicBezTo>
                  <a:cubicBezTo>
                    <a:pt x="48" y="10"/>
                    <a:pt x="37" y="22"/>
                    <a:pt x="37" y="36"/>
                  </a:cubicBezTo>
                  <a:cubicBezTo>
                    <a:pt x="37" y="50"/>
                    <a:pt x="48" y="62"/>
                    <a:pt x="62" y="64"/>
                  </a:cubicBezTo>
                  <a:cubicBezTo>
                    <a:pt x="63" y="64"/>
                    <a:pt x="64" y="64"/>
                    <a:pt x="65" y="64"/>
                  </a:cubicBezTo>
                  <a:cubicBezTo>
                    <a:pt x="66" y="64"/>
                    <a:pt x="67" y="64"/>
                    <a:pt x="68" y="64"/>
                  </a:cubicBezTo>
                  <a:cubicBezTo>
                    <a:pt x="82" y="62"/>
                    <a:pt x="93" y="50"/>
                    <a:pt x="93" y="36"/>
                  </a:cubicBezTo>
                  <a:close/>
                  <a:moveTo>
                    <a:pt x="120" y="33"/>
                  </a:moveTo>
                  <a:cubicBezTo>
                    <a:pt x="123" y="31"/>
                    <a:pt x="123" y="31"/>
                    <a:pt x="123" y="31"/>
                  </a:cubicBezTo>
                  <a:cubicBezTo>
                    <a:pt x="120" y="33"/>
                    <a:pt x="120" y="33"/>
                    <a:pt x="120" y="33"/>
                  </a:cubicBezTo>
                  <a:cubicBezTo>
                    <a:pt x="112" y="25"/>
                    <a:pt x="103" y="18"/>
                    <a:pt x="93" y="14"/>
                  </a:cubicBezTo>
                  <a:cubicBezTo>
                    <a:pt x="98" y="20"/>
                    <a:pt x="101" y="28"/>
                    <a:pt x="101" y="36"/>
                  </a:cubicBezTo>
                  <a:cubicBezTo>
                    <a:pt x="101" y="44"/>
                    <a:pt x="98" y="52"/>
                    <a:pt x="93" y="58"/>
                  </a:cubicBezTo>
                  <a:cubicBezTo>
                    <a:pt x="103" y="54"/>
                    <a:pt x="112" y="47"/>
                    <a:pt x="120" y="39"/>
                  </a:cubicBezTo>
                  <a:cubicBezTo>
                    <a:pt x="123" y="41"/>
                    <a:pt x="123" y="41"/>
                    <a:pt x="123" y="41"/>
                  </a:cubicBezTo>
                  <a:cubicBezTo>
                    <a:pt x="120" y="39"/>
                    <a:pt x="120" y="39"/>
                    <a:pt x="120" y="39"/>
                  </a:cubicBezTo>
                  <a:cubicBezTo>
                    <a:pt x="121" y="37"/>
                    <a:pt x="121" y="35"/>
                    <a:pt x="120" y="3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28"/>
            <p:cNvSpPr>
              <a:spLocks noEditPoints="1"/>
            </p:cNvSpPr>
            <p:nvPr/>
          </p:nvSpPr>
          <p:spPr bwMode="auto">
            <a:xfrm>
              <a:off x="8559180" y="1928775"/>
              <a:ext cx="383033" cy="317330"/>
            </a:xfrm>
            <a:custGeom>
              <a:avLst/>
              <a:gdLst>
                <a:gd name="T0" fmla="*/ 0 w 116"/>
                <a:gd name="T1" fmla="*/ 96 h 96"/>
                <a:gd name="T2" fmla="*/ 78 w 116"/>
                <a:gd name="T3" fmla="*/ 80 h 96"/>
                <a:gd name="T4" fmla="*/ 112 w 116"/>
                <a:gd name="T5" fmla="*/ 80 h 96"/>
                <a:gd name="T6" fmla="*/ 116 w 116"/>
                <a:gd name="T7" fmla="*/ 8 h 96"/>
                <a:gd name="T8" fmla="*/ 108 w 116"/>
                <a:gd name="T9" fmla="*/ 0 h 96"/>
                <a:gd name="T10" fmla="*/ 64 w 116"/>
                <a:gd name="T11" fmla="*/ 0 h 96"/>
                <a:gd name="T12" fmla="*/ 64 w 116"/>
                <a:gd name="T13" fmla="*/ 16 h 96"/>
                <a:gd name="T14" fmla="*/ 8 w 116"/>
                <a:gd name="T15" fmla="*/ 20 h 96"/>
                <a:gd name="T16" fmla="*/ 8 w 116"/>
                <a:gd name="T17" fmla="*/ 56 h 96"/>
                <a:gd name="T18" fmla="*/ 16 w 116"/>
                <a:gd name="T19" fmla="*/ 64 h 96"/>
                <a:gd name="T20" fmla="*/ 40 w 116"/>
                <a:gd name="T21" fmla="*/ 72 h 96"/>
                <a:gd name="T22" fmla="*/ 108 w 116"/>
                <a:gd name="T23" fmla="*/ 72 h 96"/>
                <a:gd name="T24" fmla="*/ 72 w 116"/>
                <a:gd name="T25" fmla="*/ 64 h 96"/>
                <a:gd name="T26" fmla="*/ 80 w 116"/>
                <a:gd name="T27" fmla="*/ 56 h 96"/>
                <a:gd name="T28" fmla="*/ 108 w 116"/>
                <a:gd name="T29" fmla="*/ 72 h 96"/>
                <a:gd name="T30" fmla="*/ 80 w 116"/>
                <a:gd name="T31" fmla="*/ 48 h 96"/>
                <a:gd name="T32" fmla="*/ 108 w 116"/>
                <a:gd name="T33" fmla="*/ 32 h 96"/>
                <a:gd name="T34" fmla="*/ 72 w 116"/>
                <a:gd name="T35" fmla="*/ 8 h 96"/>
                <a:gd name="T36" fmla="*/ 108 w 116"/>
                <a:gd name="T37" fmla="*/ 24 h 96"/>
                <a:gd name="T38" fmla="*/ 80 w 116"/>
                <a:gd name="T39" fmla="*/ 20 h 96"/>
                <a:gd name="T40" fmla="*/ 72 w 116"/>
                <a:gd name="T41" fmla="*/ 16 h 96"/>
                <a:gd name="T42" fmla="*/ 16 w 116"/>
                <a:gd name="T43" fmla="*/ 56 h 96"/>
                <a:gd name="T44" fmla="*/ 72 w 116"/>
                <a:gd name="T45" fmla="*/ 24 h 96"/>
                <a:gd name="T46" fmla="*/ 64 w 116"/>
                <a:gd name="T47" fmla="*/ 56 h 96"/>
                <a:gd name="T48" fmla="*/ 64 w 116"/>
                <a:gd name="T49" fmla="*/ 64 h 96"/>
                <a:gd name="T50" fmla="*/ 48 w 116"/>
                <a:gd name="T51" fmla="*/ 72 h 96"/>
                <a:gd name="T52" fmla="*/ 64 w 116"/>
                <a:gd name="T53" fmla="*/ 64 h 96"/>
                <a:gd name="T54" fmla="*/ 64 w 116"/>
                <a:gd name="T55" fmla="*/ 80 h 96"/>
                <a:gd name="T56" fmla="*/ 73 w 116"/>
                <a:gd name="T57" fmla="*/ 88 h 96"/>
                <a:gd name="T58" fmla="*/ 20 w 116"/>
                <a:gd name="T59" fmla="*/ 80 h 96"/>
                <a:gd name="T60" fmla="*/ 48 w 116"/>
                <a:gd name="T61" fmla="*/ 80 h 96"/>
                <a:gd name="T62" fmla="*/ 96 w 116"/>
                <a:gd name="T63" fmla="*/ 96 h 96"/>
                <a:gd name="T64" fmla="*/ 112 w 116"/>
                <a:gd name="T65" fmla="*/ 96 h 96"/>
                <a:gd name="T66" fmla="*/ 96 w 116"/>
                <a:gd name="T67" fmla="*/ 20 h 96"/>
                <a:gd name="T68" fmla="*/ 104 w 116"/>
                <a:gd name="T6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6" h="96">
                  <a:moveTo>
                    <a:pt x="16" y="72"/>
                  </a:moveTo>
                  <a:cubicBezTo>
                    <a:pt x="0" y="96"/>
                    <a:pt x="0" y="96"/>
                    <a:pt x="0" y="96"/>
                  </a:cubicBezTo>
                  <a:cubicBezTo>
                    <a:pt x="88" y="96"/>
                    <a:pt x="88" y="96"/>
                    <a:pt x="88" y="96"/>
                  </a:cubicBezTo>
                  <a:cubicBezTo>
                    <a:pt x="78" y="80"/>
                    <a:pt x="78" y="80"/>
                    <a:pt x="78" y="80"/>
                  </a:cubicBezTo>
                  <a:cubicBezTo>
                    <a:pt x="108" y="80"/>
                    <a:pt x="108" y="80"/>
                    <a:pt x="108" y="80"/>
                  </a:cubicBezTo>
                  <a:cubicBezTo>
                    <a:pt x="112" y="80"/>
                    <a:pt x="112" y="80"/>
                    <a:pt x="112" y="80"/>
                  </a:cubicBezTo>
                  <a:cubicBezTo>
                    <a:pt x="116" y="80"/>
                    <a:pt x="116" y="80"/>
                    <a:pt x="116" y="80"/>
                  </a:cubicBezTo>
                  <a:cubicBezTo>
                    <a:pt x="116" y="8"/>
                    <a:pt x="116" y="8"/>
                    <a:pt x="116" y="8"/>
                  </a:cubicBezTo>
                  <a:cubicBezTo>
                    <a:pt x="116" y="0"/>
                    <a:pt x="116" y="0"/>
                    <a:pt x="116" y="0"/>
                  </a:cubicBezTo>
                  <a:cubicBezTo>
                    <a:pt x="108" y="0"/>
                    <a:pt x="108" y="0"/>
                    <a:pt x="108" y="0"/>
                  </a:cubicBezTo>
                  <a:cubicBezTo>
                    <a:pt x="72" y="0"/>
                    <a:pt x="72" y="0"/>
                    <a:pt x="72" y="0"/>
                  </a:cubicBezTo>
                  <a:cubicBezTo>
                    <a:pt x="64" y="0"/>
                    <a:pt x="64" y="0"/>
                    <a:pt x="64" y="0"/>
                  </a:cubicBezTo>
                  <a:cubicBezTo>
                    <a:pt x="64" y="8"/>
                    <a:pt x="64" y="8"/>
                    <a:pt x="64" y="8"/>
                  </a:cubicBezTo>
                  <a:cubicBezTo>
                    <a:pt x="64" y="16"/>
                    <a:pt x="64" y="16"/>
                    <a:pt x="64" y="16"/>
                  </a:cubicBezTo>
                  <a:cubicBezTo>
                    <a:pt x="8" y="16"/>
                    <a:pt x="8" y="16"/>
                    <a:pt x="8" y="16"/>
                  </a:cubicBezTo>
                  <a:cubicBezTo>
                    <a:pt x="8" y="20"/>
                    <a:pt x="8" y="20"/>
                    <a:pt x="8" y="20"/>
                  </a:cubicBezTo>
                  <a:cubicBezTo>
                    <a:pt x="8" y="24"/>
                    <a:pt x="8" y="24"/>
                    <a:pt x="8" y="24"/>
                  </a:cubicBezTo>
                  <a:cubicBezTo>
                    <a:pt x="8" y="56"/>
                    <a:pt x="8" y="56"/>
                    <a:pt x="8" y="56"/>
                  </a:cubicBezTo>
                  <a:cubicBezTo>
                    <a:pt x="8" y="64"/>
                    <a:pt x="8" y="64"/>
                    <a:pt x="8" y="64"/>
                  </a:cubicBezTo>
                  <a:cubicBezTo>
                    <a:pt x="16" y="64"/>
                    <a:pt x="16" y="64"/>
                    <a:pt x="16" y="64"/>
                  </a:cubicBezTo>
                  <a:cubicBezTo>
                    <a:pt x="40" y="64"/>
                    <a:pt x="40" y="64"/>
                    <a:pt x="40" y="64"/>
                  </a:cubicBezTo>
                  <a:cubicBezTo>
                    <a:pt x="40" y="72"/>
                    <a:pt x="40" y="72"/>
                    <a:pt x="40" y="72"/>
                  </a:cubicBezTo>
                  <a:lnTo>
                    <a:pt x="16" y="72"/>
                  </a:lnTo>
                  <a:close/>
                  <a:moveTo>
                    <a:pt x="108" y="72"/>
                  </a:moveTo>
                  <a:cubicBezTo>
                    <a:pt x="72" y="72"/>
                    <a:pt x="72" y="72"/>
                    <a:pt x="72" y="72"/>
                  </a:cubicBezTo>
                  <a:cubicBezTo>
                    <a:pt x="72" y="64"/>
                    <a:pt x="72" y="64"/>
                    <a:pt x="72" y="64"/>
                  </a:cubicBezTo>
                  <a:cubicBezTo>
                    <a:pt x="80" y="64"/>
                    <a:pt x="80" y="64"/>
                    <a:pt x="80" y="64"/>
                  </a:cubicBezTo>
                  <a:cubicBezTo>
                    <a:pt x="80" y="56"/>
                    <a:pt x="80" y="56"/>
                    <a:pt x="80" y="56"/>
                  </a:cubicBezTo>
                  <a:cubicBezTo>
                    <a:pt x="108" y="56"/>
                    <a:pt x="108" y="56"/>
                    <a:pt x="108" y="56"/>
                  </a:cubicBezTo>
                  <a:lnTo>
                    <a:pt x="108" y="72"/>
                  </a:lnTo>
                  <a:close/>
                  <a:moveTo>
                    <a:pt x="108" y="48"/>
                  </a:moveTo>
                  <a:cubicBezTo>
                    <a:pt x="80" y="48"/>
                    <a:pt x="80" y="48"/>
                    <a:pt x="80" y="48"/>
                  </a:cubicBezTo>
                  <a:cubicBezTo>
                    <a:pt x="80" y="32"/>
                    <a:pt x="80" y="32"/>
                    <a:pt x="80" y="32"/>
                  </a:cubicBezTo>
                  <a:cubicBezTo>
                    <a:pt x="108" y="32"/>
                    <a:pt x="108" y="32"/>
                    <a:pt x="108" y="32"/>
                  </a:cubicBezTo>
                  <a:lnTo>
                    <a:pt x="108" y="48"/>
                  </a:lnTo>
                  <a:close/>
                  <a:moveTo>
                    <a:pt x="72" y="8"/>
                  </a:moveTo>
                  <a:cubicBezTo>
                    <a:pt x="108" y="8"/>
                    <a:pt x="108" y="8"/>
                    <a:pt x="108" y="8"/>
                  </a:cubicBezTo>
                  <a:cubicBezTo>
                    <a:pt x="108" y="24"/>
                    <a:pt x="108" y="24"/>
                    <a:pt x="108" y="24"/>
                  </a:cubicBezTo>
                  <a:cubicBezTo>
                    <a:pt x="80" y="24"/>
                    <a:pt x="80" y="24"/>
                    <a:pt x="80" y="24"/>
                  </a:cubicBezTo>
                  <a:cubicBezTo>
                    <a:pt x="80" y="20"/>
                    <a:pt x="80" y="20"/>
                    <a:pt x="80" y="20"/>
                  </a:cubicBezTo>
                  <a:cubicBezTo>
                    <a:pt x="80" y="16"/>
                    <a:pt x="80" y="16"/>
                    <a:pt x="80" y="16"/>
                  </a:cubicBezTo>
                  <a:cubicBezTo>
                    <a:pt x="72" y="16"/>
                    <a:pt x="72" y="16"/>
                    <a:pt x="72" y="16"/>
                  </a:cubicBezTo>
                  <a:lnTo>
                    <a:pt x="72" y="8"/>
                  </a:lnTo>
                  <a:close/>
                  <a:moveTo>
                    <a:pt x="16" y="56"/>
                  </a:moveTo>
                  <a:cubicBezTo>
                    <a:pt x="16" y="24"/>
                    <a:pt x="16" y="24"/>
                    <a:pt x="16" y="24"/>
                  </a:cubicBezTo>
                  <a:cubicBezTo>
                    <a:pt x="72" y="24"/>
                    <a:pt x="72" y="24"/>
                    <a:pt x="72" y="24"/>
                  </a:cubicBezTo>
                  <a:cubicBezTo>
                    <a:pt x="72" y="56"/>
                    <a:pt x="72" y="56"/>
                    <a:pt x="72" y="56"/>
                  </a:cubicBezTo>
                  <a:cubicBezTo>
                    <a:pt x="64" y="56"/>
                    <a:pt x="64" y="56"/>
                    <a:pt x="64" y="56"/>
                  </a:cubicBezTo>
                  <a:lnTo>
                    <a:pt x="16" y="56"/>
                  </a:lnTo>
                  <a:close/>
                  <a:moveTo>
                    <a:pt x="64" y="64"/>
                  </a:moveTo>
                  <a:cubicBezTo>
                    <a:pt x="64" y="72"/>
                    <a:pt x="64" y="72"/>
                    <a:pt x="64" y="72"/>
                  </a:cubicBezTo>
                  <a:cubicBezTo>
                    <a:pt x="48" y="72"/>
                    <a:pt x="48" y="72"/>
                    <a:pt x="48" y="72"/>
                  </a:cubicBezTo>
                  <a:cubicBezTo>
                    <a:pt x="48" y="64"/>
                    <a:pt x="48" y="64"/>
                    <a:pt x="48" y="64"/>
                  </a:cubicBezTo>
                  <a:lnTo>
                    <a:pt x="64" y="64"/>
                  </a:lnTo>
                  <a:close/>
                  <a:moveTo>
                    <a:pt x="48" y="80"/>
                  </a:moveTo>
                  <a:cubicBezTo>
                    <a:pt x="64" y="80"/>
                    <a:pt x="64" y="80"/>
                    <a:pt x="64" y="80"/>
                  </a:cubicBezTo>
                  <a:cubicBezTo>
                    <a:pt x="68" y="80"/>
                    <a:pt x="68" y="80"/>
                    <a:pt x="68" y="80"/>
                  </a:cubicBezTo>
                  <a:cubicBezTo>
                    <a:pt x="73" y="88"/>
                    <a:pt x="73" y="88"/>
                    <a:pt x="73" y="88"/>
                  </a:cubicBezTo>
                  <a:cubicBezTo>
                    <a:pt x="15" y="88"/>
                    <a:pt x="15" y="88"/>
                    <a:pt x="15" y="88"/>
                  </a:cubicBezTo>
                  <a:cubicBezTo>
                    <a:pt x="20" y="80"/>
                    <a:pt x="20" y="80"/>
                    <a:pt x="20" y="80"/>
                  </a:cubicBezTo>
                  <a:cubicBezTo>
                    <a:pt x="40" y="80"/>
                    <a:pt x="40" y="80"/>
                    <a:pt x="40" y="80"/>
                  </a:cubicBezTo>
                  <a:lnTo>
                    <a:pt x="48" y="80"/>
                  </a:lnTo>
                  <a:close/>
                  <a:moveTo>
                    <a:pt x="112" y="96"/>
                  </a:moveTo>
                  <a:cubicBezTo>
                    <a:pt x="96" y="96"/>
                    <a:pt x="96" y="96"/>
                    <a:pt x="96" y="96"/>
                  </a:cubicBezTo>
                  <a:cubicBezTo>
                    <a:pt x="96" y="91"/>
                    <a:pt x="100" y="88"/>
                    <a:pt x="104" y="88"/>
                  </a:cubicBezTo>
                  <a:cubicBezTo>
                    <a:pt x="109" y="88"/>
                    <a:pt x="112" y="91"/>
                    <a:pt x="112" y="96"/>
                  </a:cubicBezTo>
                  <a:close/>
                  <a:moveTo>
                    <a:pt x="104" y="20"/>
                  </a:moveTo>
                  <a:cubicBezTo>
                    <a:pt x="96" y="20"/>
                    <a:pt x="96" y="20"/>
                    <a:pt x="96" y="20"/>
                  </a:cubicBezTo>
                  <a:cubicBezTo>
                    <a:pt x="96" y="12"/>
                    <a:pt x="96" y="12"/>
                    <a:pt x="96" y="12"/>
                  </a:cubicBezTo>
                  <a:cubicBezTo>
                    <a:pt x="104" y="12"/>
                    <a:pt x="104" y="12"/>
                    <a:pt x="104" y="12"/>
                  </a:cubicBezTo>
                  <a:lnTo>
                    <a:pt x="104" y="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30"/>
            <p:cNvSpPr>
              <a:spLocks noEditPoints="1"/>
            </p:cNvSpPr>
            <p:nvPr/>
          </p:nvSpPr>
          <p:spPr bwMode="auto">
            <a:xfrm>
              <a:off x="4851512" y="1951841"/>
              <a:ext cx="422175" cy="271198"/>
            </a:xfrm>
            <a:custGeom>
              <a:avLst/>
              <a:gdLst>
                <a:gd name="T0" fmla="*/ 41 w 128"/>
                <a:gd name="T1" fmla="*/ 17 h 82"/>
                <a:gd name="T2" fmla="*/ 47 w 128"/>
                <a:gd name="T3" fmla="*/ 11 h 82"/>
                <a:gd name="T4" fmla="*/ 36 w 128"/>
                <a:gd name="T5" fmla="*/ 0 h 82"/>
                <a:gd name="T6" fmla="*/ 0 w 128"/>
                <a:gd name="T7" fmla="*/ 36 h 82"/>
                <a:gd name="T8" fmla="*/ 0 w 128"/>
                <a:gd name="T9" fmla="*/ 38 h 82"/>
                <a:gd name="T10" fmla="*/ 0 w 128"/>
                <a:gd name="T11" fmla="*/ 42 h 82"/>
                <a:gd name="T12" fmla="*/ 0 w 128"/>
                <a:gd name="T13" fmla="*/ 46 h 82"/>
                <a:gd name="T14" fmla="*/ 8 w 128"/>
                <a:gd name="T15" fmla="*/ 46 h 82"/>
                <a:gd name="T16" fmla="*/ 8 w 128"/>
                <a:gd name="T17" fmla="*/ 58 h 82"/>
                <a:gd name="T18" fmla="*/ 32 w 128"/>
                <a:gd name="T19" fmla="*/ 82 h 82"/>
                <a:gd name="T20" fmla="*/ 56 w 128"/>
                <a:gd name="T21" fmla="*/ 58 h 82"/>
                <a:gd name="T22" fmla="*/ 56 w 128"/>
                <a:gd name="T23" fmla="*/ 54 h 82"/>
                <a:gd name="T24" fmla="*/ 64 w 128"/>
                <a:gd name="T25" fmla="*/ 46 h 82"/>
                <a:gd name="T26" fmla="*/ 72 w 128"/>
                <a:gd name="T27" fmla="*/ 54 h 82"/>
                <a:gd name="T28" fmla="*/ 72 w 128"/>
                <a:gd name="T29" fmla="*/ 58 h 82"/>
                <a:gd name="T30" fmla="*/ 96 w 128"/>
                <a:gd name="T31" fmla="*/ 82 h 82"/>
                <a:gd name="T32" fmla="*/ 120 w 128"/>
                <a:gd name="T33" fmla="*/ 58 h 82"/>
                <a:gd name="T34" fmla="*/ 120 w 128"/>
                <a:gd name="T35" fmla="*/ 46 h 82"/>
                <a:gd name="T36" fmla="*/ 128 w 128"/>
                <a:gd name="T37" fmla="*/ 46 h 82"/>
                <a:gd name="T38" fmla="*/ 128 w 128"/>
                <a:gd name="T39" fmla="*/ 42 h 82"/>
                <a:gd name="T40" fmla="*/ 128 w 128"/>
                <a:gd name="T41" fmla="*/ 38 h 82"/>
                <a:gd name="T42" fmla="*/ 128 w 128"/>
                <a:gd name="T43" fmla="*/ 36 h 82"/>
                <a:gd name="T44" fmla="*/ 92 w 128"/>
                <a:gd name="T45" fmla="*/ 0 h 82"/>
                <a:gd name="T46" fmla="*/ 81 w 128"/>
                <a:gd name="T47" fmla="*/ 11 h 82"/>
                <a:gd name="T48" fmla="*/ 87 w 128"/>
                <a:gd name="T49" fmla="*/ 17 h 82"/>
                <a:gd name="T50" fmla="*/ 92 w 128"/>
                <a:gd name="T51" fmla="*/ 11 h 82"/>
                <a:gd name="T52" fmla="*/ 119 w 128"/>
                <a:gd name="T53" fmla="*/ 38 h 82"/>
                <a:gd name="T54" fmla="*/ 10 w 128"/>
                <a:gd name="T55" fmla="*/ 38 h 82"/>
                <a:gd name="T56" fmla="*/ 36 w 128"/>
                <a:gd name="T57" fmla="*/ 11 h 82"/>
                <a:gd name="T58" fmla="*/ 41 w 128"/>
                <a:gd name="T59" fmla="*/ 17 h 82"/>
                <a:gd name="T60" fmla="*/ 80 w 128"/>
                <a:gd name="T61" fmla="*/ 46 h 82"/>
                <a:gd name="T62" fmla="*/ 112 w 128"/>
                <a:gd name="T63" fmla="*/ 46 h 82"/>
                <a:gd name="T64" fmla="*/ 112 w 128"/>
                <a:gd name="T65" fmla="*/ 58 h 82"/>
                <a:gd name="T66" fmla="*/ 96 w 128"/>
                <a:gd name="T67" fmla="*/ 74 h 82"/>
                <a:gd name="T68" fmla="*/ 80 w 128"/>
                <a:gd name="T69" fmla="*/ 58 h 82"/>
                <a:gd name="T70" fmla="*/ 80 w 128"/>
                <a:gd name="T71" fmla="*/ 46 h 82"/>
                <a:gd name="T72" fmla="*/ 16 w 128"/>
                <a:gd name="T73" fmla="*/ 46 h 82"/>
                <a:gd name="T74" fmla="*/ 48 w 128"/>
                <a:gd name="T75" fmla="*/ 46 h 82"/>
                <a:gd name="T76" fmla="*/ 48 w 128"/>
                <a:gd name="T77" fmla="*/ 58 h 82"/>
                <a:gd name="T78" fmla="*/ 32 w 128"/>
                <a:gd name="T79" fmla="*/ 74 h 82"/>
                <a:gd name="T80" fmla="*/ 16 w 128"/>
                <a:gd name="T81" fmla="*/ 58 h 82"/>
                <a:gd name="T82" fmla="*/ 16 w 128"/>
                <a:gd name="T83" fmla="*/ 4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82">
                  <a:moveTo>
                    <a:pt x="41" y="17"/>
                  </a:moveTo>
                  <a:cubicBezTo>
                    <a:pt x="47" y="11"/>
                    <a:pt x="47" y="11"/>
                    <a:pt x="47" y="11"/>
                  </a:cubicBezTo>
                  <a:cubicBezTo>
                    <a:pt x="36" y="0"/>
                    <a:pt x="36" y="0"/>
                    <a:pt x="36" y="0"/>
                  </a:cubicBezTo>
                  <a:cubicBezTo>
                    <a:pt x="0" y="36"/>
                    <a:pt x="0" y="36"/>
                    <a:pt x="0" y="36"/>
                  </a:cubicBezTo>
                  <a:cubicBezTo>
                    <a:pt x="0" y="38"/>
                    <a:pt x="0" y="38"/>
                    <a:pt x="0" y="38"/>
                  </a:cubicBezTo>
                  <a:cubicBezTo>
                    <a:pt x="0" y="42"/>
                    <a:pt x="0" y="42"/>
                    <a:pt x="0" y="42"/>
                  </a:cubicBezTo>
                  <a:cubicBezTo>
                    <a:pt x="0" y="46"/>
                    <a:pt x="0" y="46"/>
                    <a:pt x="0" y="46"/>
                  </a:cubicBezTo>
                  <a:cubicBezTo>
                    <a:pt x="8" y="46"/>
                    <a:pt x="8" y="46"/>
                    <a:pt x="8" y="46"/>
                  </a:cubicBezTo>
                  <a:cubicBezTo>
                    <a:pt x="8" y="58"/>
                    <a:pt x="8" y="58"/>
                    <a:pt x="8" y="58"/>
                  </a:cubicBezTo>
                  <a:cubicBezTo>
                    <a:pt x="8" y="71"/>
                    <a:pt x="19" y="82"/>
                    <a:pt x="32" y="82"/>
                  </a:cubicBezTo>
                  <a:cubicBezTo>
                    <a:pt x="45" y="82"/>
                    <a:pt x="56" y="71"/>
                    <a:pt x="56" y="58"/>
                  </a:cubicBezTo>
                  <a:cubicBezTo>
                    <a:pt x="56" y="54"/>
                    <a:pt x="56" y="54"/>
                    <a:pt x="56" y="54"/>
                  </a:cubicBezTo>
                  <a:cubicBezTo>
                    <a:pt x="56" y="49"/>
                    <a:pt x="60" y="46"/>
                    <a:pt x="64" y="46"/>
                  </a:cubicBezTo>
                  <a:cubicBezTo>
                    <a:pt x="69" y="46"/>
                    <a:pt x="72" y="49"/>
                    <a:pt x="72" y="54"/>
                  </a:cubicBezTo>
                  <a:cubicBezTo>
                    <a:pt x="72" y="58"/>
                    <a:pt x="72" y="58"/>
                    <a:pt x="72" y="58"/>
                  </a:cubicBezTo>
                  <a:cubicBezTo>
                    <a:pt x="72" y="71"/>
                    <a:pt x="83" y="82"/>
                    <a:pt x="96" y="82"/>
                  </a:cubicBezTo>
                  <a:cubicBezTo>
                    <a:pt x="109" y="82"/>
                    <a:pt x="120" y="71"/>
                    <a:pt x="120" y="58"/>
                  </a:cubicBezTo>
                  <a:cubicBezTo>
                    <a:pt x="120" y="46"/>
                    <a:pt x="120" y="46"/>
                    <a:pt x="120" y="46"/>
                  </a:cubicBezTo>
                  <a:cubicBezTo>
                    <a:pt x="128" y="46"/>
                    <a:pt x="128" y="46"/>
                    <a:pt x="128" y="46"/>
                  </a:cubicBezTo>
                  <a:cubicBezTo>
                    <a:pt x="128" y="42"/>
                    <a:pt x="128" y="42"/>
                    <a:pt x="128" y="42"/>
                  </a:cubicBezTo>
                  <a:cubicBezTo>
                    <a:pt x="128" y="38"/>
                    <a:pt x="128" y="38"/>
                    <a:pt x="128" y="38"/>
                  </a:cubicBezTo>
                  <a:cubicBezTo>
                    <a:pt x="128" y="36"/>
                    <a:pt x="128" y="36"/>
                    <a:pt x="128" y="36"/>
                  </a:cubicBezTo>
                  <a:cubicBezTo>
                    <a:pt x="92" y="0"/>
                    <a:pt x="92" y="0"/>
                    <a:pt x="92" y="0"/>
                  </a:cubicBezTo>
                  <a:cubicBezTo>
                    <a:pt x="81" y="11"/>
                    <a:pt x="81" y="11"/>
                    <a:pt x="81" y="11"/>
                  </a:cubicBezTo>
                  <a:cubicBezTo>
                    <a:pt x="87" y="17"/>
                    <a:pt x="87" y="17"/>
                    <a:pt x="87" y="17"/>
                  </a:cubicBezTo>
                  <a:cubicBezTo>
                    <a:pt x="92" y="11"/>
                    <a:pt x="92" y="11"/>
                    <a:pt x="92" y="11"/>
                  </a:cubicBezTo>
                  <a:cubicBezTo>
                    <a:pt x="119" y="38"/>
                    <a:pt x="119" y="38"/>
                    <a:pt x="119" y="38"/>
                  </a:cubicBezTo>
                  <a:cubicBezTo>
                    <a:pt x="10" y="38"/>
                    <a:pt x="10" y="38"/>
                    <a:pt x="10" y="38"/>
                  </a:cubicBezTo>
                  <a:cubicBezTo>
                    <a:pt x="36" y="11"/>
                    <a:pt x="36" y="11"/>
                    <a:pt x="36" y="11"/>
                  </a:cubicBezTo>
                  <a:lnTo>
                    <a:pt x="41" y="17"/>
                  </a:lnTo>
                  <a:close/>
                  <a:moveTo>
                    <a:pt x="80" y="46"/>
                  </a:moveTo>
                  <a:cubicBezTo>
                    <a:pt x="112" y="46"/>
                    <a:pt x="112" y="46"/>
                    <a:pt x="112" y="46"/>
                  </a:cubicBezTo>
                  <a:cubicBezTo>
                    <a:pt x="112" y="58"/>
                    <a:pt x="112" y="58"/>
                    <a:pt x="112" y="58"/>
                  </a:cubicBezTo>
                  <a:cubicBezTo>
                    <a:pt x="112" y="67"/>
                    <a:pt x="105" y="74"/>
                    <a:pt x="96" y="74"/>
                  </a:cubicBezTo>
                  <a:cubicBezTo>
                    <a:pt x="87" y="74"/>
                    <a:pt x="80" y="67"/>
                    <a:pt x="80" y="58"/>
                  </a:cubicBezTo>
                  <a:lnTo>
                    <a:pt x="80" y="46"/>
                  </a:lnTo>
                  <a:close/>
                  <a:moveTo>
                    <a:pt x="16" y="46"/>
                  </a:moveTo>
                  <a:cubicBezTo>
                    <a:pt x="48" y="46"/>
                    <a:pt x="48" y="46"/>
                    <a:pt x="48" y="46"/>
                  </a:cubicBezTo>
                  <a:cubicBezTo>
                    <a:pt x="48" y="58"/>
                    <a:pt x="48" y="58"/>
                    <a:pt x="48" y="58"/>
                  </a:cubicBezTo>
                  <a:cubicBezTo>
                    <a:pt x="48" y="67"/>
                    <a:pt x="41" y="74"/>
                    <a:pt x="32" y="74"/>
                  </a:cubicBezTo>
                  <a:cubicBezTo>
                    <a:pt x="23" y="74"/>
                    <a:pt x="16" y="67"/>
                    <a:pt x="16" y="58"/>
                  </a:cubicBezTo>
                  <a:lnTo>
                    <a:pt x="16" y="4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40"/>
            <p:cNvSpPr>
              <a:spLocks noEditPoints="1"/>
            </p:cNvSpPr>
            <p:nvPr/>
          </p:nvSpPr>
          <p:spPr bwMode="auto">
            <a:xfrm>
              <a:off x="7611986" y="1875654"/>
              <a:ext cx="317330" cy="423573"/>
            </a:xfrm>
            <a:custGeom>
              <a:avLst/>
              <a:gdLst>
                <a:gd name="T0" fmla="*/ 48 w 96"/>
                <a:gd name="T1" fmla="*/ 0 h 128"/>
                <a:gd name="T2" fmla="*/ 12 w 96"/>
                <a:gd name="T3" fmla="*/ 36 h 128"/>
                <a:gd name="T4" fmla="*/ 12 w 96"/>
                <a:gd name="T5" fmla="*/ 56 h 128"/>
                <a:gd name="T6" fmla="*/ 0 w 96"/>
                <a:gd name="T7" fmla="*/ 56 h 128"/>
                <a:gd name="T8" fmla="*/ 0 w 96"/>
                <a:gd name="T9" fmla="*/ 128 h 128"/>
                <a:gd name="T10" fmla="*/ 96 w 96"/>
                <a:gd name="T11" fmla="*/ 128 h 128"/>
                <a:gd name="T12" fmla="*/ 96 w 96"/>
                <a:gd name="T13" fmla="*/ 56 h 128"/>
                <a:gd name="T14" fmla="*/ 84 w 96"/>
                <a:gd name="T15" fmla="*/ 56 h 128"/>
                <a:gd name="T16" fmla="*/ 84 w 96"/>
                <a:gd name="T17" fmla="*/ 36 h 128"/>
                <a:gd name="T18" fmla="*/ 48 w 96"/>
                <a:gd name="T19" fmla="*/ 0 h 128"/>
                <a:gd name="T20" fmla="*/ 20 w 96"/>
                <a:gd name="T21" fmla="*/ 36 h 128"/>
                <a:gd name="T22" fmla="*/ 48 w 96"/>
                <a:gd name="T23" fmla="*/ 8 h 128"/>
                <a:gd name="T24" fmla="*/ 76 w 96"/>
                <a:gd name="T25" fmla="*/ 36 h 128"/>
                <a:gd name="T26" fmla="*/ 76 w 96"/>
                <a:gd name="T27" fmla="*/ 56 h 128"/>
                <a:gd name="T28" fmla="*/ 20 w 96"/>
                <a:gd name="T29" fmla="*/ 56 h 128"/>
                <a:gd name="T30" fmla="*/ 20 w 96"/>
                <a:gd name="T31" fmla="*/ 36 h 128"/>
                <a:gd name="T32" fmla="*/ 88 w 96"/>
                <a:gd name="T33" fmla="*/ 64 h 128"/>
                <a:gd name="T34" fmla="*/ 88 w 96"/>
                <a:gd name="T35" fmla="*/ 120 h 128"/>
                <a:gd name="T36" fmla="*/ 8 w 96"/>
                <a:gd name="T37" fmla="*/ 120 h 128"/>
                <a:gd name="T38" fmla="*/ 8 w 96"/>
                <a:gd name="T39" fmla="*/ 64 h 128"/>
                <a:gd name="T40" fmla="*/ 88 w 96"/>
                <a:gd name="T41"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28">
                  <a:moveTo>
                    <a:pt x="48" y="0"/>
                  </a:moveTo>
                  <a:cubicBezTo>
                    <a:pt x="28" y="0"/>
                    <a:pt x="12" y="16"/>
                    <a:pt x="12" y="36"/>
                  </a:cubicBezTo>
                  <a:cubicBezTo>
                    <a:pt x="12" y="56"/>
                    <a:pt x="12" y="56"/>
                    <a:pt x="12" y="56"/>
                  </a:cubicBezTo>
                  <a:cubicBezTo>
                    <a:pt x="0" y="56"/>
                    <a:pt x="0" y="56"/>
                    <a:pt x="0" y="56"/>
                  </a:cubicBezTo>
                  <a:cubicBezTo>
                    <a:pt x="0" y="128"/>
                    <a:pt x="0" y="128"/>
                    <a:pt x="0" y="128"/>
                  </a:cubicBezTo>
                  <a:cubicBezTo>
                    <a:pt x="96" y="128"/>
                    <a:pt x="96" y="128"/>
                    <a:pt x="96" y="128"/>
                  </a:cubicBezTo>
                  <a:cubicBezTo>
                    <a:pt x="96" y="56"/>
                    <a:pt x="96" y="56"/>
                    <a:pt x="96" y="56"/>
                  </a:cubicBezTo>
                  <a:cubicBezTo>
                    <a:pt x="84" y="56"/>
                    <a:pt x="84" y="56"/>
                    <a:pt x="84" y="56"/>
                  </a:cubicBezTo>
                  <a:cubicBezTo>
                    <a:pt x="84" y="36"/>
                    <a:pt x="84" y="36"/>
                    <a:pt x="84" y="36"/>
                  </a:cubicBezTo>
                  <a:cubicBezTo>
                    <a:pt x="84" y="16"/>
                    <a:pt x="68" y="0"/>
                    <a:pt x="48" y="0"/>
                  </a:cubicBezTo>
                  <a:close/>
                  <a:moveTo>
                    <a:pt x="20" y="36"/>
                  </a:moveTo>
                  <a:cubicBezTo>
                    <a:pt x="20" y="20"/>
                    <a:pt x="32" y="8"/>
                    <a:pt x="48" y="8"/>
                  </a:cubicBezTo>
                  <a:cubicBezTo>
                    <a:pt x="63" y="8"/>
                    <a:pt x="76" y="20"/>
                    <a:pt x="76" y="36"/>
                  </a:cubicBezTo>
                  <a:cubicBezTo>
                    <a:pt x="76" y="56"/>
                    <a:pt x="76" y="56"/>
                    <a:pt x="76" y="56"/>
                  </a:cubicBezTo>
                  <a:cubicBezTo>
                    <a:pt x="20" y="56"/>
                    <a:pt x="20" y="56"/>
                    <a:pt x="20" y="56"/>
                  </a:cubicBezTo>
                  <a:lnTo>
                    <a:pt x="20" y="36"/>
                  </a:lnTo>
                  <a:close/>
                  <a:moveTo>
                    <a:pt x="88" y="64"/>
                  </a:moveTo>
                  <a:cubicBezTo>
                    <a:pt x="88" y="120"/>
                    <a:pt x="88" y="120"/>
                    <a:pt x="88" y="120"/>
                  </a:cubicBezTo>
                  <a:cubicBezTo>
                    <a:pt x="8" y="120"/>
                    <a:pt x="8" y="120"/>
                    <a:pt x="8" y="120"/>
                  </a:cubicBezTo>
                  <a:cubicBezTo>
                    <a:pt x="8" y="64"/>
                    <a:pt x="8" y="64"/>
                    <a:pt x="8" y="64"/>
                  </a:cubicBezTo>
                  <a:lnTo>
                    <a:pt x="88" y="6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43"/>
            <p:cNvSpPr>
              <a:spLocks noEditPoints="1"/>
            </p:cNvSpPr>
            <p:nvPr/>
          </p:nvSpPr>
          <p:spPr bwMode="auto">
            <a:xfrm>
              <a:off x="4026285" y="1855245"/>
              <a:ext cx="225025" cy="464389"/>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227"/>
            <p:cNvSpPr>
              <a:spLocks noEditPoints="1"/>
            </p:cNvSpPr>
            <p:nvPr/>
          </p:nvSpPr>
          <p:spPr bwMode="auto">
            <a:xfrm>
              <a:off x="6677550" y="1877750"/>
              <a:ext cx="419379" cy="419379"/>
            </a:xfrm>
            <a:custGeom>
              <a:avLst/>
              <a:gdLst>
                <a:gd name="T0" fmla="*/ 127 w 127"/>
                <a:gd name="T1" fmla="*/ 28 h 127"/>
                <a:gd name="T2" fmla="*/ 99 w 127"/>
                <a:gd name="T3" fmla="*/ 0 h 127"/>
                <a:gd name="T4" fmla="*/ 72 w 127"/>
                <a:gd name="T5" fmla="*/ 24 h 127"/>
                <a:gd name="T6" fmla="*/ 0 w 127"/>
                <a:gd name="T7" fmla="*/ 110 h 127"/>
                <a:gd name="T8" fmla="*/ 17 w 127"/>
                <a:gd name="T9" fmla="*/ 127 h 127"/>
                <a:gd name="T10" fmla="*/ 103 w 127"/>
                <a:gd name="T11" fmla="*/ 56 h 127"/>
                <a:gd name="T12" fmla="*/ 127 w 127"/>
                <a:gd name="T13" fmla="*/ 28 h 127"/>
                <a:gd name="T14" fmla="*/ 99 w 127"/>
                <a:gd name="T15" fmla="*/ 8 h 127"/>
                <a:gd name="T16" fmla="*/ 119 w 127"/>
                <a:gd name="T17" fmla="*/ 28 h 127"/>
                <a:gd name="T18" fmla="*/ 116 w 127"/>
                <a:gd name="T19" fmla="*/ 39 h 127"/>
                <a:gd name="T20" fmla="*/ 88 w 127"/>
                <a:gd name="T21" fmla="*/ 11 h 127"/>
                <a:gd name="T22" fmla="*/ 99 w 127"/>
                <a:gd name="T23" fmla="*/ 8 h 127"/>
                <a:gd name="T24" fmla="*/ 18 w 127"/>
                <a:gd name="T25" fmla="*/ 117 h 127"/>
                <a:gd name="T26" fmla="*/ 11 w 127"/>
                <a:gd name="T27" fmla="*/ 110 h 127"/>
                <a:gd name="T28" fmla="*/ 20 w 127"/>
                <a:gd name="T29" fmla="*/ 98 h 127"/>
                <a:gd name="T30" fmla="*/ 29 w 127"/>
                <a:gd name="T31" fmla="*/ 107 h 127"/>
                <a:gd name="T32" fmla="*/ 18 w 127"/>
                <a:gd name="T33" fmla="*/ 117 h 127"/>
                <a:gd name="T34" fmla="*/ 35 w 127"/>
                <a:gd name="T35" fmla="*/ 102 h 127"/>
                <a:gd name="T36" fmla="*/ 25 w 127"/>
                <a:gd name="T37" fmla="*/ 92 h 127"/>
                <a:gd name="T38" fmla="*/ 72 w 127"/>
                <a:gd name="T39" fmla="*/ 36 h 127"/>
                <a:gd name="T40" fmla="*/ 92 w 127"/>
                <a:gd name="T41" fmla="*/ 55 h 127"/>
                <a:gd name="T42" fmla="*/ 35 w 127"/>
                <a:gd name="T43" fmla="*/ 102 h 127"/>
                <a:gd name="T44" fmla="*/ 79 w 127"/>
                <a:gd name="T45" fmla="*/ 28 h 127"/>
                <a:gd name="T46" fmla="*/ 83 w 127"/>
                <a:gd name="T47" fmla="*/ 17 h 127"/>
                <a:gd name="T48" fmla="*/ 110 w 127"/>
                <a:gd name="T49" fmla="*/ 45 h 127"/>
                <a:gd name="T50" fmla="*/ 99 w 127"/>
                <a:gd name="T51" fmla="*/ 48 h 127"/>
                <a:gd name="T52" fmla="*/ 79 w 127"/>
                <a:gd name="T53" fmla="*/ 2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127">
                  <a:moveTo>
                    <a:pt x="127" y="28"/>
                  </a:moveTo>
                  <a:cubicBezTo>
                    <a:pt x="127" y="12"/>
                    <a:pt x="115" y="0"/>
                    <a:pt x="99" y="0"/>
                  </a:cubicBezTo>
                  <a:cubicBezTo>
                    <a:pt x="85" y="0"/>
                    <a:pt x="73" y="10"/>
                    <a:pt x="72" y="24"/>
                  </a:cubicBezTo>
                  <a:cubicBezTo>
                    <a:pt x="0" y="110"/>
                    <a:pt x="0" y="110"/>
                    <a:pt x="0" y="110"/>
                  </a:cubicBezTo>
                  <a:cubicBezTo>
                    <a:pt x="17" y="127"/>
                    <a:pt x="17" y="127"/>
                    <a:pt x="17" y="127"/>
                  </a:cubicBezTo>
                  <a:cubicBezTo>
                    <a:pt x="103" y="56"/>
                    <a:pt x="103" y="56"/>
                    <a:pt x="103" y="56"/>
                  </a:cubicBezTo>
                  <a:cubicBezTo>
                    <a:pt x="117" y="54"/>
                    <a:pt x="127" y="42"/>
                    <a:pt x="127" y="28"/>
                  </a:cubicBezTo>
                  <a:close/>
                  <a:moveTo>
                    <a:pt x="99" y="8"/>
                  </a:moveTo>
                  <a:cubicBezTo>
                    <a:pt x="110" y="8"/>
                    <a:pt x="119" y="17"/>
                    <a:pt x="119" y="28"/>
                  </a:cubicBezTo>
                  <a:cubicBezTo>
                    <a:pt x="119" y="32"/>
                    <a:pt x="118" y="36"/>
                    <a:pt x="116" y="39"/>
                  </a:cubicBezTo>
                  <a:cubicBezTo>
                    <a:pt x="88" y="11"/>
                    <a:pt x="88" y="11"/>
                    <a:pt x="88" y="11"/>
                  </a:cubicBezTo>
                  <a:cubicBezTo>
                    <a:pt x="91" y="9"/>
                    <a:pt x="95" y="8"/>
                    <a:pt x="99" y="8"/>
                  </a:cubicBezTo>
                  <a:close/>
                  <a:moveTo>
                    <a:pt x="18" y="117"/>
                  </a:moveTo>
                  <a:cubicBezTo>
                    <a:pt x="11" y="110"/>
                    <a:pt x="11" y="110"/>
                    <a:pt x="11" y="110"/>
                  </a:cubicBezTo>
                  <a:cubicBezTo>
                    <a:pt x="20" y="98"/>
                    <a:pt x="20" y="98"/>
                    <a:pt x="20" y="98"/>
                  </a:cubicBezTo>
                  <a:cubicBezTo>
                    <a:pt x="29" y="107"/>
                    <a:pt x="29" y="107"/>
                    <a:pt x="29" y="107"/>
                  </a:cubicBezTo>
                  <a:lnTo>
                    <a:pt x="18" y="117"/>
                  </a:lnTo>
                  <a:close/>
                  <a:moveTo>
                    <a:pt x="35" y="102"/>
                  </a:moveTo>
                  <a:cubicBezTo>
                    <a:pt x="25" y="92"/>
                    <a:pt x="25" y="92"/>
                    <a:pt x="25" y="92"/>
                  </a:cubicBezTo>
                  <a:cubicBezTo>
                    <a:pt x="72" y="36"/>
                    <a:pt x="72" y="36"/>
                    <a:pt x="72" y="36"/>
                  </a:cubicBezTo>
                  <a:cubicBezTo>
                    <a:pt x="75" y="45"/>
                    <a:pt x="82" y="52"/>
                    <a:pt x="92" y="55"/>
                  </a:cubicBezTo>
                  <a:lnTo>
                    <a:pt x="35" y="102"/>
                  </a:lnTo>
                  <a:close/>
                  <a:moveTo>
                    <a:pt x="79" y="28"/>
                  </a:moveTo>
                  <a:cubicBezTo>
                    <a:pt x="79" y="24"/>
                    <a:pt x="81" y="20"/>
                    <a:pt x="83" y="17"/>
                  </a:cubicBezTo>
                  <a:cubicBezTo>
                    <a:pt x="110" y="45"/>
                    <a:pt x="110" y="45"/>
                    <a:pt x="110" y="45"/>
                  </a:cubicBezTo>
                  <a:cubicBezTo>
                    <a:pt x="107" y="47"/>
                    <a:pt x="103" y="48"/>
                    <a:pt x="99" y="48"/>
                  </a:cubicBezTo>
                  <a:cubicBezTo>
                    <a:pt x="88" y="48"/>
                    <a:pt x="79" y="39"/>
                    <a:pt x="79" y="2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234"/>
            <p:cNvSpPr>
              <a:spLocks noEditPoints="1"/>
            </p:cNvSpPr>
            <p:nvPr/>
          </p:nvSpPr>
          <p:spPr bwMode="auto">
            <a:xfrm>
              <a:off x="5803721" y="1835812"/>
              <a:ext cx="297759" cy="503254"/>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52 h 152"/>
                <a:gd name="T22" fmla="*/ 61 w 90"/>
                <a:gd name="T23" fmla="*/ 144 h 152"/>
                <a:gd name="T24" fmla="*/ 29 w 90"/>
                <a:gd name="T25" fmla="*/ 144 h 152"/>
                <a:gd name="T26" fmla="*/ 29 w 90"/>
                <a:gd name="T27" fmla="*/ 152 h 152"/>
                <a:gd name="T28" fmla="*/ 61 w 90"/>
                <a:gd name="T29" fmla="*/ 152 h 152"/>
                <a:gd name="T30" fmla="*/ 69 w 90"/>
                <a:gd name="T31" fmla="*/ 104 h 152"/>
                <a:gd name="T32" fmla="*/ 20 w 90"/>
                <a:gd name="T33" fmla="*/ 104 h 152"/>
                <a:gd name="T34" fmla="*/ 20 w 90"/>
                <a:gd name="T35" fmla="*/ 100 h 152"/>
                <a:gd name="T36" fmla="*/ 9 w 90"/>
                <a:gd name="T37" fmla="*/ 72 h 152"/>
                <a:gd name="T38" fmla="*/ 12 w 90"/>
                <a:gd name="T39" fmla="*/ 70 h 152"/>
                <a:gd name="T40" fmla="*/ 9 w 90"/>
                <a:gd name="T41" fmla="*/ 72 h 152"/>
                <a:gd name="T42" fmla="*/ 0 w 90"/>
                <a:gd name="T43" fmla="*/ 45 h 152"/>
                <a:gd name="T44" fmla="*/ 45 w 90"/>
                <a:gd name="T45" fmla="*/ 0 h 152"/>
                <a:gd name="T46" fmla="*/ 90 w 90"/>
                <a:gd name="T47" fmla="*/ 45 h 152"/>
                <a:gd name="T48" fmla="*/ 81 w 90"/>
                <a:gd name="T49" fmla="*/ 72 h 152"/>
                <a:gd name="T50" fmla="*/ 79 w 90"/>
                <a:gd name="T51" fmla="*/ 74 h 152"/>
                <a:gd name="T52" fmla="*/ 70 w 90"/>
                <a:gd name="T53" fmla="*/ 100 h 152"/>
                <a:gd name="T54" fmla="*/ 69 w 90"/>
                <a:gd name="T55" fmla="*/ 104 h 152"/>
                <a:gd name="T56" fmla="*/ 62 w 90"/>
                <a:gd name="T57" fmla="*/ 96 h 152"/>
                <a:gd name="T58" fmla="*/ 75 w 90"/>
                <a:gd name="T59" fmla="*/ 67 h 152"/>
                <a:gd name="T60" fmla="*/ 75 w 90"/>
                <a:gd name="T61" fmla="*/ 67 h 152"/>
                <a:gd name="T62" fmla="*/ 82 w 90"/>
                <a:gd name="T63" fmla="*/ 45 h 152"/>
                <a:gd name="T64" fmla="*/ 45 w 90"/>
                <a:gd name="T65" fmla="*/ 8 h 152"/>
                <a:gd name="T66" fmla="*/ 8 w 90"/>
                <a:gd name="T67" fmla="*/ 45 h 152"/>
                <a:gd name="T68" fmla="*/ 15 w 90"/>
                <a:gd name="T69" fmla="*/ 67 h 152"/>
                <a:gd name="T70" fmla="*/ 15 w 90"/>
                <a:gd name="T71" fmla="*/ 67 h 152"/>
                <a:gd name="T72" fmla="*/ 27 w 90"/>
                <a:gd name="T73" fmla="*/ 96 h 152"/>
                <a:gd name="T74" fmla="*/ 62 w 90"/>
                <a:gd name="T75" fmla="*/ 9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52"/>
                  </a:moveTo>
                  <a:cubicBezTo>
                    <a:pt x="61" y="144"/>
                    <a:pt x="61" y="144"/>
                    <a:pt x="61" y="144"/>
                  </a:cubicBezTo>
                  <a:cubicBezTo>
                    <a:pt x="29" y="144"/>
                    <a:pt x="29" y="144"/>
                    <a:pt x="29" y="144"/>
                  </a:cubicBezTo>
                  <a:cubicBezTo>
                    <a:pt x="29" y="152"/>
                    <a:pt x="29" y="152"/>
                    <a:pt x="29" y="152"/>
                  </a:cubicBezTo>
                  <a:lnTo>
                    <a:pt x="61" y="152"/>
                  </a:lnTo>
                  <a:close/>
                  <a:moveTo>
                    <a:pt x="69"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1"/>
                    <a:pt x="20" y="0"/>
                    <a:pt x="45" y="0"/>
                  </a:cubicBezTo>
                  <a:cubicBezTo>
                    <a:pt x="70" y="0"/>
                    <a:pt x="90" y="21"/>
                    <a:pt x="90" y="45"/>
                  </a:cubicBezTo>
                  <a:cubicBezTo>
                    <a:pt x="90" y="55"/>
                    <a:pt x="87" y="64"/>
                    <a:pt x="81" y="72"/>
                  </a:cubicBezTo>
                  <a:cubicBezTo>
                    <a:pt x="79" y="74"/>
                    <a:pt x="79" y="74"/>
                    <a:pt x="79" y="74"/>
                  </a:cubicBezTo>
                  <a:cubicBezTo>
                    <a:pt x="71" y="87"/>
                    <a:pt x="70" y="100"/>
                    <a:pt x="70" y="100"/>
                  </a:cubicBezTo>
                  <a:lnTo>
                    <a:pt x="69" y="104"/>
                  </a:lnTo>
                  <a:close/>
                  <a:moveTo>
                    <a:pt x="62" y="96"/>
                  </a:moveTo>
                  <a:cubicBezTo>
                    <a:pt x="63" y="90"/>
                    <a:pt x="66" y="78"/>
                    <a:pt x="75" y="67"/>
                  </a:cubicBezTo>
                  <a:cubicBezTo>
                    <a:pt x="75" y="67"/>
                    <a:pt x="75" y="67"/>
                    <a:pt x="75" y="67"/>
                  </a:cubicBezTo>
                  <a:cubicBezTo>
                    <a:pt x="79" y="61"/>
                    <a:pt x="82" y="53"/>
                    <a:pt x="82" y="45"/>
                  </a:cubicBezTo>
                  <a:cubicBezTo>
                    <a:pt x="82" y="25"/>
                    <a:pt x="65" y="8"/>
                    <a:pt x="45" y="8"/>
                  </a:cubicBezTo>
                  <a:cubicBezTo>
                    <a:pt x="24" y="8"/>
                    <a:pt x="8" y="25"/>
                    <a:pt x="8" y="45"/>
                  </a:cubicBezTo>
                  <a:cubicBezTo>
                    <a:pt x="8" y="53"/>
                    <a:pt x="10" y="61"/>
                    <a:pt x="15" y="67"/>
                  </a:cubicBezTo>
                  <a:cubicBezTo>
                    <a:pt x="15" y="67"/>
                    <a:pt x="15" y="67"/>
                    <a:pt x="15" y="67"/>
                  </a:cubicBezTo>
                  <a:cubicBezTo>
                    <a:pt x="23" y="78"/>
                    <a:pt x="26" y="90"/>
                    <a:pt x="27" y="96"/>
                  </a:cubicBezTo>
                  <a:lnTo>
                    <a:pt x="62" y="9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271"/>
            <p:cNvSpPr>
              <a:spLocks noEditPoints="1"/>
            </p:cNvSpPr>
            <p:nvPr/>
          </p:nvSpPr>
          <p:spPr bwMode="auto">
            <a:xfrm>
              <a:off x="3033651" y="1937375"/>
              <a:ext cx="398858" cy="300130"/>
            </a:xfrm>
            <a:custGeom>
              <a:avLst/>
              <a:gdLst>
                <a:gd name="T0" fmla="*/ 80 w 128"/>
                <a:gd name="T1" fmla="*/ 0 h 96"/>
                <a:gd name="T2" fmla="*/ 48 w 128"/>
                <a:gd name="T3" fmla="*/ 0 h 96"/>
                <a:gd name="T4" fmla="*/ 40 w 128"/>
                <a:gd name="T5" fmla="*/ 8 h 96"/>
                <a:gd name="T6" fmla="*/ 0 w 128"/>
                <a:gd name="T7" fmla="*/ 8 h 96"/>
                <a:gd name="T8" fmla="*/ 0 w 128"/>
                <a:gd name="T9" fmla="*/ 96 h 96"/>
                <a:gd name="T10" fmla="*/ 128 w 128"/>
                <a:gd name="T11" fmla="*/ 96 h 96"/>
                <a:gd name="T12" fmla="*/ 128 w 128"/>
                <a:gd name="T13" fmla="*/ 8 h 96"/>
                <a:gd name="T14" fmla="*/ 88 w 128"/>
                <a:gd name="T15" fmla="*/ 8 h 96"/>
                <a:gd name="T16" fmla="*/ 80 w 128"/>
                <a:gd name="T17" fmla="*/ 0 h 96"/>
                <a:gd name="T18" fmla="*/ 120 w 128"/>
                <a:gd name="T19" fmla="*/ 88 h 96"/>
                <a:gd name="T20" fmla="*/ 8 w 128"/>
                <a:gd name="T21" fmla="*/ 88 h 96"/>
                <a:gd name="T22" fmla="*/ 8 w 128"/>
                <a:gd name="T23" fmla="*/ 16 h 96"/>
                <a:gd name="T24" fmla="*/ 44 w 128"/>
                <a:gd name="T25" fmla="*/ 16 h 96"/>
                <a:gd name="T26" fmla="*/ 52 w 128"/>
                <a:gd name="T27" fmla="*/ 8 h 96"/>
                <a:gd name="T28" fmla="*/ 76 w 128"/>
                <a:gd name="T29" fmla="*/ 8 h 96"/>
                <a:gd name="T30" fmla="*/ 84 w 128"/>
                <a:gd name="T31" fmla="*/ 16 h 96"/>
                <a:gd name="T32" fmla="*/ 120 w 128"/>
                <a:gd name="T33" fmla="*/ 16 h 96"/>
                <a:gd name="T34" fmla="*/ 120 w 128"/>
                <a:gd name="T35" fmla="*/ 88 h 96"/>
                <a:gd name="T36" fmla="*/ 64 w 128"/>
                <a:gd name="T37" fmla="*/ 24 h 96"/>
                <a:gd name="T38" fmla="*/ 36 w 128"/>
                <a:gd name="T39" fmla="*/ 52 h 96"/>
                <a:gd name="T40" fmla="*/ 64 w 128"/>
                <a:gd name="T41" fmla="*/ 80 h 96"/>
                <a:gd name="T42" fmla="*/ 92 w 128"/>
                <a:gd name="T43" fmla="*/ 52 h 96"/>
                <a:gd name="T44" fmla="*/ 64 w 128"/>
                <a:gd name="T45" fmla="*/ 24 h 96"/>
                <a:gd name="T46" fmla="*/ 64 w 128"/>
                <a:gd name="T47" fmla="*/ 72 h 96"/>
                <a:gd name="T48" fmla="*/ 44 w 128"/>
                <a:gd name="T49" fmla="*/ 52 h 96"/>
                <a:gd name="T50" fmla="*/ 64 w 128"/>
                <a:gd name="T51" fmla="*/ 32 h 96"/>
                <a:gd name="T52" fmla="*/ 84 w 128"/>
                <a:gd name="T53" fmla="*/ 52 h 96"/>
                <a:gd name="T54" fmla="*/ 64 w 128"/>
                <a:gd name="T55" fmla="*/ 72 h 96"/>
                <a:gd name="T56" fmla="*/ 24 w 128"/>
                <a:gd name="T57" fmla="*/ 28 h 96"/>
                <a:gd name="T58" fmla="*/ 20 w 128"/>
                <a:gd name="T59" fmla="*/ 32 h 96"/>
                <a:gd name="T60" fmla="*/ 16 w 128"/>
                <a:gd name="T61" fmla="*/ 28 h 96"/>
                <a:gd name="T62" fmla="*/ 20 w 128"/>
                <a:gd name="T63" fmla="*/ 24 h 96"/>
                <a:gd name="T64" fmla="*/ 24 w 128"/>
                <a:gd name="T65" fmla="*/ 2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96">
                  <a:moveTo>
                    <a:pt x="80" y="0"/>
                  </a:moveTo>
                  <a:cubicBezTo>
                    <a:pt x="48" y="0"/>
                    <a:pt x="48" y="0"/>
                    <a:pt x="48" y="0"/>
                  </a:cubicBezTo>
                  <a:cubicBezTo>
                    <a:pt x="40" y="8"/>
                    <a:pt x="40" y="8"/>
                    <a:pt x="40" y="8"/>
                  </a:cubicBezTo>
                  <a:cubicBezTo>
                    <a:pt x="0" y="8"/>
                    <a:pt x="0" y="8"/>
                    <a:pt x="0" y="8"/>
                  </a:cubicBezTo>
                  <a:cubicBezTo>
                    <a:pt x="0" y="96"/>
                    <a:pt x="0" y="96"/>
                    <a:pt x="0" y="96"/>
                  </a:cubicBezTo>
                  <a:cubicBezTo>
                    <a:pt x="128" y="96"/>
                    <a:pt x="128" y="96"/>
                    <a:pt x="128" y="96"/>
                  </a:cubicBezTo>
                  <a:cubicBezTo>
                    <a:pt x="128" y="8"/>
                    <a:pt x="128" y="8"/>
                    <a:pt x="128" y="8"/>
                  </a:cubicBezTo>
                  <a:cubicBezTo>
                    <a:pt x="88" y="8"/>
                    <a:pt x="88" y="8"/>
                    <a:pt x="88" y="8"/>
                  </a:cubicBezTo>
                  <a:lnTo>
                    <a:pt x="80" y="0"/>
                  </a:lnTo>
                  <a:close/>
                  <a:moveTo>
                    <a:pt x="120" y="88"/>
                  </a:moveTo>
                  <a:cubicBezTo>
                    <a:pt x="8" y="88"/>
                    <a:pt x="8" y="88"/>
                    <a:pt x="8" y="88"/>
                  </a:cubicBezTo>
                  <a:cubicBezTo>
                    <a:pt x="8" y="16"/>
                    <a:pt x="8" y="16"/>
                    <a:pt x="8" y="16"/>
                  </a:cubicBezTo>
                  <a:cubicBezTo>
                    <a:pt x="44" y="16"/>
                    <a:pt x="44" y="16"/>
                    <a:pt x="44" y="16"/>
                  </a:cubicBezTo>
                  <a:cubicBezTo>
                    <a:pt x="52" y="8"/>
                    <a:pt x="52" y="8"/>
                    <a:pt x="52" y="8"/>
                  </a:cubicBezTo>
                  <a:cubicBezTo>
                    <a:pt x="76" y="8"/>
                    <a:pt x="76" y="8"/>
                    <a:pt x="76" y="8"/>
                  </a:cubicBezTo>
                  <a:cubicBezTo>
                    <a:pt x="84" y="16"/>
                    <a:pt x="84" y="16"/>
                    <a:pt x="84" y="16"/>
                  </a:cubicBezTo>
                  <a:cubicBezTo>
                    <a:pt x="120" y="16"/>
                    <a:pt x="120" y="16"/>
                    <a:pt x="120" y="16"/>
                  </a:cubicBezTo>
                  <a:lnTo>
                    <a:pt x="120" y="88"/>
                  </a:lnTo>
                  <a:close/>
                  <a:moveTo>
                    <a:pt x="64" y="24"/>
                  </a:moveTo>
                  <a:cubicBezTo>
                    <a:pt x="49" y="24"/>
                    <a:pt x="36" y="37"/>
                    <a:pt x="36" y="52"/>
                  </a:cubicBezTo>
                  <a:cubicBezTo>
                    <a:pt x="36" y="68"/>
                    <a:pt x="49" y="80"/>
                    <a:pt x="64" y="80"/>
                  </a:cubicBezTo>
                  <a:cubicBezTo>
                    <a:pt x="80" y="80"/>
                    <a:pt x="92" y="68"/>
                    <a:pt x="92" y="52"/>
                  </a:cubicBezTo>
                  <a:cubicBezTo>
                    <a:pt x="92" y="37"/>
                    <a:pt x="80" y="24"/>
                    <a:pt x="64" y="24"/>
                  </a:cubicBezTo>
                  <a:close/>
                  <a:moveTo>
                    <a:pt x="64" y="72"/>
                  </a:moveTo>
                  <a:cubicBezTo>
                    <a:pt x="53" y="72"/>
                    <a:pt x="44" y="64"/>
                    <a:pt x="44" y="52"/>
                  </a:cubicBezTo>
                  <a:cubicBezTo>
                    <a:pt x="44" y="41"/>
                    <a:pt x="53" y="32"/>
                    <a:pt x="64" y="32"/>
                  </a:cubicBezTo>
                  <a:cubicBezTo>
                    <a:pt x="75" y="32"/>
                    <a:pt x="84" y="41"/>
                    <a:pt x="84" y="52"/>
                  </a:cubicBezTo>
                  <a:cubicBezTo>
                    <a:pt x="84" y="64"/>
                    <a:pt x="75" y="72"/>
                    <a:pt x="64" y="72"/>
                  </a:cubicBezTo>
                  <a:close/>
                  <a:moveTo>
                    <a:pt x="24" y="28"/>
                  </a:moveTo>
                  <a:cubicBezTo>
                    <a:pt x="24" y="31"/>
                    <a:pt x="22" y="32"/>
                    <a:pt x="20" y="32"/>
                  </a:cubicBezTo>
                  <a:cubicBezTo>
                    <a:pt x="18" y="32"/>
                    <a:pt x="16" y="31"/>
                    <a:pt x="16" y="28"/>
                  </a:cubicBezTo>
                  <a:cubicBezTo>
                    <a:pt x="16" y="26"/>
                    <a:pt x="18" y="24"/>
                    <a:pt x="20" y="24"/>
                  </a:cubicBezTo>
                  <a:cubicBezTo>
                    <a:pt x="22" y="24"/>
                    <a:pt x="24" y="26"/>
                    <a:pt x="24" y="2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275"/>
            <p:cNvSpPr>
              <a:spLocks noEditPoints="1"/>
            </p:cNvSpPr>
            <p:nvPr/>
          </p:nvSpPr>
          <p:spPr bwMode="auto">
            <a:xfrm>
              <a:off x="2106076" y="1954637"/>
              <a:ext cx="423573" cy="265607"/>
            </a:xfrm>
            <a:custGeom>
              <a:avLst/>
              <a:gdLst>
                <a:gd name="T0" fmla="*/ 236 w 303"/>
                <a:gd name="T1" fmla="*/ 48 h 190"/>
                <a:gd name="T2" fmla="*/ 236 w 303"/>
                <a:gd name="T3" fmla="*/ 19 h 190"/>
                <a:gd name="T4" fmla="*/ 0 w 303"/>
                <a:gd name="T5" fmla="*/ 19 h 190"/>
                <a:gd name="T6" fmla="*/ 0 w 303"/>
                <a:gd name="T7" fmla="*/ 62 h 190"/>
                <a:gd name="T8" fmla="*/ 19 w 303"/>
                <a:gd name="T9" fmla="*/ 81 h 190"/>
                <a:gd name="T10" fmla="*/ 19 w 303"/>
                <a:gd name="T11" fmla="*/ 171 h 190"/>
                <a:gd name="T12" fmla="*/ 236 w 303"/>
                <a:gd name="T13" fmla="*/ 171 h 190"/>
                <a:gd name="T14" fmla="*/ 236 w 303"/>
                <a:gd name="T15" fmla="*/ 142 h 190"/>
                <a:gd name="T16" fmla="*/ 284 w 303"/>
                <a:gd name="T17" fmla="*/ 190 h 190"/>
                <a:gd name="T18" fmla="*/ 303 w 303"/>
                <a:gd name="T19" fmla="*/ 190 h 190"/>
                <a:gd name="T20" fmla="*/ 303 w 303"/>
                <a:gd name="T21" fmla="*/ 0 h 190"/>
                <a:gd name="T22" fmla="*/ 284 w 303"/>
                <a:gd name="T23" fmla="*/ 0 h 190"/>
                <a:gd name="T24" fmla="*/ 236 w 303"/>
                <a:gd name="T25" fmla="*/ 48 h 190"/>
                <a:gd name="T26" fmla="*/ 218 w 303"/>
                <a:gd name="T27" fmla="*/ 67 h 190"/>
                <a:gd name="T28" fmla="*/ 218 w 303"/>
                <a:gd name="T29" fmla="*/ 123 h 190"/>
                <a:gd name="T30" fmla="*/ 218 w 303"/>
                <a:gd name="T31" fmla="*/ 152 h 190"/>
                <a:gd name="T32" fmla="*/ 38 w 303"/>
                <a:gd name="T33" fmla="*/ 152 h 190"/>
                <a:gd name="T34" fmla="*/ 38 w 303"/>
                <a:gd name="T35" fmla="*/ 74 h 190"/>
                <a:gd name="T36" fmla="*/ 19 w 303"/>
                <a:gd name="T37" fmla="*/ 55 h 190"/>
                <a:gd name="T38" fmla="*/ 19 w 303"/>
                <a:gd name="T39" fmla="*/ 38 h 190"/>
                <a:gd name="T40" fmla="*/ 218 w 303"/>
                <a:gd name="T41" fmla="*/ 38 h 190"/>
                <a:gd name="T42" fmla="*/ 218 w 303"/>
                <a:gd name="T43" fmla="*/ 67 h 190"/>
                <a:gd name="T44" fmla="*/ 284 w 303"/>
                <a:gd name="T45" fmla="*/ 164 h 190"/>
                <a:gd name="T46" fmla="*/ 236 w 303"/>
                <a:gd name="T47" fmla="*/ 116 h 190"/>
                <a:gd name="T48" fmla="*/ 236 w 303"/>
                <a:gd name="T49" fmla="*/ 76 h 190"/>
                <a:gd name="T50" fmla="*/ 284 w 303"/>
                <a:gd name="T51" fmla="*/ 29 h 190"/>
                <a:gd name="T52" fmla="*/ 284 w 303"/>
                <a:gd name="T53" fmla="*/ 16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3" h="190">
                  <a:moveTo>
                    <a:pt x="236" y="48"/>
                  </a:moveTo>
                  <a:lnTo>
                    <a:pt x="236" y="19"/>
                  </a:lnTo>
                  <a:lnTo>
                    <a:pt x="0" y="19"/>
                  </a:lnTo>
                  <a:lnTo>
                    <a:pt x="0" y="62"/>
                  </a:lnTo>
                  <a:lnTo>
                    <a:pt x="19" y="81"/>
                  </a:lnTo>
                  <a:lnTo>
                    <a:pt x="19" y="171"/>
                  </a:lnTo>
                  <a:lnTo>
                    <a:pt x="236" y="171"/>
                  </a:lnTo>
                  <a:lnTo>
                    <a:pt x="236" y="142"/>
                  </a:lnTo>
                  <a:lnTo>
                    <a:pt x="284" y="190"/>
                  </a:lnTo>
                  <a:lnTo>
                    <a:pt x="303" y="190"/>
                  </a:lnTo>
                  <a:lnTo>
                    <a:pt x="303" y="0"/>
                  </a:lnTo>
                  <a:lnTo>
                    <a:pt x="284" y="0"/>
                  </a:lnTo>
                  <a:lnTo>
                    <a:pt x="236" y="48"/>
                  </a:lnTo>
                  <a:close/>
                  <a:moveTo>
                    <a:pt x="218" y="67"/>
                  </a:moveTo>
                  <a:lnTo>
                    <a:pt x="218" y="123"/>
                  </a:lnTo>
                  <a:lnTo>
                    <a:pt x="218" y="152"/>
                  </a:lnTo>
                  <a:lnTo>
                    <a:pt x="38" y="152"/>
                  </a:lnTo>
                  <a:lnTo>
                    <a:pt x="38" y="74"/>
                  </a:lnTo>
                  <a:lnTo>
                    <a:pt x="19" y="55"/>
                  </a:lnTo>
                  <a:lnTo>
                    <a:pt x="19" y="38"/>
                  </a:lnTo>
                  <a:lnTo>
                    <a:pt x="218" y="38"/>
                  </a:lnTo>
                  <a:lnTo>
                    <a:pt x="218" y="67"/>
                  </a:lnTo>
                  <a:close/>
                  <a:moveTo>
                    <a:pt x="284" y="164"/>
                  </a:moveTo>
                  <a:lnTo>
                    <a:pt x="236" y="116"/>
                  </a:lnTo>
                  <a:lnTo>
                    <a:pt x="236" y="76"/>
                  </a:lnTo>
                  <a:lnTo>
                    <a:pt x="284" y="29"/>
                  </a:lnTo>
                  <a:lnTo>
                    <a:pt x="284" y="16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289"/>
            <p:cNvSpPr>
              <a:spLocks noEditPoints="1"/>
            </p:cNvSpPr>
            <p:nvPr/>
          </p:nvSpPr>
          <p:spPr bwMode="auto">
            <a:xfrm>
              <a:off x="1270943" y="1888934"/>
              <a:ext cx="397012" cy="397012"/>
            </a:xfrm>
            <a:custGeom>
              <a:avLst/>
              <a:gdLst>
                <a:gd name="T0" fmla="*/ 0 w 284"/>
                <a:gd name="T1" fmla="*/ 284 h 284"/>
                <a:gd name="T2" fmla="*/ 284 w 284"/>
                <a:gd name="T3" fmla="*/ 284 h 284"/>
                <a:gd name="T4" fmla="*/ 284 w 284"/>
                <a:gd name="T5" fmla="*/ 0 h 284"/>
                <a:gd name="T6" fmla="*/ 0 w 284"/>
                <a:gd name="T7" fmla="*/ 0 h 284"/>
                <a:gd name="T8" fmla="*/ 0 w 284"/>
                <a:gd name="T9" fmla="*/ 284 h 284"/>
                <a:gd name="T10" fmla="*/ 19 w 284"/>
                <a:gd name="T11" fmla="*/ 19 h 284"/>
                <a:gd name="T12" fmla="*/ 265 w 284"/>
                <a:gd name="T13" fmla="*/ 19 h 284"/>
                <a:gd name="T14" fmla="*/ 265 w 284"/>
                <a:gd name="T15" fmla="*/ 38 h 284"/>
                <a:gd name="T16" fmla="*/ 19 w 284"/>
                <a:gd name="T17" fmla="*/ 38 h 284"/>
                <a:gd name="T18" fmla="*/ 19 w 284"/>
                <a:gd name="T19" fmla="*/ 19 h 284"/>
                <a:gd name="T20" fmla="*/ 19 w 284"/>
                <a:gd name="T21" fmla="*/ 57 h 284"/>
                <a:gd name="T22" fmla="*/ 265 w 284"/>
                <a:gd name="T23" fmla="*/ 57 h 284"/>
                <a:gd name="T24" fmla="*/ 265 w 284"/>
                <a:gd name="T25" fmla="*/ 265 h 284"/>
                <a:gd name="T26" fmla="*/ 19 w 284"/>
                <a:gd name="T27" fmla="*/ 265 h 284"/>
                <a:gd name="T28" fmla="*/ 19 w 284"/>
                <a:gd name="T29" fmla="*/ 57 h 284"/>
                <a:gd name="T30" fmla="*/ 133 w 284"/>
                <a:gd name="T31" fmla="*/ 95 h 284"/>
                <a:gd name="T32" fmla="*/ 152 w 284"/>
                <a:gd name="T33" fmla="*/ 95 h 284"/>
                <a:gd name="T34" fmla="*/ 152 w 284"/>
                <a:gd name="T35" fmla="*/ 114 h 284"/>
                <a:gd name="T36" fmla="*/ 133 w 284"/>
                <a:gd name="T37" fmla="*/ 114 h 284"/>
                <a:gd name="T38" fmla="*/ 133 w 284"/>
                <a:gd name="T39" fmla="*/ 95 h 284"/>
                <a:gd name="T40" fmla="*/ 208 w 284"/>
                <a:gd name="T41" fmla="*/ 95 h 284"/>
                <a:gd name="T42" fmla="*/ 227 w 284"/>
                <a:gd name="T43" fmla="*/ 95 h 284"/>
                <a:gd name="T44" fmla="*/ 227 w 284"/>
                <a:gd name="T45" fmla="*/ 114 h 284"/>
                <a:gd name="T46" fmla="*/ 208 w 284"/>
                <a:gd name="T47" fmla="*/ 114 h 284"/>
                <a:gd name="T48" fmla="*/ 208 w 284"/>
                <a:gd name="T49" fmla="*/ 95 h 284"/>
                <a:gd name="T50" fmla="*/ 208 w 284"/>
                <a:gd name="T51" fmla="*/ 152 h 284"/>
                <a:gd name="T52" fmla="*/ 227 w 284"/>
                <a:gd name="T53" fmla="*/ 152 h 284"/>
                <a:gd name="T54" fmla="*/ 227 w 284"/>
                <a:gd name="T55" fmla="*/ 170 h 284"/>
                <a:gd name="T56" fmla="*/ 208 w 284"/>
                <a:gd name="T57" fmla="*/ 170 h 284"/>
                <a:gd name="T58" fmla="*/ 208 w 284"/>
                <a:gd name="T59" fmla="*/ 152 h 284"/>
                <a:gd name="T60" fmla="*/ 133 w 284"/>
                <a:gd name="T61" fmla="*/ 152 h 284"/>
                <a:gd name="T62" fmla="*/ 152 w 284"/>
                <a:gd name="T63" fmla="*/ 152 h 284"/>
                <a:gd name="T64" fmla="*/ 152 w 284"/>
                <a:gd name="T65" fmla="*/ 170 h 284"/>
                <a:gd name="T66" fmla="*/ 133 w 284"/>
                <a:gd name="T67" fmla="*/ 170 h 284"/>
                <a:gd name="T68" fmla="*/ 133 w 284"/>
                <a:gd name="T69" fmla="*/ 152 h 284"/>
                <a:gd name="T70" fmla="*/ 57 w 284"/>
                <a:gd name="T71" fmla="*/ 152 h 284"/>
                <a:gd name="T72" fmla="*/ 76 w 284"/>
                <a:gd name="T73" fmla="*/ 152 h 284"/>
                <a:gd name="T74" fmla="*/ 76 w 284"/>
                <a:gd name="T75" fmla="*/ 170 h 284"/>
                <a:gd name="T76" fmla="*/ 57 w 284"/>
                <a:gd name="T77" fmla="*/ 170 h 284"/>
                <a:gd name="T78" fmla="*/ 57 w 284"/>
                <a:gd name="T79" fmla="*/ 152 h 284"/>
                <a:gd name="T80" fmla="*/ 57 w 284"/>
                <a:gd name="T81" fmla="*/ 208 h 284"/>
                <a:gd name="T82" fmla="*/ 76 w 284"/>
                <a:gd name="T83" fmla="*/ 208 h 284"/>
                <a:gd name="T84" fmla="*/ 76 w 284"/>
                <a:gd name="T85" fmla="*/ 227 h 284"/>
                <a:gd name="T86" fmla="*/ 57 w 284"/>
                <a:gd name="T87" fmla="*/ 227 h 284"/>
                <a:gd name="T88" fmla="*/ 57 w 284"/>
                <a:gd name="T89" fmla="*/ 208 h 284"/>
                <a:gd name="T90" fmla="*/ 133 w 284"/>
                <a:gd name="T91" fmla="*/ 208 h 284"/>
                <a:gd name="T92" fmla="*/ 152 w 284"/>
                <a:gd name="T93" fmla="*/ 208 h 284"/>
                <a:gd name="T94" fmla="*/ 152 w 284"/>
                <a:gd name="T95" fmla="*/ 227 h 284"/>
                <a:gd name="T96" fmla="*/ 133 w 284"/>
                <a:gd name="T97" fmla="*/ 227 h 284"/>
                <a:gd name="T98" fmla="*/ 133 w 284"/>
                <a:gd name="T99" fmla="*/ 20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4" h="284">
                  <a:moveTo>
                    <a:pt x="0" y="284"/>
                  </a:moveTo>
                  <a:lnTo>
                    <a:pt x="284" y="284"/>
                  </a:lnTo>
                  <a:lnTo>
                    <a:pt x="284" y="0"/>
                  </a:lnTo>
                  <a:lnTo>
                    <a:pt x="0" y="0"/>
                  </a:lnTo>
                  <a:lnTo>
                    <a:pt x="0" y="284"/>
                  </a:lnTo>
                  <a:close/>
                  <a:moveTo>
                    <a:pt x="19" y="19"/>
                  </a:moveTo>
                  <a:lnTo>
                    <a:pt x="265" y="19"/>
                  </a:lnTo>
                  <a:lnTo>
                    <a:pt x="265" y="38"/>
                  </a:lnTo>
                  <a:lnTo>
                    <a:pt x="19" y="38"/>
                  </a:lnTo>
                  <a:lnTo>
                    <a:pt x="19" y="19"/>
                  </a:lnTo>
                  <a:close/>
                  <a:moveTo>
                    <a:pt x="19" y="57"/>
                  </a:moveTo>
                  <a:lnTo>
                    <a:pt x="265" y="57"/>
                  </a:lnTo>
                  <a:lnTo>
                    <a:pt x="265" y="265"/>
                  </a:lnTo>
                  <a:lnTo>
                    <a:pt x="19" y="265"/>
                  </a:lnTo>
                  <a:lnTo>
                    <a:pt x="19" y="57"/>
                  </a:lnTo>
                  <a:close/>
                  <a:moveTo>
                    <a:pt x="133" y="95"/>
                  </a:moveTo>
                  <a:lnTo>
                    <a:pt x="152" y="95"/>
                  </a:lnTo>
                  <a:lnTo>
                    <a:pt x="152" y="114"/>
                  </a:lnTo>
                  <a:lnTo>
                    <a:pt x="133" y="114"/>
                  </a:lnTo>
                  <a:lnTo>
                    <a:pt x="133" y="95"/>
                  </a:lnTo>
                  <a:close/>
                  <a:moveTo>
                    <a:pt x="208" y="95"/>
                  </a:moveTo>
                  <a:lnTo>
                    <a:pt x="227" y="95"/>
                  </a:lnTo>
                  <a:lnTo>
                    <a:pt x="227" y="114"/>
                  </a:lnTo>
                  <a:lnTo>
                    <a:pt x="208" y="114"/>
                  </a:lnTo>
                  <a:lnTo>
                    <a:pt x="208" y="95"/>
                  </a:lnTo>
                  <a:close/>
                  <a:moveTo>
                    <a:pt x="208" y="152"/>
                  </a:moveTo>
                  <a:lnTo>
                    <a:pt x="227" y="152"/>
                  </a:lnTo>
                  <a:lnTo>
                    <a:pt x="227" y="170"/>
                  </a:lnTo>
                  <a:lnTo>
                    <a:pt x="208" y="170"/>
                  </a:lnTo>
                  <a:lnTo>
                    <a:pt x="208" y="152"/>
                  </a:lnTo>
                  <a:close/>
                  <a:moveTo>
                    <a:pt x="133" y="152"/>
                  </a:moveTo>
                  <a:lnTo>
                    <a:pt x="152" y="152"/>
                  </a:lnTo>
                  <a:lnTo>
                    <a:pt x="152" y="170"/>
                  </a:lnTo>
                  <a:lnTo>
                    <a:pt x="133" y="170"/>
                  </a:lnTo>
                  <a:lnTo>
                    <a:pt x="133" y="152"/>
                  </a:lnTo>
                  <a:close/>
                  <a:moveTo>
                    <a:pt x="57" y="152"/>
                  </a:moveTo>
                  <a:lnTo>
                    <a:pt x="76" y="152"/>
                  </a:lnTo>
                  <a:lnTo>
                    <a:pt x="76" y="170"/>
                  </a:lnTo>
                  <a:lnTo>
                    <a:pt x="57" y="170"/>
                  </a:lnTo>
                  <a:lnTo>
                    <a:pt x="57" y="152"/>
                  </a:lnTo>
                  <a:close/>
                  <a:moveTo>
                    <a:pt x="57" y="208"/>
                  </a:moveTo>
                  <a:lnTo>
                    <a:pt x="76" y="208"/>
                  </a:lnTo>
                  <a:lnTo>
                    <a:pt x="76" y="227"/>
                  </a:lnTo>
                  <a:lnTo>
                    <a:pt x="57" y="227"/>
                  </a:lnTo>
                  <a:lnTo>
                    <a:pt x="57" y="208"/>
                  </a:lnTo>
                  <a:close/>
                  <a:moveTo>
                    <a:pt x="133" y="208"/>
                  </a:moveTo>
                  <a:lnTo>
                    <a:pt x="152" y="208"/>
                  </a:lnTo>
                  <a:lnTo>
                    <a:pt x="152" y="227"/>
                  </a:lnTo>
                  <a:lnTo>
                    <a:pt x="133" y="227"/>
                  </a:lnTo>
                  <a:lnTo>
                    <a:pt x="133" y="20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
            <p:cNvSpPr>
              <a:spLocks noEditPoints="1"/>
            </p:cNvSpPr>
            <p:nvPr/>
          </p:nvSpPr>
          <p:spPr bwMode="auto">
            <a:xfrm>
              <a:off x="5777860" y="4356908"/>
              <a:ext cx="349482" cy="390023"/>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2"/>
            <p:cNvSpPr>
              <a:spLocks noEditPoints="1"/>
            </p:cNvSpPr>
            <p:nvPr/>
          </p:nvSpPr>
          <p:spPr bwMode="auto">
            <a:xfrm>
              <a:off x="10231528" y="4353413"/>
              <a:ext cx="369053" cy="397012"/>
            </a:xfrm>
            <a:custGeom>
              <a:avLst/>
              <a:gdLst>
                <a:gd name="T0" fmla="*/ 0 w 112"/>
                <a:gd name="T1" fmla="*/ 120 h 120"/>
                <a:gd name="T2" fmla="*/ 8 w 112"/>
                <a:gd name="T3" fmla="*/ 120 h 120"/>
                <a:gd name="T4" fmla="*/ 32 w 112"/>
                <a:gd name="T5" fmla="*/ 96 h 120"/>
                <a:gd name="T6" fmla="*/ 56 w 112"/>
                <a:gd name="T7" fmla="*/ 120 h 120"/>
                <a:gd name="T8" fmla="*/ 64 w 112"/>
                <a:gd name="T9" fmla="*/ 120 h 120"/>
                <a:gd name="T10" fmla="*/ 46 w 112"/>
                <a:gd name="T11" fmla="*/ 91 h 120"/>
                <a:gd name="T12" fmla="*/ 56 w 112"/>
                <a:gd name="T13" fmla="*/ 72 h 120"/>
                <a:gd name="T14" fmla="*/ 80 w 112"/>
                <a:gd name="T15" fmla="*/ 48 h 120"/>
                <a:gd name="T16" fmla="*/ 104 w 112"/>
                <a:gd name="T17" fmla="*/ 72 h 120"/>
                <a:gd name="T18" fmla="*/ 112 w 112"/>
                <a:gd name="T19" fmla="*/ 72 h 120"/>
                <a:gd name="T20" fmla="*/ 94 w 112"/>
                <a:gd name="T21" fmla="*/ 43 h 120"/>
                <a:gd name="T22" fmla="*/ 104 w 112"/>
                <a:gd name="T23" fmla="*/ 24 h 120"/>
                <a:gd name="T24" fmla="*/ 80 w 112"/>
                <a:gd name="T25" fmla="*/ 0 h 120"/>
                <a:gd name="T26" fmla="*/ 56 w 112"/>
                <a:gd name="T27" fmla="*/ 24 h 120"/>
                <a:gd name="T28" fmla="*/ 65 w 112"/>
                <a:gd name="T29" fmla="*/ 43 h 120"/>
                <a:gd name="T30" fmla="*/ 51 w 112"/>
                <a:gd name="T31" fmla="*/ 58 h 120"/>
                <a:gd name="T32" fmla="*/ 32 w 112"/>
                <a:gd name="T33" fmla="*/ 48 h 120"/>
                <a:gd name="T34" fmla="*/ 8 w 112"/>
                <a:gd name="T35" fmla="*/ 72 h 120"/>
                <a:gd name="T36" fmla="*/ 17 w 112"/>
                <a:gd name="T37" fmla="*/ 91 h 120"/>
                <a:gd name="T38" fmla="*/ 0 w 112"/>
                <a:gd name="T39" fmla="*/ 120 h 120"/>
                <a:gd name="T40" fmla="*/ 64 w 112"/>
                <a:gd name="T41" fmla="*/ 24 h 120"/>
                <a:gd name="T42" fmla="*/ 80 w 112"/>
                <a:gd name="T43" fmla="*/ 8 h 120"/>
                <a:gd name="T44" fmla="*/ 96 w 112"/>
                <a:gd name="T45" fmla="*/ 24 h 120"/>
                <a:gd name="T46" fmla="*/ 80 w 112"/>
                <a:gd name="T47" fmla="*/ 40 h 120"/>
                <a:gd name="T48" fmla="*/ 64 w 112"/>
                <a:gd name="T49" fmla="*/ 24 h 120"/>
                <a:gd name="T50" fmla="*/ 16 w 112"/>
                <a:gd name="T51" fmla="*/ 72 h 120"/>
                <a:gd name="T52" fmla="*/ 32 w 112"/>
                <a:gd name="T53" fmla="*/ 56 h 120"/>
                <a:gd name="T54" fmla="*/ 48 w 112"/>
                <a:gd name="T55" fmla="*/ 72 h 120"/>
                <a:gd name="T56" fmla="*/ 32 w 112"/>
                <a:gd name="T57" fmla="*/ 88 h 120"/>
                <a:gd name="T58" fmla="*/ 16 w 112"/>
                <a:gd name="T59"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0" y="120"/>
                  </a:moveTo>
                  <a:cubicBezTo>
                    <a:pt x="8" y="120"/>
                    <a:pt x="8" y="120"/>
                    <a:pt x="8" y="120"/>
                  </a:cubicBezTo>
                  <a:cubicBezTo>
                    <a:pt x="8" y="107"/>
                    <a:pt x="18" y="96"/>
                    <a:pt x="32" y="96"/>
                  </a:cubicBezTo>
                  <a:cubicBezTo>
                    <a:pt x="45" y="96"/>
                    <a:pt x="56" y="107"/>
                    <a:pt x="56" y="120"/>
                  </a:cubicBezTo>
                  <a:cubicBezTo>
                    <a:pt x="64" y="120"/>
                    <a:pt x="64" y="120"/>
                    <a:pt x="64" y="120"/>
                  </a:cubicBezTo>
                  <a:cubicBezTo>
                    <a:pt x="64" y="107"/>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59"/>
                    <a:pt x="104" y="49"/>
                    <a:pt x="94" y="43"/>
                  </a:cubicBezTo>
                  <a:cubicBezTo>
                    <a:pt x="100" y="39"/>
                    <a:pt x="104" y="32"/>
                    <a:pt x="104" y="24"/>
                  </a:cubicBezTo>
                  <a:cubicBezTo>
                    <a:pt x="104" y="11"/>
                    <a:pt x="93" y="0"/>
                    <a:pt x="80" y="0"/>
                  </a:cubicBezTo>
                  <a:cubicBezTo>
                    <a:pt x="66" y="0"/>
                    <a:pt x="56" y="11"/>
                    <a:pt x="56" y="24"/>
                  </a:cubicBezTo>
                  <a:cubicBezTo>
                    <a:pt x="56" y="32"/>
                    <a:pt x="60" y="39"/>
                    <a:pt x="65" y="43"/>
                  </a:cubicBezTo>
                  <a:cubicBezTo>
                    <a:pt x="59" y="46"/>
                    <a:pt x="54" y="52"/>
                    <a:pt x="51" y="58"/>
                  </a:cubicBezTo>
                  <a:cubicBezTo>
                    <a:pt x="47" y="52"/>
                    <a:pt x="40" y="48"/>
                    <a:pt x="32" y="48"/>
                  </a:cubicBezTo>
                  <a:cubicBezTo>
                    <a:pt x="18" y="48"/>
                    <a:pt x="8" y="59"/>
                    <a:pt x="8" y="72"/>
                  </a:cubicBezTo>
                  <a:cubicBezTo>
                    <a:pt x="8" y="80"/>
                    <a:pt x="12" y="87"/>
                    <a:pt x="17" y="91"/>
                  </a:cubicBezTo>
                  <a:cubicBezTo>
                    <a:pt x="7" y="97"/>
                    <a:pt x="0" y="107"/>
                    <a:pt x="0" y="120"/>
                  </a:cubicBezTo>
                  <a:close/>
                  <a:moveTo>
                    <a:pt x="64" y="24"/>
                  </a:moveTo>
                  <a:cubicBezTo>
                    <a:pt x="64" y="15"/>
                    <a:pt x="71" y="8"/>
                    <a:pt x="80" y="8"/>
                  </a:cubicBezTo>
                  <a:cubicBezTo>
                    <a:pt x="88" y="8"/>
                    <a:pt x="96" y="15"/>
                    <a:pt x="96" y="24"/>
                  </a:cubicBezTo>
                  <a:cubicBezTo>
                    <a:pt x="96" y="33"/>
                    <a:pt x="88" y="40"/>
                    <a:pt x="80" y="40"/>
                  </a:cubicBezTo>
                  <a:cubicBezTo>
                    <a:pt x="71" y="40"/>
                    <a:pt x="64" y="33"/>
                    <a:pt x="64" y="24"/>
                  </a:cubicBezTo>
                  <a:close/>
                  <a:moveTo>
                    <a:pt x="16" y="72"/>
                  </a:moveTo>
                  <a:cubicBezTo>
                    <a:pt x="16" y="63"/>
                    <a:pt x="23" y="56"/>
                    <a:pt x="32" y="56"/>
                  </a:cubicBezTo>
                  <a:cubicBezTo>
                    <a:pt x="40" y="56"/>
                    <a:pt x="48" y="63"/>
                    <a:pt x="48" y="72"/>
                  </a:cubicBezTo>
                  <a:cubicBezTo>
                    <a:pt x="48" y="81"/>
                    <a:pt x="40" y="88"/>
                    <a:pt x="32" y="88"/>
                  </a:cubicBezTo>
                  <a:cubicBezTo>
                    <a:pt x="23" y="88"/>
                    <a:pt x="16" y="81"/>
                    <a:pt x="16" y="7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7"/>
            <p:cNvSpPr>
              <a:spLocks noEditPoints="1"/>
            </p:cNvSpPr>
            <p:nvPr/>
          </p:nvSpPr>
          <p:spPr bwMode="auto">
            <a:xfrm>
              <a:off x="9467777" y="4373683"/>
              <a:ext cx="329911" cy="356472"/>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9"/>
            <p:cNvSpPr>
              <a:spLocks noEditPoints="1"/>
            </p:cNvSpPr>
            <p:nvPr/>
          </p:nvSpPr>
          <p:spPr bwMode="auto">
            <a:xfrm>
              <a:off x="443490" y="4366693"/>
              <a:ext cx="317330" cy="370452"/>
            </a:xfrm>
            <a:custGeom>
              <a:avLst/>
              <a:gdLst>
                <a:gd name="T0" fmla="*/ 72 w 96"/>
                <a:gd name="T1" fmla="*/ 112 h 112"/>
                <a:gd name="T2" fmla="*/ 84 w 96"/>
                <a:gd name="T3" fmla="*/ 100 h 112"/>
                <a:gd name="T4" fmla="*/ 84 w 96"/>
                <a:gd name="T5" fmla="*/ 93 h 112"/>
                <a:gd name="T6" fmla="*/ 88 w 96"/>
                <a:gd name="T7" fmla="*/ 84 h 112"/>
                <a:gd name="T8" fmla="*/ 88 w 96"/>
                <a:gd name="T9" fmla="*/ 28 h 112"/>
                <a:gd name="T10" fmla="*/ 96 w 96"/>
                <a:gd name="T11" fmla="*/ 28 h 112"/>
                <a:gd name="T12" fmla="*/ 96 w 96"/>
                <a:gd name="T13" fmla="*/ 12 h 112"/>
                <a:gd name="T14" fmla="*/ 88 w 96"/>
                <a:gd name="T15" fmla="*/ 12 h 112"/>
                <a:gd name="T16" fmla="*/ 76 w 96"/>
                <a:gd name="T17" fmla="*/ 0 h 112"/>
                <a:gd name="T18" fmla="*/ 12 w 96"/>
                <a:gd name="T19" fmla="*/ 0 h 112"/>
                <a:gd name="T20" fmla="*/ 0 w 96"/>
                <a:gd name="T21" fmla="*/ 12 h 112"/>
                <a:gd name="T22" fmla="*/ 0 w 96"/>
                <a:gd name="T23" fmla="*/ 100 h 112"/>
                <a:gd name="T24" fmla="*/ 12 w 96"/>
                <a:gd name="T25" fmla="*/ 112 h 112"/>
                <a:gd name="T26" fmla="*/ 72 w 96"/>
                <a:gd name="T27" fmla="*/ 112 h 112"/>
                <a:gd name="T28" fmla="*/ 8 w 96"/>
                <a:gd name="T29" fmla="*/ 12 h 112"/>
                <a:gd name="T30" fmla="*/ 12 w 96"/>
                <a:gd name="T31" fmla="*/ 8 h 112"/>
                <a:gd name="T32" fmla="*/ 76 w 96"/>
                <a:gd name="T33" fmla="*/ 8 h 112"/>
                <a:gd name="T34" fmla="*/ 80 w 96"/>
                <a:gd name="T35" fmla="*/ 12 h 112"/>
                <a:gd name="T36" fmla="*/ 80 w 96"/>
                <a:gd name="T37" fmla="*/ 84 h 112"/>
                <a:gd name="T38" fmla="*/ 76 w 96"/>
                <a:gd name="T39" fmla="*/ 88 h 112"/>
                <a:gd name="T40" fmla="*/ 12 w 96"/>
                <a:gd name="T41" fmla="*/ 88 h 112"/>
                <a:gd name="T42" fmla="*/ 8 w 96"/>
                <a:gd name="T43" fmla="*/ 88 h 112"/>
                <a:gd name="T44" fmla="*/ 8 w 96"/>
                <a:gd name="T45" fmla="*/ 12 h 112"/>
                <a:gd name="T46" fmla="*/ 8 w 96"/>
                <a:gd name="T47" fmla="*/ 100 h 112"/>
                <a:gd name="T48" fmla="*/ 12 w 96"/>
                <a:gd name="T49" fmla="*/ 96 h 112"/>
                <a:gd name="T50" fmla="*/ 76 w 96"/>
                <a:gd name="T51" fmla="*/ 96 h 112"/>
                <a:gd name="T52" fmla="*/ 76 w 96"/>
                <a:gd name="T53" fmla="*/ 100 h 112"/>
                <a:gd name="T54" fmla="*/ 72 w 96"/>
                <a:gd name="T55" fmla="*/ 104 h 112"/>
                <a:gd name="T56" fmla="*/ 12 w 96"/>
                <a:gd name="T57" fmla="*/ 104 h 112"/>
                <a:gd name="T58" fmla="*/ 8 w 96"/>
                <a:gd name="T59" fmla="*/ 100 h 112"/>
                <a:gd name="T60" fmla="*/ 20 w 96"/>
                <a:gd name="T61" fmla="*/ 72 h 112"/>
                <a:gd name="T62" fmla="*/ 28 w 96"/>
                <a:gd name="T63" fmla="*/ 72 h 112"/>
                <a:gd name="T64" fmla="*/ 44 w 96"/>
                <a:gd name="T65" fmla="*/ 56 h 112"/>
                <a:gd name="T66" fmla="*/ 60 w 96"/>
                <a:gd name="T67" fmla="*/ 72 h 112"/>
                <a:gd name="T68" fmla="*/ 68 w 96"/>
                <a:gd name="T69" fmla="*/ 72 h 112"/>
                <a:gd name="T70" fmla="*/ 56 w 96"/>
                <a:gd name="T71" fmla="*/ 51 h 112"/>
                <a:gd name="T72" fmla="*/ 64 w 96"/>
                <a:gd name="T73" fmla="*/ 36 h 112"/>
                <a:gd name="T74" fmla="*/ 44 w 96"/>
                <a:gd name="T75" fmla="*/ 16 h 112"/>
                <a:gd name="T76" fmla="*/ 24 w 96"/>
                <a:gd name="T77" fmla="*/ 36 h 112"/>
                <a:gd name="T78" fmla="*/ 31 w 96"/>
                <a:gd name="T79" fmla="*/ 51 h 112"/>
                <a:gd name="T80" fmla="*/ 20 w 96"/>
                <a:gd name="T81" fmla="*/ 72 h 112"/>
                <a:gd name="T82" fmla="*/ 44 w 96"/>
                <a:gd name="T83" fmla="*/ 24 h 112"/>
                <a:gd name="T84" fmla="*/ 56 w 96"/>
                <a:gd name="T85" fmla="*/ 36 h 112"/>
                <a:gd name="T86" fmla="*/ 44 w 96"/>
                <a:gd name="T87" fmla="*/ 48 h 112"/>
                <a:gd name="T88" fmla="*/ 32 w 96"/>
                <a:gd name="T89" fmla="*/ 36 h 112"/>
                <a:gd name="T90" fmla="*/ 44 w 96"/>
                <a:gd name="T9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12">
                  <a:moveTo>
                    <a:pt x="72" y="112"/>
                  </a:moveTo>
                  <a:cubicBezTo>
                    <a:pt x="78" y="112"/>
                    <a:pt x="84" y="106"/>
                    <a:pt x="84" y="100"/>
                  </a:cubicBezTo>
                  <a:cubicBezTo>
                    <a:pt x="84" y="93"/>
                    <a:pt x="84" y="93"/>
                    <a:pt x="84" y="93"/>
                  </a:cubicBezTo>
                  <a:cubicBezTo>
                    <a:pt x="86" y="90"/>
                    <a:pt x="88" y="87"/>
                    <a:pt x="88" y="84"/>
                  </a:cubicBezTo>
                  <a:cubicBezTo>
                    <a:pt x="88" y="28"/>
                    <a:pt x="88" y="28"/>
                    <a:pt x="88" y="28"/>
                  </a:cubicBezTo>
                  <a:cubicBezTo>
                    <a:pt x="96" y="28"/>
                    <a:pt x="96" y="28"/>
                    <a:pt x="96" y="28"/>
                  </a:cubicBezTo>
                  <a:cubicBezTo>
                    <a:pt x="96" y="12"/>
                    <a:pt x="96" y="12"/>
                    <a:pt x="96" y="12"/>
                  </a:cubicBezTo>
                  <a:cubicBezTo>
                    <a:pt x="88" y="12"/>
                    <a:pt x="88" y="12"/>
                    <a:pt x="88" y="12"/>
                  </a:cubicBezTo>
                  <a:cubicBezTo>
                    <a:pt x="88" y="5"/>
                    <a:pt x="82" y="0"/>
                    <a:pt x="76" y="0"/>
                  </a:cubicBezTo>
                  <a:cubicBezTo>
                    <a:pt x="12" y="0"/>
                    <a:pt x="12" y="0"/>
                    <a:pt x="12" y="0"/>
                  </a:cubicBezTo>
                  <a:cubicBezTo>
                    <a:pt x="5" y="0"/>
                    <a:pt x="0" y="5"/>
                    <a:pt x="0" y="12"/>
                  </a:cubicBezTo>
                  <a:cubicBezTo>
                    <a:pt x="0" y="100"/>
                    <a:pt x="0" y="100"/>
                    <a:pt x="0" y="100"/>
                  </a:cubicBezTo>
                  <a:cubicBezTo>
                    <a:pt x="0" y="106"/>
                    <a:pt x="5" y="112"/>
                    <a:pt x="12" y="112"/>
                  </a:cubicBezTo>
                  <a:lnTo>
                    <a:pt x="72" y="112"/>
                  </a:lnTo>
                  <a:close/>
                  <a:moveTo>
                    <a:pt x="8" y="12"/>
                  </a:moveTo>
                  <a:cubicBezTo>
                    <a:pt x="8" y="9"/>
                    <a:pt x="10" y="8"/>
                    <a:pt x="12" y="8"/>
                  </a:cubicBezTo>
                  <a:cubicBezTo>
                    <a:pt x="76" y="8"/>
                    <a:pt x="76" y="8"/>
                    <a:pt x="76" y="8"/>
                  </a:cubicBezTo>
                  <a:cubicBezTo>
                    <a:pt x="78" y="8"/>
                    <a:pt x="80" y="9"/>
                    <a:pt x="80" y="12"/>
                  </a:cubicBezTo>
                  <a:cubicBezTo>
                    <a:pt x="80" y="84"/>
                    <a:pt x="80" y="84"/>
                    <a:pt x="80" y="84"/>
                  </a:cubicBezTo>
                  <a:cubicBezTo>
                    <a:pt x="80" y="86"/>
                    <a:pt x="78" y="88"/>
                    <a:pt x="76" y="88"/>
                  </a:cubicBezTo>
                  <a:cubicBezTo>
                    <a:pt x="12" y="88"/>
                    <a:pt x="12" y="88"/>
                    <a:pt x="12" y="88"/>
                  </a:cubicBezTo>
                  <a:cubicBezTo>
                    <a:pt x="10" y="88"/>
                    <a:pt x="9" y="88"/>
                    <a:pt x="8" y="88"/>
                  </a:cubicBezTo>
                  <a:lnTo>
                    <a:pt x="8" y="12"/>
                  </a:lnTo>
                  <a:close/>
                  <a:moveTo>
                    <a:pt x="8" y="100"/>
                  </a:moveTo>
                  <a:cubicBezTo>
                    <a:pt x="8" y="97"/>
                    <a:pt x="10" y="96"/>
                    <a:pt x="12" y="96"/>
                  </a:cubicBezTo>
                  <a:cubicBezTo>
                    <a:pt x="76" y="96"/>
                    <a:pt x="76" y="96"/>
                    <a:pt x="76" y="96"/>
                  </a:cubicBezTo>
                  <a:cubicBezTo>
                    <a:pt x="76" y="100"/>
                    <a:pt x="76" y="100"/>
                    <a:pt x="76" y="100"/>
                  </a:cubicBezTo>
                  <a:cubicBezTo>
                    <a:pt x="76" y="102"/>
                    <a:pt x="74" y="104"/>
                    <a:pt x="72" y="104"/>
                  </a:cubicBezTo>
                  <a:cubicBezTo>
                    <a:pt x="12" y="104"/>
                    <a:pt x="12" y="104"/>
                    <a:pt x="12" y="104"/>
                  </a:cubicBezTo>
                  <a:cubicBezTo>
                    <a:pt x="10" y="104"/>
                    <a:pt x="8" y="102"/>
                    <a:pt x="8" y="100"/>
                  </a:cubicBezTo>
                  <a:close/>
                  <a:moveTo>
                    <a:pt x="20" y="72"/>
                  </a:moveTo>
                  <a:cubicBezTo>
                    <a:pt x="28" y="72"/>
                    <a:pt x="28" y="72"/>
                    <a:pt x="28" y="72"/>
                  </a:cubicBezTo>
                  <a:cubicBezTo>
                    <a:pt x="28" y="63"/>
                    <a:pt x="35" y="56"/>
                    <a:pt x="44" y="56"/>
                  </a:cubicBezTo>
                  <a:cubicBezTo>
                    <a:pt x="53" y="56"/>
                    <a:pt x="60" y="63"/>
                    <a:pt x="60" y="72"/>
                  </a:cubicBezTo>
                  <a:cubicBezTo>
                    <a:pt x="68" y="72"/>
                    <a:pt x="68" y="72"/>
                    <a:pt x="68" y="72"/>
                  </a:cubicBezTo>
                  <a:cubicBezTo>
                    <a:pt x="68" y="63"/>
                    <a:pt x="63" y="55"/>
                    <a:pt x="56" y="51"/>
                  </a:cubicBezTo>
                  <a:cubicBezTo>
                    <a:pt x="61" y="47"/>
                    <a:pt x="64" y="42"/>
                    <a:pt x="64" y="36"/>
                  </a:cubicBezTo>
                  <a:cubicBezTo>
                    <a:pt x="64" y="25"/>
                    <a:pt x="55" y="16"/>
                    <a:pt x="44" y="16"/>
                  </a:cubicBezTo>
                  <a:cubicBezTo>
                    <a:pt x="33" y="16"/>
                    <a:pt x="24" y="25"/>
                    <a:pt x="24" y="36"/>
                  </a:cubicBezTo>
                  <a:cubicBezTo>
                    <a:pt x="24" y="42"/>
                    <a:pt x="27" y="47"/>
                    <a:pt x="31" y="51"/>
                  </a:cubicBezTo>
                  <a:cubicBezTo>
                    <a:pt x="24" y="55"/>
                    <a:pt x="20" y="63"/>
                    <a:pt x="20" y="72"/>
                  </a:cubicBezTo>
                  <a:close/>
                  <a:moveTo>
                    <a:pt x="44" y="24"/>
                  </a:moveTo>
                  <a:cubicBezTo>
                    <a:pt x="50" y="24"/>
                    <a:pt x="56" y="29"/>
                    <a:pt x="56" y="36"/>
                  </a:cubicBezTo>
                  <a:cubicBezTo>
                    <a:pt x="56" y="42"/>
                    <a:pt x="50" y="48"/>
                    <a:pt x="44" y="48"/>
                  </a:cubicBezTo>
                  <a:cubicBezTo>
                    <a:pt x="37" y="48"/>
                    <a:pt x="32" y="42"/>
                    <a:pt x="32" y="36"/>
                  </a:cubicBezTo>
                  <a:cubicBezTo>
                    <a:pt x="32" y="29"/>
                    <a:pt x="37" y="24"/>
                    <a:pt x="44" y="2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31"/>
            <p:cNvSpPr>
              <a:spLocks noEditPoints="1"/>
            </p:cNvSpPr>
            <p:nvPr/>
          </p:nvSpPr>
          <p:spPr bwMode="auto">
            <a:xfrm>
              <a:off x="7572145" y="4406534"/>
              <a:ext cx="397012" cy="290769"/>
            </a:xfrm>
            <a:custGeom>
              <a:avLst/>
              <a:gdLst>
                <a:gd name="T0" fmla="*/ 0 w 120"/>
                <a:gd name="T1" fmla="*/ 0 h 88"/>
                <a:gd name="T2" fmla="*/ 0 w 120"/>
                <a:gd name="T3" fmla="*/ 88 h 88"/>
                <a:gd name="T4" fmla="*/ 120 w 120"/>
                <a:gd name="T5" fmla="*/ 88 h 88"/>
                <a:gd name="T6" fmla="*/ 120 w 120"/>
                <a:gd name="T7" fmla="*/ 0 h 88"/>
                <a:gd name="T8" fmla="*/ 0 w 120"/>
                <a:gd name="T9" fmla="*/ 0 h 88"/>
                <a:gd name="T10" fmla="*/ 112 w 120"/>
                <a:gd name="T11" fmla="*/ 80 h 88"/>
                <a:gd name="T12" fmla="*/ 8 w 120"/>
                <a:gd name="T13" fmla="*/ 80 h 88"/>
                <a:gd name="T14" fmla="*/ 8 w 120"/>
                <a:gd name="T15" fmla="*/ 8 h 88"/>
                <a:gd name="T16" fmla="*/ 112 w 120"/>
                <a:gd name="T17" fmla="*/ 8 h 88"/>
                <a:gd name="T18" fmla="*/ 112 w 120"/>
                <a:gd name="T19" fmla="*/ 80 h 88"/>
                <a:gd name="T20" fmla="*/ 16 w 120"/>
                <a:gd name="T21" fmla="*/ 72 h 88"/>
                <a:gd name="T22" fmla="*/ 24 w 120"/>
                <a:gd name="T23" fmla="*/ 72 h 88"/>
                <a:gd name="T24" fmla="*/ 40 w 120"/>
                <a:gd name="T25" fmla="*/ 56 h 88"/>
                <a:gd name="T26" fmla="*/ 56 w 120"/>
                <a:gd name="T27" fmla="*/ 72 h 88"/>
                <a:gd name="T28" fmla="*/ 64 w 120"/>
                <a:gd name="T29" fmla="*/ 72 h 88"/>
                <a:gd name="T30" fmla="*/ 53 w 120"/>
                <a:gd name="T31" fmla="*/ 51 h 88"/>
                <a:gd name="T32" fmla="*/ 60 w 120"/>
                <a:gd name="T33" fmla="*/ 36 h 88"/>
                <a:gd name="T34" fmla="*/ 40 w 120"/>
                <a:gd name="T35" fmla="*/ 16 h 88"/>
                <a:gd name="T36" fmla="*/ 20 w 120"/>
                <a:gd name="T37" fmla="*/ 36 h 88"/>
                <a:gd name="T38" fmla="*/ 28 w 120"/>
                <a:gd name="T39" fmla="*/ 51 h 88"/>
                <a:gd name="T40" fmla="*/ 16 w 120"/>
                <a:gd name="T41" fmla="*/ 72 h 88"/>
                <a:gd name="T42" fmla="*/ 40 w 120"/>
                <a:gd name="T43" fmla="*/ 24 h 88"/>
                <a:gd name="T44" fmla="*/ 52 w 120"/>
                <a:gd name="T45" fmla="*/ 36 h 88"/>
                <a:gd name="T46" fmla="*/ 40 w 120"/>
                <a:gd name="T47" fmla="*/ 48 h 88"/>
                <a:gd name="T48" fmla="*/ 28 w 120"/>
                <a:gd name="T49" fmla="*/ 36 h 88"/>
                <a:gd name="T50" fmla="*/ 40 w 120"/>
                <a:gd name="T51" fmla="*/ 24 h 88"/>
                <a:gd name="T52" fmla="*/ 104 w 120"/>
                <a:gd name="T53" fmla="*/ 24 h 88"/>
                <a:gd name="T54" fmla="*/ 72 w 120"/>
                <a:gd name="T55" fmla="*/ 24 h 88"/>
                <a:gd name="T56" fmla="*/ 72 w 120"/>
                <a:gd name="T57" fmla="*/ 16 h 88"/>
                <a:gd name="T58" fmla="*/ 104 w 120"/>
                <a:gd name="T59" fmla="*/ 16 h 88"/>
                <a:gd name="T60" fmla="*/ 104 w 120"/>
                <a:gd name="T61" fmla="*/ 24 h 88"/>
                <a:gd name="T62" fmla="*/ 104 w 120"/>
                <a:gd name="T63" fmla="*/ 72 h 88"/>
                <a:gd name="T64" fmla="*/ 72 w 120"/>
                <a:gd name="T65" fmla="*/ 72 h 88"/>
                <a:gd name="T66" fmla="*/ 72 w 120"/>
                <a:gd name="T67" fmla="*/ 64 h 88"/>
                <a:gd name="T68" fmla="*/ 104 w 120"/>
                <a:gd name="T69" fmla="*/ 64 h 88"/>
                <a:gd name="T70" fmla="*/ 104 w 120"/>
                <a:gd name="T71" fmla="*/ 72 h 88"/>
                <a:gd name="T72" fmla="*/ 104 w 120"/>
                <a:gd name="T73" fmla="*/ 48 h 88"/>
                <a:gd name="T74" fmla="*/ 72 w 120"/>
                <a:gd name="T75" fmla="*/ 48 h 88"/>
                <a:gd name="T76" fmla="*/ 72 w 120"/>
                <a:gd name="T77" fmla="*/ 40 h 88"/>
                <a:gd name="T78" fmla="*/ 104 w 120"/>
                <a:gd name="T79" fmla="*/ 40 h 88"/>
                <a:gd name="T80" fmla="*/ 104 w 120"/>
                <a:gd name="T81"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0" h="88">
                  <a:moveTo>
                    <a:pt x="0" y="0"/>
                  </a:moveTo>
                  <a:cubicBezTo>
                    <a:pt x="0" y="88"/>
                    <a:pt x="0" y="88"/>
                    <a:pt x="0" y="88"/>
                  </a:cubicBezTo>
                  <a:cubicBezTo>
                    <a:pt x="120" y="88"/>
                    <a:pt x="120" y="88"/>
                    <a:pt x="120" y="88"/>
                  </a:cubicBezTo>
                  <a:cubicBezTo>
                    <a:pt x="120" y="0"/>
                    <a:pt x="120" y="0"/>
                    <a:pt x="120" y="0"/>
                  </a:cubicBezTo>
                  <a:lnTo>
                    <a:pt x="0" y="0"/>
                  </a:lnTo>
                  <a:close/>
                  <a:moveTo>
                    <a:pt x="112" y="80"/>
                  </a:moveTo>
                  <a:cubicBezTo>
                    <a:pt x="8" y="80"/>
                    <a:pt x="8" y="80"/>
                    <a:pt x="8" y="80"/>
                  </a:cubicBezTo>
                  <a:cubicBezTo>
                    <a:pt x="8" y="8"/>
                    <a:pt x="8" y="8"/>
                    <a:pt x="8" y="8"/>
                  </a:cubicBezTo>
                  <a:cubicBezTo>
                    <a:pt x="112" y="8"/>
                    <a:pt x="112" y="8"/>
                    <a:pt x="112" y="8"/>
                  </a:cubicBezTo>
                  <a:lnTo>
                    <a:pt x="112" y="80"/>
                  </a:lnTo>
                  <a:close/>
                  <a:moveTo>
                    <a:pt x="16" y="72"/>
                  </a:moveTo>
                  <a:cubicBezTo>
                    <a:pt x="24" y="72"/>
                    <a:pt x="24" y="72"/>
                    <a:pt x="24" y="72"/>
                  </a:cubicBezTo>
                  <a:cubicBezTo>
                    <a:pt x="24" y="63"/>
                    <a:pt x="31" y="56"/>
                    <a:pt x="40" y="56"/>
                  </a:cubicBezTo>
                  <a:cubicBezTo>
                    <a:pt x="49" y="56"/>
                    <a:pt x="56" y="63"/>
                    <a:pt x="56" y="72"/>
                  </a:cubicBezTo>
                  <a:cubicBezTo>
                    <a:pt x="64" y="72"/>
                    <a:pt x="64" y="72"/>
                    <a:pt x="64" y="72"/>
                  </a:cubicBezTo>
                  <a:cubicBezTo>
                    <a:pt x="64" y="63"/>
                    <a:pt x="60" y="55"/>
                    <a:pt x="53" y="51"/>
                  </a:cubicBezTo>
                  <a:cubicBezTo>
                    <a:pt x="57" y="47"/>
                    <a:pt x="60" y="42"/>
                    <a:pt x="60" y="36"/>
                  </a:cubicBezTo>
                  <a:cubicBezTo>
                    <a:pt x="60" y="25"/>
                    <a:pt x="51" y="16"/>
                    <a:pt x="40" y="16"/>
                  </a:cubicBezTo>
                  <a:cubicBezTo>
                    <a:pt x="29" y="16"/>
                    <a:pt x="20" y="25"/>
                    <a:pt x="20" y="36"/>
                  </a:cubicBezTo>
                  <a:cubicBezTo>
                    <a:pt x="20" y="42"/>
                    <a:pt x="23" y="47"/>
                    <a:pt x="28" y="51"/>
                  </a:cubicBezTo>
                  <a:cubicBezTo>
                    <a:pt x="21" y="55"/>
                    <a:pt x="16" y="63"/>
                    <a:pt x="16" y="72"/>
                  </a:cubicBezTo>
                  <a:close/>
                  <a:moveTo>
                    <a:pt x="40" y="24"/>
                  </a:moveTo>
                  <a:cubicBezTo>
                    <a:pt x="47" y="24"/>
                    <a:pt x="52" y="29"/>
                    <a:pt x="52" y="36"/>
                  </a:cubicBezTo>
                  <a:cubicBezTo>
                    <a:pt x="52" y="42"/>
                    <a:pt x="47" y="48"/>
                    <a:pt x="40" y="48"/>
                  </a:cubicBezTo>
                  <a:cubicBezTo>
                    <a:pt x="34" y="48"/>
                    <a:pt x="28" y="42"/>
                    <a:pt x="28" y="36"/>
                  </a:cubicBezTo>
                  <a:cubicBezTo>
                    <a:pt x="28" y="29"/>
                    <a:pt x="34" y="24"/>
                    <a:pt x="40" y="24"/>
                  </a:cubicBezTo>
                  <a:close/>
                  <a:moveTo>
                    <a:pt x="104" y="24"/>
                  </a:moveTo>
                  <a:cubicBezTo>
                    <a:pt x="72" y="24"/>
                    <a:pt x="72" y="24"/>
                    <a:pt x="72" y="24"/>
                  </a:cubicBezTo>
                  <a:cubicBezTo>
                    <a:pt x="72" y="16"/>
                    <a:pt x="72" y="16"/>
                    <a:pt x="72" y="16"/>
                  </a:cubicBezTo>
                  <a:cubicBezTo>
                    <a:pt x="104" y="16"/>
                    <a:pt x="104" y="16"/>
                    <a:pt x="104" y="16"/>
                  </a:cubicBezTo>
                  <a:lnTo>
                    <a:pt x="104" y="24"/>
                  </a:lnTo>
                  <a:close/>
                  <a:moveTo>
                    <a:pt x="104" y="72"/>
                  </a:moveTo>
                  <a:cubicBezTo>
                    <a:pt x="72" y="72"/>
                    <a:pt x="72" y="72"/>
                    <a:pt x="72" y="72"/>
                  </a:cubicBezTo>
                  <a:cubicBezTo>
                    <a:pt x="72" y="64"/>
                    <a:pt x="72" y="64"/>
                    <a:pt x="72" y="64"/>
                  </a:cubicBezTo>
                  <a:cubicBezTo>
                    <a:pt x="104" y="64"/>
                    <a:pt x="104" y="64"/>
                    <a:pt x="104" y="64"/>
                  </a:cubicBezTo>
                  <a:lnTo>
                    <a:pt x="104" y="72"/>
                  </a:lnTo>
                  <a:close/>
                  <a:moveTo>
                    <a:pt x="104" y="48"/>
                  </a:moveTo>
                  <a:cubicBezTo>
                    <a:pt x="72" y="48"/>
                    <a:pt x="72" y="48"/>
                    <a:pt x="72" y="48"/>
                  </a:cubicBezTo>
                  <a:cubicBezTo>
                    <a:pt x="72" y="40"/>
                    <a:pt x="72" y="40"/>
                    <a:pt x="72" y="40"/>
                  </a:cubicBezTo>
                  <a:cubicBezTo>
                    <a:pt x="104" y="40"/>
                    <a:pt x="104" y="40"/>
                    <a:pt x="104" y="40"/>
                  </a:cubicBezTo>
                  <a:lnTo>
                    <a:pt x="104" y="4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36"/>
            <p:cNvSpPr>
              <a:spLocks noEditPoints="1"/>
            </p:cNvSpPr>
            <p:nvPr/>
          </p:nvSpPr>
          <p:spPr bwMode="auto">
            <a:xfrm>
              <a:off x="8538910" y="4340132"/>
              <a:ext cx="423573" cy="423573"/>
            </a:xfrm>
            <a:custGeom>
              <a:avLst/>
              <a:gdLst>
                <a:gd name="T0" fmla="*/ 8 w 128"/>
                <a:gd name="T1" fmla="*/ 71 h 128"/>
                <a:gd name="T2" fmla="*/ 16 w 128"/>
                <a:gd name="T3" fmla="*/ 119 h 128"/>
                <a:gd name="T4" fmla="*/ 24 w 128"/>
                <a:gd name="T5" fmla="*/ 128 h 128"/>
                <a:gd name="T6" fmla="*/ 20 w 128"/>
                <a:gd name="T7" fmla="*/ 112 h 128"/>
                <a:gd name="T8" fmla="*/ 16 w 128"/>
                <a:gd name="T9" fmla="*/ 71 h 128"/>
                <a:gd name="T10" fmla="*/ 32 w 128"/>
                <a:gd name="T11" fmla="*/ 52 h 128"/>
                <a:gd name="T12" fmla="*/ 60 w 128"/>
                <a:gd name="T13" fmla="*/ 52 h 128"/>
                <a:gd name="T14" fmla="*/ 64 w 128"/>
                <a:gd name="T15" fmla="*/ 128 h 128"/>
                <a:gd name="T16" fmla="*/ 72 w 128"/>
                <a:gd name="T17" fmla="*/ 56 h 128"/>
                <a:gd name="T18" fmla="*/ 65 w 128"/>
                <a:gd name="T19" fmla="*/ 40 h 128"/>
                <a:gd name="T20" fmla="*/ 96 w 128"/>
                <a:gd name="T21" fmla="*/ 48 h 128"/>
                <a:gd name="T22" fmla="*/ 112 w 128"/>
                <a:gd name="T23" fmla="*/ 44 h 128"/>
                <a:gd name="T24" fmla="*/ 120 w 128"/>
                <a:gd name="T25" fmla="*/ 108 h 128"/>
                <a:gd name="T26" fmla="*/ 112 w 128"/>
                <a:gd name="T27" fmla="*/ 112 h 128"/>
                <a:gd name="T28" fmla="*/ 120 w 128"/>
                <a:gd name="T29" fmla="*/ 128 h 128"/>
                <a:gd name="T30" fmla="*/ 128 w 128"/>
                <a:gd name="T31" fmla="*/ 108 h 128"/>
                <a:gd name="T32" fmla="*/ 117 w 128"/>
                <a:gd name="T33" fmla="*/ 37 h 128"/>
                <a:gd name="T34" fmla="*/ 96 w 128"/>
                <a:gd name="T35" fmla="*/ 0 h 128"/>
                <a:gd name="T36" fmla="*/ 74 w 128"/>
                <a:gd name="T37" fmla="*/ 32 h 128"/>
                <a:gd name="T38" fmla="*/ 68 w 128"/>
                <a:gd name="T39" fmla="*/ 28 h 128"/>
                <a:gd name="T40" fmla="*/ 20 w 128"/>
                <a:gd name="T41" fmla="*/ 28 h 128"/>
                <a:gd name="T42" fmla="*/ 0 w 128"/>
                <a:gd name="T43" fmla="*/ 60 h 128"/>
                <a:gd name="T44" fmla="*/ 112 w 128"/>
                <a:gd name="T45" fmla="*/ 24 h 128"/>
                <a:gd name="T46" fmla="*/ 80 w 128"/>
                <a:gd name="T47" fmla="*/ 24 h 128"/>
                <a:gd name="T48" fmla="*/ 44 w 128"/>
                <a:gd name="T49" fmla="*/ 12 h 128"/>
                <a:gd name="T50" fmla="*/ 44 w 128"/>
                <a:gd name="T51" fmla="*/ 44 h 128"/>
                <a:gd name="T52" fmla="*/ 44 w 128"/>
                <a:gd name="T53" fmla="*/ 12 h 128"/>
                <a:gd name="T54" fmla="*/ 27 w 128"/>
                <a:gd name="T55" fmla="*/ 45 h 128"/>
                <a:gd name="T56" fmla="*/ 12 w 128"/>
                <a:gd name="T57" fmla="*/ 64 h 128"/>
                <a:gd name="T58" fmla="*/ 23 w 128"/>
                <a:gd name="T59" fmla="*/ 38 h 128"/>
                <a:gd name="T60" fmla="*/ 48 w 128"/>
                <a:gd name="T61" fmla="*/ 120 h 128"/>
                <a:gd name="T62" fmla="*/ 40 w 128"/>
                <a:gd name="T63" fmla="*/ 128 h 128"/>
                <a:gd name="T64" fmla="*/ 88 w 128"/>
                <a:gd name="T65" fmla="*/ 128 h 128"/>
                <a:gd name="T66" fmla="*/ 96 w 128"/>
                <a:gd name="T67" fmla="*/ 120 h 128"/>
                <a:gd name="T68" fmla="*/ 88 w 128"/>
                <a:gd name="T6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28">
                  <a:moveTo>
                    <a:pt x="0" y="60"/>
                  </a:moveTo>
                  <a:cubicBezTo>
                    <a:pt x="0" y="65"/>
                    <a:pt x="4" y="70"/>
                    <a:pt x="8" y="71"/>
                  </a:cubicBezTo>
                  <a:cubicBezTo>
                    <a:pt x="8" y="108"/>
                    <a:pt x="8" y="108"/>
                    <a:pt x="8" y="108"/>
                  </a:cubicBezTo>
                  <a:cubicBezTo>
                    <a:pt x="8" y="113"/>
                    <a:pt x="12" y="118"/>
                    <a:pt x="16" y="119"/>
                  </a:cubicBezTo>
                  <a:cubicBezTo>
                    <a:pt x="16" y="128"/>
                    <a:pt x="16" y="128"/>
                    <a:pt x="16" y="128"/>
                  </a:cubicBezTo>
                  <a:cubicBezTo>
                    <a:pt x="24" y="128"/>
                    <a:pt x="24" y="128"/>
                    <a:pt x="24" y="128"/>
                  </a:cubicBezTo>
                  <a:cubicBezTo>
                    <a:pt x="24" y="112"/>
                    <a:pt x="24" y="112"/>
                    <a:pt x="24" y="112"/>
                  </a:cubicBezTo>
                  <a:cubicBezTo>
                    <a:pt x="20" y="112"/>
                    <a:pt x="20" y="112"/>
                    <a:pt x="20" y="112"/>
                  </a:cubicBezTo>
                  <a:cubicBezTo>
                    <a:pt x="18" y="112"/>
                    <a:pt x="16" y="110"/>
                    <a:pt x="16" y="108"/>
                  </a:cubicBezTo>
                  <a:cubicBezTo>
                    <a:pt x="16" y="71"/>
                    <a:pt x="16" y="71"/>
                    <a:pt x="16" y="71"/>
                  </a:cubicBezTo>
                  <a:cubicBezTo>
                    <a:pt x="21" y="70"/>
                    <a:pt x="24" y="65"/>
                    <a:pt x="24" y="60"/>
                  </a:cubicBezTo>
                  <a:cubicBezTo>
                    <a:pt x="24" y="56"/>
                    <a:pt x="28" y="52"/>
                    <a:pt x="32" y="52"/>
                  </a:cubicBezTo>
                  <a:cubicBezTo>
                    <a:pt x="44" y="52"/>
                    <a:pt x="44" y="52"/>
                    <a:pt x="44" y="52"/>
                  </a:cubicBezTo>
                  <a:cubicBezTo>
                    <a:pt x="60" y="52"/>
                    <a:pt x="60" y="52"/>
                    <a:pt x="60" y="52"/>
                  </a:cubicBezTo>
                  <a:cubicBezTo>
                    <a:pt x="63" y="52"/>
                    <a:pt x="64" y="54"/>
                    <a:pt x="64" y="56"/>
                  </a:cubicBezTo>
                  <a:cubicBezTo>
                    <a:pt x="64" y="128"/>
                    <a:pt x="64" y="128"/>
                    <a:pt x="64" y="128"/>
                  </a:cubicBezTo>
                  <a:cubicBezTo>
                    <a:pt x="72" y="128"/>
                    <a:pt x="72" y="128"/>
                    <a:pt x="72" y="128"/>
                  </a:cubicBezTo>
                  <a:cubicBezTo>
                    <a:pt x="72" y="56"/>
                    <a:pt x="72" y="56"/>
                    <a:pt x="72" y="56"/>
                  </a:cubicBezTo>
                  <a:cubicBezTo>
                    <a:pt x="72" y="50"/>
                    <a:pt x="68" y="45"/>
                    <a:pt x="62" y="44"/>
                  </a:cubicBezTo>
                  <a:cubicBezTo>
                    <a:pt x="63" y="43"/>
                    <a:pt x="64" y="41"/>
                    <a:pt x="65" y="40"/>
                  </a:cubicBezTo>
                  <a:cubicBezTo>
                    <a:pt x="79" y="40"/>
                    <a:pt x="79" y="40"/>
                    <a:pt x="79" y="40"/>
                  </a:cubicBezTo>
                  <a:cubicBezTo>
                    <a:pt x="83" y="45"/>
                    <a:pt x="89" y="48"/>
                    <a:pt x="96" y="48"/>
                  </a:cubicBezTo>
                  <a:cubicBezTo>
                    <a:pt x="101" y="48"/>
                    <a:pt x="106" y="47"/>
                    <a:pt x="110" y="44"/>
                  </a:cubicBezTo>
                  <a:cubicBezTo>
                    <a:pt x="112" y="44"/>
                    <a:pt x="112" y="44"/>
                    <a:pt x="112" y="44"/>
                  </a:cubicBezTo>
                  <a:cubicBezTo>
                    <a:pt x="117" y="44"/>
                    <a:pt x="120" y="48"/>
                    <a:pt x="120" y="52"/>
                  </a:cubicBezTo>
                  <a:cubicBezTo>
                    <a:pt x="120" y="108"/>
                    <a:pt x="120" y="108"/>
                    <a:pt x="120" y="108"/>
                  </a:cubicBezTo>
                  <a:cubicBezTo>
                    <a:pt x="120" y="110"/>
                    <a:pt x="119" y="112"/>
                    <a:pt x="116" y="112"/>
                  </a:cubicBezTo>
                  <a:cubicBezTo>
                    <a:pt x="112" y="112"/>
                    <a:pt x="112" y="112"/>
                    <a:pt x="112" y="112"/>
                  </a:cubicBezTo>
                  <a:cubicBezTo>
                    <a:pt x="112" y="128"/>
                    <a:pt x="112" y="128"/>
                    <a:pt x="112" y="128"/>
                  </a:cubicBezTo>
                  <a:cubicBezTo>
                    <a:pt x="120" y="128"/>
                    <a:pt x="120" y="128"/>
                    <a:pt x="120" y="128"/>
                  </a:cubicBezTo>
                  <a:cubicBezTo>
                    <a:pt x="120" y="119"/>
                    <a:pt x="120" y="119"/>
                    <a:pt x="120" y="119"/>
                  </a:cubicBezTo>
                  <a:cubicBezTo>
                    <a:pt x="125" y="118"/>
                    <a:pt x="128" y="113"/>
                    <a:pt x="128" y="108"/>
                  </a:cubicBezTo>
                  <a:cubicBezTo>
                    <a:pt x="128" y="52"/>
                    <a:pt x="128" y="52"/>
                    <a:pt x="128" y="52"/>
                  </a:cubicBezTo>
                  <a:cubicBezTo>
                    <a:pt x="128" y="45"/>
                    <a:pt x="124" y="39"/>
                    <a:pt x="117" y="37"/>
                  </a:cubicBezTo>
                  <a:cubicBezTo>
                    <a:pt x="119" y="33"/>
                    <a:pt x="120" y="29"/>
                    <a:pt x="120" y="24"/>
                  </a:cubicBezTo>
                  <a:cubicBezTo>
                    <a:pt x="120" y="11"/>
                    <a:pt x="110" y="0"/>
                    <a:pt x="96" y="0"/>
                  </a:cubicBezTo>
                  <a:cubicBezTo>
                    <a:pt x="83" y="0"/>
                    <a:pt x="72" y="11"/>
                    <a:pt x="72" y="24"/>
                  </a:cubicBezTo>
                  <a:cubicBezTo>
                    <a:pt x="72" y="27"/>
                    <a:pt x="73" y="29"/>
                    <a:pt x="74" y="32"/>
                  </a:cubicBezTo>
                  <a:cubicBezTo>
                    <a:pt x="68" y="32"/>
                    <a:pt x="68" y="32"/>
                    <a:pt x="68" y="32"/>
                  </a:cubicBezTo>
                  <a:cubicBezTo>
                    <a:pt x="68" y="31"/>
                    <a:pt x="68" y="29"/>
                    <a:pt x="68" y="28"/>
                  </a:cubicBezTo>
                  <a:cubicBezTo>
                    <a:pt x="68" y="15"/>
                    <a:pt x="58" y="4"/>
                    <a:pt x="44" y="4"/>
                  </a:cubicBezTo>
                  <a:cubicBezTo>
                    <a:pt x="31" y="4"/>
                    <a:pt x="20" y="15"/>
                    <a:pt x="20" y="28"/>
                  </a:cubicBezTo>
                  <a:cubicBezTo>
                    <a:pt x="20" y="29"/>
                    <a:pt x="21" y="30"/>
                    <a:pt x="21" y="30"/>
                  </a:cubicBezTo>
                  <a:cubicBezTo>
                    <a:pt x="9" y="35"/>
                    <a:pt x="0" y="47"/>
                    <a:pt x="0" y="60"/>
                  </a:cubicBezTo>
                  <a:close/>
                  <a:moveTo>
                    <a:pt x="96" y="8"/>
                  </a:moveTo>
                  <a:cubicBezTo>
                    <a:pt x="105" y="8"/>
                    <a:pt x="112" y="15"/>
                    <a:pt x="112" y="24"/>
                  </a:cubicBezTo>
                  <a:cubicBezTo>
                    <a:pt x="112" y="33"/>
                    <a:pt x="105" y="40"/>
                    <a:pt x="96" y="40"/>
                  </a:cubicBezTo>
                  <a:cubicBezTo>
                    <a:pt x="88" y="40"/>
                    <a:pt x="80" y="33"/>
                    <a:pt x="80" y="24"/>
                  </a:cubicBezTo>
                  <a:cubicBezTo>
                    <a:pt x="80" y="15"/>
                    <a:pt x="88" y="8"/>
                    <a:pt x="96" y="8"/>
                  </a:cubicBezTo>
                  <a:close/>
                  <a:moveTo>
                    <a:pt x="44" y="12"/>
                  </a:moveTo>
                  <a:cubicBezTo>
                    <a:pt x="53" y="12"/>
                    <a:pt x="60" y="19"/>
                    <a:pt x="60" y="28"/>
                  </a:cubicBezTo>
                  <a:cubicBezTo>
                    <a:pt x="60" y="37"/>
                    <a:pt x="53" y="44"/>
                    <a:pt x="44" y="44"/>
                  </a:cubicBezTo>
                  <a:cubicBezTo>
                    <a:pt x="36" y="44"/>
                    <a:pt x="28" y="37"/>
                    <a:pt x="28" y="28"/>
                  </a:cubicBezTo>
                  <a:cubicBezTo>
                    <a:pt x="28" y="19"/>
                    <a:pt x="36" y="12"/>
                    <a:pt x="44" y="12"/>
                  </a:cubicBezTo>
                  <a:close/>
                  <a:moveTo>
                    <a:pt x="23" y="38"/>
                  </a:moveTo>
                  <a:cubicBezTo>
                    <a:pt x="24" y="41"/>
                    <a:pt x="26" y="43"/>
                    <a:pt x="27" y="45"/>
                  </a:cubicBezTo>
                  <a:cubicBezTo>
                    <a:pt x="21" y="47"/>
                    <a:pt x="16" y="53"/>
                    <a:pt x="16" y="60"/>
                  </a:cubicBezTo>
                  <a:cubicBezTo>
                    <a:pt x="16" y="62"/>
                    <a:pt x="15" y="64"/>
                    <a:pt x="12" y="64"/>
                  </a:cubicBezTo>
                  <a:cubicBezTo>
                    <a:pt x="10" y="64"/>
                    <a:pt x="8" y="62"/>
                    <a:pt x="8" y="60"/>
                  </a:cubicBezTo>
                  <a:cubicBezTo>
                    <a:pt x="8" y="51"/>
                    <a:pt x="14" y="42"/>
                    <a:pt x="23" y="38"/>
                  </a:cubicBezTo>
                  <a:close/>
                  <a:moveTo>
                    <a:pt x="40" y="120"/>
                  </a:moveTo>
                  <a:cubicBezTo>
                    <a:pt x="48" y="120"/>
                    <a:pt x="48" y="120"/>
                    <a:pt x="48" y="120"/>
                  </a:cubicBezTo>
                  <a:cubicBezTo>
                    <a:pt x="48" y="128"/>
                    <a:pt x="48" y="128"/>
                    <a:pt x="48" y="128"/>
                  </a:cubicBezTo>
                  <a:cubicBezTo>
                    <a:pt x="40" y="128"/>
                    <a:pt x="40" y="128"/>
                    <a:pt x="40" y="128"/>
                  </a:cubicBezTo>
                  <a:lnTo>
                    <a:pt x="40" y="120"/>
                  </a:lnTo>
                  <a:close/>
                  <a:moveTo>
                    <a:pt x="88" y="128"/>
                  </a:moveTo>
                  <a:cubicBezTo>
                    <a:pt x="88" y="120"/>
                    <a:pt x="88" y="120"/>
                    <a:pt x="88" y="120"/>
                  </a:cubicBezTo>
                  <a:cubicBezTo>
                    <a:pt x="96" y="120"/>
                    <a:pt x="96" y="120"/>
                    <a:pt x="96" y="120"/>
                  </a:cubicBezTo>
                  <a:cubicBezTo>
                    <a:pt x="96" y="128"/>
                    <a:pt x="96" y="128"/>
                    <a:pt x="96" y="128"/>
                  </a:cubicBezTo>
                  <a:lnTo>
                    <a:pt x="88" y="12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44"/>
            <p:cNvSpPr>
              <a:spLocks noEditPoints="1"/>
            </p:cNvSpPr>
            <p:nvPr/>
          </p:nvSpPr>
          <p:spPr bwMode="auto">
            <a:xfrm>
              <a:off x="6726477" y="4376479"/>
              <a:ext cx="321524" cy="350881"/>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220"/>
            <p:cNvSpPr>
              <a:spLocks noEditPoints="1"/>
            </p:cNvSpPr>
            <p:nvPr/>
          </p:nvSpPr>
          <p:spPr bwMode="auto">
            <a:xfrm>
              <a:off x="4930495" y="4366693"/>
              <a:ext cx="264209" cy="370452"/>
            </a:xfrm>
            <a:custGeom>
              <a:avLst/>
              <a:gdLst>
                <a:gd name="T0" fmla="*/ 72 w 80"/>
                <a:gd name="T1" fmla="*/ 48 h 112"/>
                <a:gd name="T2" fmla="*/ 72 w 80"/>
                <a:gd name="T3" fmla="*/ 48 h 112"/>
                <a:gd name="T4" fmla="*/ 72 w 80"/>
                <a:gd name="T5" fmla="*/ 32 h 112"/>
                <a:gd name="T6" fmla="*/ 40 w 80"/>
                <a:gd name="T7" fmla="*/ 0 h 112"/>
                <a:gd name="T8" fmla="*/ 8 w 80"/>
                <a:gd name="T9" fmla="*/ 32 h 112"/>
                <a:gd name="T10" fmla="*/ 8 w 80"/>
                <a:gd name="T11" fmla="*/ 48 h 112"/>
                <a:gd name="T12" fmla="*/ 8 w 80"/>
                <a:gd name="T13" fmla="*/ 48 h 112"/>
                <a:gd name="T14" fmla="*/ 0 w 80"/>
                <a:gd name="T15" fmla="*/ 72 h 112"/>
                <a:gd name="T16" fmla="*/ 40 w 80"/>
                <a:gd name="T17" fmla="*/ 112 h 112"/>
                <a:gd name="T18" fmla="*/ 80 w 80"/>
                <a:gd name="T19" fmla="*/ 72 h 112"/>
                <a:gd name="T20" fmla="*/ 72 w 80"/>
                <a:gd name="T21" fmla="*/ 48 h 112"/>
                <a:gd name="T22" fmla="*/ 16 w 80"/>
                <a:gd name="T23" fmla="*/ 32 h 112"/>
                <a:gd name="T24" fmla="*/ 40 w 80"/>
                <a:gd name="T25" fmla="*/ 8 h 112"/>
                <a:gd name="T26" fmla="*/ 64 w 80"/>
                <a:gd name="T27" fmla="*/ 32 h 112"/>
                <a:gd name="T28" fmla="*/ 64 w 80"/>
                <a:gd name="T29" fmla="*/ 40 h 112"/>
                <a:gd name="T30" fmla="*/ 40 w 80"/>
                <a:gd name="T31" fmla="*/ 32 h 112"/>
                <a:gd name="T32" fmla="*/ 16 w 80"/>
                <a:gd name="T33" fmla="*/ 40 h 112"/>
                <a:gd name="T34" fmla="*/ 16 w 80"/>
                <a:gd name="T35" fmla="*/ 32 h 112"/>
                <a:gd name="T36" fmla="*/ 40 w 80"/>
                <a:gd name="T37" fmla="*/ 104 h 112"/>
                <a:gd name="T38" fmla="*/ 8 w 80"/>
                <a:gd name="T39" fmla="*/ 72 h 112"/>
                <a:gd name="T40" fmla="*/ 40 w 80"/>
                <a:gd name="T41" fmla="*/ 40 h 112"/>
                <a:gd name="T42" fmla="*/ 72 w 80"/>
                <a:gd name="T43" fmla="*/ 72 h 112"/>
                <a:gd name="T44" fmla="*/ 40 w 80"/>
                <a:gd name="T45" fmla="*/ 104 h 112"/>
                <a:gd name="T46" fmla="*/ 48 w 80"/>
                <a:gd name="T47" fmla="*/ 68 h 112"/>
                <a:gd name="T48" fmla="*/ 44 w 80"/>
                <a:gd name="T49" fmla="*/ 75 h 112"/>
                <a:gd name="T50" fmla="*/ 44 w 80"/>
                <a:gd name="T51" fmla="*/ 88 h 112"/>
                <a:gd name="T52" fmla="*/ 36 w 80"/>
                <a:gd name="T53" fmla="*/ 88 h 112"/>
                <a:gd name="T54" fmla="*/ 36 w 80"/>
                <a:gd name="T55" fmla="*/ 75 h 112"/>
                <a:gd name="T56" fmla="*/ 32 w 80"/>
                <a:gd name="T57" fmla="*/ 68 h 112"/>
                <a:gd name="T58" fmla="*/ 40 w 80"/>
                <a:gd name="T59" fmla="*/ 60 h 112"/>
                <a:gd name="T60" fmla="*/ 48 w 80"/>
                <a:gd name="T61"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 h="112">
                  <a:moveTo>
                    <a:pt x="72" y="48"/>
                  </a:moveTo>
                  <a:cubicBezTo>
                    <a:pt x="72" y="48"/>
                    <a:pt x="72" y="48"/>
                    <a:pt x="72" y="48"/>
                  </a:cubicBezTo>
                  <a:cubicBezTo>
                    <a:pt x="72" y="32"/>
                    <a:pt x="72" y="32"/>
                    <a:pt x="72" y="32"/>
                  </a:cubicBezTo>
                  <a:cubicBezTo>
                    <a:pt x="72" y="14"/>
                    <a:pt x="58" y="0"/>
                    <a:pt x="40" y="0"/>
                  </a:cubicBezTo>
                  <a:cubicBezTo>
                    <a:pt x="22" y="0"/>
                    <a:pt x="8" y="14"/>
                    <a:pt x="8" y="32"/>
                  </a:cubicBezTo>
                  <a:cubicBezTo>
                    <a:pt x="8" y="48"/>
                    <a:pt x="8" y="48"/>
                    <a:pt x="8" y="48"/>
                  </a:cubicBezTo>
                  <a:cubicBezTo>
                    <a:pt x="8" y="48"/>
                    <a:pt x="8" y="48"/>
                    <a:pt x="8" y="48"/>
                  </a:cubicBezTo>
                  <a:cubicBezTo>
                    <a:pt x="3" y="54"/>
                    <a:pt x="0" y="63"/>
                    <a:pt x="0" y="72"/>
                  </a:cubicBezTo>
                  <a:cubicBezTo>
                    <a:pt x="0" y="94"/>
                    <a:pt x="18" y="112"/>
                    <a:pt x="40" y="112"/>
                  </a:cubicBezTo>
                  <a:cubicBezTo>
                    <a:pt x="62" y="112"/>
                    <a:pt x="80" y="94"/>
                    <a:pt x="80" y="72"/>
                  </a:cubicBezTo>
                  <a:cubicBezTo>
                    <a:pt x="80" y="63"/>
                    <a:pt x="77" y="54"/>
                    <a:pt x="72" y="48"/>
                  </a:cubicBezTo>
                  <a:close/>
                  <a:moveTo>
                    <a:pt x="16" y="32"/>
                  </a:moveTo>
                  <a:cubicBezTo>
                    <a:pt x="16" y="18"/>
                    <a:pt x="27" y="8"/>
                    <a:pt x="40" y="8"/>
                  </a:cubicBezTo>
                  <a:cubicBezTo>
                    <a:pt x="53" y="8"/>
                    <a:pt x="64" y="18"/>
                    <a:pt x="64" y="32"/>
                  </a:cubicBezTo>
                  <a:cubicBezTo>
                    <a:pt x="64" y="40"/>
                    <a:pt x="64" y="40"/>
                    <a:pt x="64" y="40"/>
                  </a:cubicBezTo>
                  <a:cubicBezTo>
                    <a:pt x="57" y="35"/>
                    <a:pt x="49" y="32"/>
                    <a:pt x="40" y="32"/>
                  </a:cubicBezTo>
                  <a:cubicBezTo>
                    <a:pt x="31" y="32"/>
                    <a:pt x="23" y="35"/>
                    <a:pt x="16" y="40"/>
                  </a:cubicBezTo>
                  <a:lnTo>
                    <a:pt x="16" y="32"/>
                  </a:lnTo>
                  <a:close/>
                  <a:moveTo>
                    <a:pt x="40" y="104"/>
                  </a:moveTo>
                  <a:cubicBezTo>
                    <a:pt x="22" y="104"/>
                    <a:pt x="8" y="89"/>
                    <a:pt x="8" y="72"/>
                  </a:cubicBezTo>
                  <a:cubicBezTo>
                    <a:pt x="8" y="54"/>
                    <a:pt x="22" y="40"/>
                    <a:pt x="40" y="40"/>
                  </a:cubicBezTo>
                  <a:cubicBezTo>
                    <a:pt x="58" y="40"/>
                    <a:pt x="72" y="54"/>
                    <a:pt x="72" y="72"/>
                  </a:cubicBezTo>
                  <a:cubicBezTo>
                    <a:pt x="72" y="89"/>
                    <a:pt x="58" y="104"/>
                    <a:pt x="40" y="104"/>
                  </a:cubicBezTo>
                  <a:close/>
                  <a:moveTo>
                    <a:pt x="48" y="68"/>
                  </a:moveTo>
                  <a:cubicBezTo>
                    <a:pt x="48" y="71"/>
                    <a:pt x="46" y="73"/>
                    <a:pt x="44" y="75"/>
                  </a:cubicBezTo>
                  <a:cubicBezTo>
                    <a:pt x="44" y="88"/>
                    <a:pt x="44" y="88"/>
                    <a:pt x="44" y="88"/>
                  </a:cubicBezTo>
                  <a:cubicBezTo>
                    <a:pt x="36" y="88"/>
                    <a:pt x="36" y="88"/>
                    <a:pt x="36" y="88"/>
                  </a:cubicBezTo>
                  <a:cubicBezTo>
                    <a:pt x="36" y="75"/>
                    <a:pt x="36" y="75"/>
                    <a:pt x="36" y="75"/>
                  </a:cubicBezTo>
                  <a:cubicBezTo>
                    <a:pt x="34" y="73"/>
                    <a:pt x="32" y="71"/>
                    <a:pt x="32" y="68"/>
                  </a:cubicBezTo>
                  <a:cubicBezTo>
                    <a:pt x="32" y="63"/>
                    <a:pt x="36" y="60"/>
                    <a:pt x="40" y="60"/>
                  </a:cubicBezTo>
                  <a:cubicBezTo>
                    <a:pt x="45" y="60"/>
                    <a:pt x="48" y="63"/>
                    <a:pt x="48" y="6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255"/>
            <p:cNvSpPr>
              <a:spLocks/>
            </p:cNvSpPr>
            <p:nvPr/>
          </p:nvSpPr>
          <p:spPr bwMode="auto">
            <a:xfrm>
              <a:off x="3930506" y="4439385"/>
              <a:ext cx="416583" cy="225067"/>
            </a:xfrm>
            <a:custGeom>
              <a:avLst/>
              <a:gdLst>
                <a:gd name="T0" fmla="*/ 284 w 298"/>
                <a:gd name="T1" fmla="*/ 0 h 161"/>
                <a:gd name="T2" fmla="*/ 149 w 298"/>
                <a:gd name="T3" fmla="*/ 135 h 161"/>
                <a:gd name="T4" fmla="*/ 14 w 298"/>
                <a:gd name="T5" fmla="*/ 0 h 161"/>
                <a:gd name="T6" fmla="*/ 0 w 298"/>
                <a:gd name="T7" fmla="*/ 12 h 161"/>
                <a:gd name="T8" fmla="*/ 149 w 298"/>
                <a:gd name="T9" fmla="*/ 161 h 161"/>
                <a:gd name="T10" fmla="*/ 298 w 298"/>
                <a:gd name="T11" fmla="*/ 12 h 161"/>
                <a:gd name="T12" fmla="*/ 284 w 298"/>
                <a:gd name="T13" fmla="*/ 0 h 161"/>
              </a:gdLst>
              <a:ahLst/>
              <a:cxnLst>
                <a:cxn ang="0">
                  <a:pos x="T0" y="T1"/>
                </a:cxn>
                <a:cxn ang="0">
                  <a:pos x="T2" y="T3"/>
                </a:cxn>
                <a:cxn ang="0">
                  <a:pos x="T4" y="T5"/>
                </a:cxn>
                <a:cxn ang="0">
                  <a:pos x="T6" y="T7"/>
                </a:cxn>
                <a:cxn ang="0">
                  <a:pos x="T8" y="T9"/>
                </a:cxn>
                <a:cxn ang="0">
                  <a:pos x="T10" y="T11"/>
                </a:cxn>
                <a:cxn ang="0">
                  <a:pos x="T12" y="T13"/>
                </a:cxn>
              </a:cxnLst>
              <a:rect l="0" t="0" r="r" b="b"/>
              <a:pathLst>
                <a:path w="298" h="161">
                  <a:moveTo>
                    <a:pt x="284" y="0"/>
                  </a:moveTo>
                  <a:lnTo>
                    <a:pt x="149" y="135"/>
                  </a:lnTo>
                  <a:lnTo>
                    <a:pt x="14" y="0"/>
                  </a:lnTo>
                  <a:lnTo>
                    <a:pt x="0" y="12"/>
                  </a:lnTo>
                  <a:lnTo>
                    <a:pt x="149" y="161"/>
                  </a:lnTo>
                  <a:lnTo>
                    <a:pt x="298" y="12"/>
                  </a:lnTo>
                  <a:lnTo>
                    <a:pt x="28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256"/>
            <p:cNvSpPr>
              <a:spLocks noEditPoints="1"/>
            </p:cNvSpPr>
            <p:nvPr/>
          </p:nvSpPr>
          <p:spPr bwMode="auto">
            <a:xfrm>
              <a:off x="3021292" y="4392555"/>
              <a:ext cx="423573" cy="318728"/>
            </a:xfrm>
            <a:custGeom>
              <a:avLst/>
              <a:gdLst>
                <a:gd name="T0" fmla="*/ 106 w 128"/>
                <a:gd name="T1" fmla="*/ 52 h 96"/>
                <a:gd name="T2" fmla="*/ 114 w 128"/>
                <a:gd name="T3" fmla="*/ 52 h 96"/>
                <a:gd name="T4" fmla="*/ 114 w 128"/>
                <a:gd name="T5" fmla="*/ 56 h 96"/>
                <a:gd name="T6" fmla="*/ 104 w 128"/>
                <a:gd name="T7" fmla="*/ 54 h 96"/>
                <a:gd name="T8" fmla="*/ 48 w 128"/>
                <a:gd name="T9" fmla="*/ 16 h 96"/>
                <a:gd name="T10" fmla="*/ 56 w 128"/>
                <a:gd name="T11" fmla="*/ 16 h 96"/>
                <a:gd name="T12" fmla="*/ 72 w 128"/>
                <a:gd name="T13" fmla="*/ 36 h 96"/>
                <a:gd name="T14" fmla="*/ 128 w 128"/>
                <a:gd name="T15" fmla="*/ 40 h 96"/>
                <a:gd name="T16" fmla="*/ 128 w 128"/>
                <a:gd name="T17" fmla="*/ 88 h 96"/>
                <a:gd name="T18" fmla="*/ 128 w 128"/>
                <a:gd name="T19" fmla="*/ 96 h 96"/>
                <a:gd name="T20" fmla="*/ 56 w 128"/>
                <a:gd name="T21" fmla="*/ 92 h 96"/>
                <a:gd name="T22" fmla="*/ 56 w 128"/>
                <a:gd name="T23" fmla="*/ 60 h 96"/>
                <a:gd name="T24" fmla="*/ 0 w 128"/>
                <a:gd name="T25" fmla="*/ 56 h 96"/>
                <a:gd name="T26" fmla="*/ 0 w 128"/>
                <a:gd name="T27" fmla="*/ 32 h 96"/>
                <a:gd name="T28" fmla="*/ 0 w 128"/>
                <a:gd name="T29" fmla="*/ 4 h 96"/>
                <a:gd name="T30" fmla="*/ 72 w 128"/>
                <a:gd name="T31" fmla="*/ 0 h 96"/>
                <a:gd name="T32" fmla="*/ 72 w 128"/>
                <a:gd name="T33" fmla="*/ 8 h 96"/>
                <a:gd name="T34" fmla="*/ 56 w 128"/>
                <a:gd name="T35" fmla="*/ 44 h 96"/>
                <a:gd name="T36" fmla="*/ 49 w 128"/>
                <a:gd name="T37" fmla="*/ 42 h 96"/>
                <a:gd name="T38" fmla="*/ 38 w 128"/>
                <a:gd name="T39" fmla="*/ 42 h 96"/>
                <a:gd name="T40" fmla="*/ 8 w 128"/>
                <a:gd name="T41" fmla="*/ 36 h 96"/>
                <a:gd name="T42" fmla="*/ 56 w 128"/>
                <a:gd name="T43" fmla="*/ 52 h 96"/>
                <a:gd name="T44" fmla="*/ 60 w 128"/>
                <a:gd name="T45" fmla="*/ 36 h 96"/>
                <a:gd name="T46" fmla="*/ 64 w 128"/>
                <a:gd name="T47" fmla="*/ 8 h 96"/>
                <a:gd name="T48" fmla="*/ 8 w 128"/>
                <a:gd name="T49" fmla="*/ 24 h 96"/>
                <a:gd name="T50" fmla="*/ 44 w 128"/>
                <a:gd name="T51" fmla="*/ 36 h 96"/>
                <a:gd name="T52" fmla="*/ 60 w 128"/>
                <a:gd name="T53" fmla="*/ 36 h 96"/>
                <a:gd name="T54" fmla="*/ 116 w 128"/>
                <a:gd name="T55" fmla="*/ 84 h 96"/>
                <a:gd name="T56" fmla="*/ 104 w 128"/>
                <a:gd name="T57" fmla="*/ 84 h 96"/>
                <a:gd name="T58" fmla="*/ 88 w 128"/>
                <a:gd name="T59" fmla="*/ 84 h 96"/>
                <a:gd name="T60" fmla="*/ 76 w 128"/>
                <a:gd name="T61" fmla="*/ 84 h 96"/>
                <a:gd name="T62" fmla="*/ 68 w 128"/>
                <a:gd name="T63" fmla="*/ 84 h 96"/>
                <a:gd name="T64" fmla="*/ 64 w 128"/>
                <a:gd name="T65" fmla="*/ 88 h 96"/>
                <a:gd name="T66" fmla="*/ 120 w 128"/>
                <a:gd name="T67" fmla="*/ 84 h 96"/>
                <a:gd name="T68" fmla="*/ 64 w 128"/>
                <a:gd name="T69" fmla="*/ 52 h 96"/>
                <a:gd name="T70" fmla="*/ 64 w 128"/>
                <a:gd name="T71" fmla="*/ 72 h 96"/>
                <a:gd name="T72" fmla="*/ 68 w 128"/>
                <a:gd name="T73" fmla="*/ 68 h 96"/>
                <a:gd name="T74" fmla="*/ 76 w 128"/>
                <a:gd name="T75" fmla="*/ 76 h 96"/>
                <a:gd name="T76" fmla="*/ 80 w 128"/>
                <a:gd name="T77" fmla="*/ 72 h 96"/>
                <a:gd name="T78" fmla="*/ 88 w 128"/>
                <a:gd name="T79" fmla="*/ 68 h 96"/>
                <a:gd name="T80" fmla="*/ 96 w 128"/>
                <a:gd name="T81" fmla="*/ 68 h 96"/>
                <a:gd name="T82" fmla="*/ 100 w 128"/>
                <a:gd name="T83" fmla="*/ 76 h 96"/>
                <a:gd name="T84" fmla="*/ 104 w 128"/>
                <a:gd name="T85" fmla="*/ 72 h 96"/>
                <a:gd name="T86" fmla="*/ 112 w 128"/>
                <a:gd name="T87" fmla="*/ 64 h 96"/>
                <a:gd name="T88" fmla="*/ 116 w 128"/>
                <a:gd name="T89" fmla="*/ 76 h 96"/>
                <a:gd name="T90" fmla="*/ 120 w 128"/>
                <a:gd name="T91" fmla="*/ 64 h 96"/>
                <a:gd name="T92" fmla="*/ 64 w 128"/>
                <a:gd name="T93"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96">
                  <a:moveTo>
                    <a:pt x="104" y="54"/>
                  </a:moveTo>
                  <a:cubicBezTo>
                    <a:pt x="104" y="53"/>
                    <a:pt x="105" y="52"/>
                    <a:pt x="106" y="52"/>
                  </a:cubicBezTo>
                  <a:cubicBezTo>
                    <a:pt x="106" y="50"/>
                    <a:pt x="108" y="48"/>
                    <a:pt x="110" y="48"/>
                  </a:cubicBezTo>
                  <a:cubicBezTo>
                    <a:pt x="112" y="48"/>
                    <a:pt x="114" y="50"/>
                    <a:pt x="114" y="52"/>
                  </a:cubicBezTo>
                  <a:cubicBezTo>
                    <a:pt x="115" y="52"/>
                    <a:pt x="116" y="53"/>
                    <a:pt x="116" y="54"/>
                  </a:cubicBezTo>
                  <a:cubicBezTo>
                    <a:pt x="116" y="56"/>
                    <a:pt x="115" y="56"/>
                    <a:pt x="114" y="56"/>
                  </a:cubicBezTo>
                  <a:cubicBezTo>
                    <a:pt x="106" y="56"/>
                    <a:pt x="106" y="56"/>
                    <a:pt x="106" y="56"/>
                  </a:cubicBezTo>
                  <a:cubicBezTo>
                    <a:pt x="105" y="56"/>
                    <a:pt x="104" y="56"/>
                    <a:pt x="104" y="54"/>
                  </a:cubicBezTo>
                  <a:close/>
                  <a:moveTo>
                    <a:pt x="52" y="12"/>
                  </a:moveTo>
                  <a:cubicBezTo>
                    <a:pt x="50" y="12"/>
                    <a:pt x="48" y="14"/>
                    <a:pt x="48" y="16"/>
                  </a:cubicBezTo>
                  <a:cubicBezTo>
                    <a:pt x="48" y="19"/>
                    <a:pt x="50" y="20"/>
                    <a:pt x="52" y="20"/>
                  </a:cubicBezTo>
                  <a:cubicBezTo>
                    <a:pt x="54" y="20"/>
                    <a:pt x="56" y="19"/>
                    <a:pt x="56" y="16"/>
                  </a:cubicBezTo>
                  <a:cubicBezTo>
                    <a:pt x="56" y="14"/>
                    <a:pt x="54" y="12"/>
                    <a:pt x="52" y="12"/>
                  </a:cubicBezTo>
                  <a:close/>
                  <a:moveTo>
                    <a:pt x="72" y="36"/>
                  </a:moveTo>
                  <a:cubicBezTo>
                    <a:pt x="128" y="36"/>
                    <a:pt x="128" y="36"/>
                    <a:pt x="128" y="36"/>
                  </a:cubicBezTo>
                  <a:cubicBezTo>
                    <a:pt x="128" y="40"/>
                    <a:pt x="128" y="40"/>
                    <a:pt x="128" y="40"/>
                  </a:cubicBezTo>
                  <a:cubicBezTo>
                    <a:pt x="128" y="44"/>
                    <a:pt x="128" y="44"/>
                    <a:pt x="128" y="44"/>
                  </a:cubicBezTo>
                  <a:cubicBezTo>
                    <a:pt x="128" y="88"/>
                    <a:pt x="128" y="88"/>
                    <a:pt x="128" y="88"/>
                  </a:cubicBezTo>
                  <a:cubicBezTo>
                    <a:pt x="128" y="92"/>
                    <a:pt x="128" y="92"/>
                    <a:pt x="128" y="92"/>
                  </a:cubicBezTo>
                  <a:cubicBezTo>
                    <a:pt x="128" y="96"/>
                    <a:pt x="128" y="96"/>
                    <a:pt x="128" y="96"/>
                  </a:cubicBezTo>
                  <a:cubicBezTo>
                    <a:pt x="56" y="96"/>
                    <a:pt x="56" y="96"/>
                    <a:pt x="56" y="96"/>
                  </a:cubicBezTo>
                  <a:cubicBezTo>
                    <a:pt x="56" y="92"/>
                    <a:pt x="56" y="92"/>
                    <a:pt x="56" y="92"/>
                  </a:cubicBezTo>
                  <a:cubicBezTo>
                    <a:pt x="56" y="88"/>
                    <a:pt x="56" y="88"/>
                    <a:pt x="56" y="88"/>
                  </a:cubicBezTo>
                  <a:cubicBezTo>
                    <a:pt x="56" y="60"/>
                    <a:pt x="56" y="60"/>
                    <a:pt x="56" y="60"/>
                  </a:cubicBezTo>
                  <a:cubicBezTo>
                    <a:pt x="0" y="60"/>
                    <a:pt x="0" y="60"/>
                    <a:pt x="0" y="60"/>
                  </a:cubicBezTo>
                  <a:cubicBezTo>
                    <a:pt x="0" y="56"/>
                    <a:pt x="0" y="56"/>
                    <a:pt x="0" y="56"/>
                  </a:cubicBezTo>
                  <a:cubicBezTo>
                    <a:pt x="0" y="52"/>
                    <a:pt x="0" y="52"/>
                    <a:pt x="0" y="52"/>
                  </a:cubicBezTo>
                  <a:cubicBezTo>
                    <a:pt x="0" y="32"/>
                    <a:pt x="0" y="32"/>
                    <a:pt x="0" y="32"/>
                  </a:cubicBezTo>
                  <a:cubicBezTo>
                    <a:pt x="0" y="8"/>
                    <a:pt x="0" y="8"/>
                    <a:pt x="0" y="8"/>
                  </a:cubicBezTo>
                  <a:cubicBezTo>
                    <a:pt x="0" y="4"/>
                    <a:pt x="0" y="4"/>
                    <a:pt x="0" y="4"/>
                  </a:cubicBezTo>
                  <a:cubicBezTo>
                    <a:pt x="0" y="0"/>
                    <a:pt x="0" y="0"/>
                    <a:pt x="0" y="0"/>
                  </a:cubicBezTo>
                  <a:cubicBezTo>
                    <a:pt x="72" y="0"/>
                    <a:pt x="72" y="0"/>
                    <a:pt x="72" y="0"/>
                  </a:cubicBezTo>
                  <a:cubicBezTo>
                    <a:pt x="72" y="4"/>
                    <a:pt x="72" y="4"/>
                    <a:pt x="72" y="4"/>
                  </a:cubicBezTo>
                  <a:cubicBezTo>
                    <a:pt x="72" y="8"/>
                    <a:pt x="72" y="8"/>
                    <a:pt x="72" y="8"/>
                  </a:cubicBezTo>
                  <a:lnTo>
                    <a:pt x="72" y="36"/>
                  </a:lnTo>
                  <a:close/>
                  <a:moveTo>
                    <a:pt x="56" y="44"/>
                  </a:moveTo>
                  <a:cubicBezTo>
                    <a:pt x="52" y="40"/>
                    <a:pt x="52" y="40"/>
                    <a:pt x="52" y="40"/>
                  </a:cubicBezTo>
                  <a:cubicBezTo>
                    <a:pt x="49" y="42"/>
                    <a:pt x="49" y="42"/>
                    <a:pt x="49" y="42"/>
                  </a:cubicBezTo>
                  <a:cubicBezTo>
                    <a:pt x="44" y="48"/>
                    <a:pt x="44" y="48"/>
                    <a:pt x="44" y="48"/>
                  </a:cubicBezTo>
                  <a:cubicBezTo>
                    <a:pt x="38" y="42"/>
                    <a:pt x="38" y="42"/>
                    <a:pt x="38" y="42"/>
                  </a:cubicBezTo>
                  <a:cubicBezTo>
                    <a:pt x="20" y="24"/>
                    <a:pt x="20" y="24"/>
                    <a:pt x="20" y="24"/>
                  </a:cubicBezTo>
                  <a:cubicBezTo>
                    <a:pt x="8" y="36"/>
                    <a:pt x="8" y="36"/>
                    <a:pt x="8" y="36"/>
                  </a:cubicBezTo>
                  <a:cubicBezTo>
                    <a:pt x="8" y="52"/>
                    <a:pt x="8" y="52"/>
                    <a:pt x="8" y="52"/>
                  </a:cubicBezTo>
                  <a:cubicBezTo>
                    <a:pt x="56" y="52"/>
                    <a:pt x="56" y="52"/>
                    <a:pt x="56" y="52"/>
                  </a:cubicBezTo>
                  <a:cubicBezTo>
                    <a:pt x="56" y="44"/>
                    <a:pt x="56" y="44"/>
                    <a:pt x="56" y="44"/>
                  </a:cubicBezTo>
                  <a:close/>
                  <a:moveTo>
                    <a:pt x="60" y="36"/>
                  </a:moveTo>
                  <a:cubicBezTo>
                    <a:pt x="64" y="36"/>
                    <a:pt x="64" y="36"/>
                    <a:pt x="64" y="36"/>
                  </a:cubicBezTo>
                  <a:cubicBezTo>
                    <a:pt x="64" y="8"/>
                    <a:pt x="64" y="8"/>
                    <a:pt x="64" y="8"/>
                  </a:cubicBezTo>
                  <a:cubicBezTo>
                    <a:pt x="8" y="8"/>
                    <a:pt x="8" y="8"/>
                    <a:pt x="8" y="8"/>
                  </a:cubicBezTo>
                  <a:cubicBezTo>
                    <a:pt x="8" y="24"/>
                    <a:pt x="8" y="24"/>
                    <a:pt x="8" y="24"/>
                  </a:cubicBezTo>
                  <a:cubicBezTo>
                    <a:pt x="20" y="12"/>
                    <a:pt x="20" y="12"/>
                    <a:pt x="20" y="12"/>
                  </a:cubicBezTo>
                  <a:cubicBezTo>
                    <a:pt x="44" y="36"/>
                    <a:pt x="44" y="36"/>
                    <a:pt x="44" y="36"/>
                  </a:cubicBezTo>
                  <a:cubicBezTo>
                    <a:pt x="52" y="28"/>
                    <a:pt x="52" y="28"/>
                    <a:pt x="52" y="28"/>
                  </a:cubicBezTo>
                  <a:lnTo>
                    <a:pt x="60" y="36"/>
                  </a:lnTo>
                  <a:close/>
                  <a:moveTo>
                    <a:pt x="120" y="84"/>
                  </a:moveTo>
                  <a:cubicBezTo>
                    <a:pt x="116" y="84"/>
                    <a:pt x="116" y="84"/>
                    <a:pt x="116" y="84"/>
                  </a:cubicBezTo>
                  <a:cubicBezTo>
                    <a:pt x="112" y="84"/>
                    <a:pt x="112" y="84"/>
                    <a:pt x="112" y="84"/>
                  </a:cubicBezTo>
                  <a:cubicBezTo>
                    <a:pt x="104" y="84"/>
                    <a:pt x="104" y="84"/>
                    <a:pt x="104" y="84"/>
                  </a:cubicBezTo>
                  <a:cubicBezTo>
                    <a:pt x="96" y="84"/>
                    <a:pt x="96" y="84"/>
                    <a:pt x="96" y="84"/>
                  </a:cubicBezTo>
                  <a:cubicBezTo>
                    <a:pt x="88" y="84"/>
                    <a:pt x="88" y="84"/>
                    <a:pt x="88" y="84"/>
                  </a:cubicBezTo>
                  <a:cubicBezTo>
                    <a:pt x="80" y="84"/>
                    <a:pt x="80" y="84"/>
                    <a:pt x="80" y="84"/>
                  </a:cubicBezTo>
                  <a:cubicBezTo>
                    <a:pt x="76" y="84"/>
                    <a:pt x="76" y="84"/>
                    <a:pt x="76" y="84"/>
                  </a:cubicBezTo>
                  <a:cubicBezTo>
                    <a:pt x="72" y="84"/>
                    <a:pt x="72" y="84"/>
                    <a:pt x="72" y="84"/>
                  </a:cubicBezTo>
                  <a:cubicBezTo>
                    <a:pt x="68" y="84"/>
                    <a:pt x="68" y="84"/>
                    <a:pt x="68" y="84"/>
                  </a:cubicBezTo>
                  <a:cubicBezTo>
                    <a:pt x="64" y="84"/>
                    <a:pt x="64" y="84"/>
                    <a:pt x="64" y="84"/>
                  </a:cubicBezTo>
                  <a:cubicBezTo>
                    <a:pt x="64" y="88"/>
                    <a:pt x="64" y="88"/>
                    <a:pt x="64" y="88"/>
                  </a:cubicBezTo>
                  <a:cubicBezTo>
                    <a:pt x="120" y="88"/>
                    <a:pt x="120" y="88"/>
                    <a:pt x="120" y="88"/>
                  </a:cubicBezTo>
                  <a:lnTo>
                    <a:pt x="120" y="84"/>
                  </a:lnTo>
                  <a:close/>
                  <a:moveTo>
                    <a:pt x="64" y="44"/>
                  </a:moveTo>
                  <a:cubicBezTo>
                    <a:pt x="64" y="52"/>
                    <a:pt x="64" y="52"/>
                    <a:pt x="64" y="52"/>
                  </a:cubicBezTo>
                  <a:cubicBezTo>
                    <a:pt x="64" y="60"/>
                    <a:pt x="64" y="60"/>
                    <a:pt x="64" y="60"/>
                  </a:cubicBezTo>
                  <a:cubicBezTo>
                    <a:pt x="64" y="72"/>
                    <a:pt x="64" y="72"/>
                    <a:pt x="64" y="72"/>
                  </a:cubicBezTo>
                  <a:cubicBezTo>
                    <a:pt x="68" y="72"/>
                    <a:pt x="68" y="72"/>
                    <a:pt x="68" y="72"/>
                  </a:cubicBezTo>
                  <a:cubicBezTo>
                    <a:pt x="68" y="68"/>
                    <a:pt x="68" y="68"/>
                    <a:pt x="68" y="68"/>
                  </a:cubicBezTo>
                  <a:cubicBezTo>
                    <a:pt x="76" y="60"/>
                    <a:pt x="76" y="60"/>
                    <a:pt x="76" y="60"/>
                  </a:cubicBezTo>
                  <a:cubicBezTo>
                    <a:pt x="76" y="76"/>
                    <a:pt x="76" y="76"/>
                    <a:pt x="76" y="76"/>
                  </a:cubicBezTo>
                  <a:cubicBezTo>
                    <a:pt x="80" y="76"/>
                    <a:pt x="80" y="76"/>
                    <a:pt x="80" y="76"/>
                  </a:cubicBezTo>
                  <a:cubicBezTo>
                    <a:pt x="80" y="72"/>
                    <a:pt x="80" y="72"/>
                    <a:pt x="80" y="72"/>
                  </a:cubicBezTo>
                  <a:cubicBezTo>
                    <a:pt x="88" y="72"/>
                    <a:pt x="88" y="72"/>
                    <a:pt x="88" y="72"/>
                  </a:cubicBezTo>
                  <a:cubicBezTo>
                    <a:pt x="88" y="68"/>
                    <a:pt x="88" y="68"/>
                    <a:pt x="88" y="68"/>
                  </a:cubicBezTo>
                  <a:cubicBezTo>
                    <a:pt x="88" y="66"/>
                    <a:pt x="90" y="64"/>
                    <a:pt x="92" y="64"/>
                  </a:cubicBezTo>
                  <a:cubicBezTo>
                    <a:pt x="94" y="64"/>
                    <a:pt x="96" y="66"/>
                    <a:pt x="96" y="68"/>
                  </a:cubicBezTo>
                  <a:cubicBezTo>
                    <a:pt x="96" y="76"/>
                    <a:pt x="96" y="76"/>
                    <a:pt x="96" y="76"/>
                  </a:cubicBezTo>
                  <a:cubicBezTo>
                    <a:pt x="100" y="76"/>
                    <a:pt x="100" y="76"/>
                    <a:pt x="100" y="76"/>
                  </a:cubicBezTo>
                  <a:cubicBezTo>
                    <a:pt x="100" y="72"/>
                    <a:pt x="100" y="72"/>
                    <a:pt x="100" y="72"/>
                  </a:cubicBezTo>
                  <a:cubicBezTo>
                    <a:pt x="104" y="72"/>
                    <a:pt x="104" y="72"/>
                    <a:pt x="104" y="72"/>
                  </a:cubicBezTo>
                  <a:cubicBezTo>
                    <a:pt x="104" y="64"/>
                    <a:pt x="104" y="64"/>
                    <a:pt x="104" y="64"/>
                  </a:cubicBezTo>
                  <a:cubicBezTo>
                    <a:pt x="112" y="64"/>
                    <a:pt x="112" y="64"/>
                    <a:pt x="112" y="64"/>
                  </a:cubicBezTo>
                  <a:cubicBezTo>
                    <a:pt x="112" y="76"/>
                    <a:pt x="112" y="76"/>
                    <a:pt x="112" y="76"/>
                  </a:cubicBezTo>
                  <a:cubicBezTo>
                    <a:pt x="116" y="76"/>
                    <a:pt x="116" y="76"/>
                    <a:pt x="116" y="76"/>
                  </a:cubicBezTo>
                  <a:cubicBezTo>
                    <a:pt x="116" y="68"/>
                    <a:pt x="116" y="68"/>
                    <a:pt x="116" y="68"/>
                  </a:cubicBezTo>
                  <a:cubicBezTo>
                    <a:pt x="120" y="64"/>
                    <a:pt x="120" y="64"/>
                    <a:pt x="120" y="64"/>
                  </a:cubicBezTo>
                  <a:cubicBezTo>
                    <a:pt x="120" y="44"/>
                    <a:pt x="120" y="44"/>
                    <a:pt x="120" y="44"/>
                  </a:cubicBezTo>
                  <a:lnTo>
                    <a:pt x="64" y="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268"/>
            <p:cNvSpPr>
              <a:spLocks noEditPoints="1"/>
            </p:cNvSpPr>
            <p:nvPr/>
          </p:nvSpPr>
          <p:spPr bwMode="auto">
            <a:xfrm>
              <a:off x="2132636" y="4360403"/>
              <a:ext cx="370452" cy="383033"/>
            </a:xfrm>
            <a:custGeom>
              <a:avLst/>
              <a:gdLst>
                <a:gd name="T0" fmla="*/ 40 w 112"/>
                <a:gd name="T1" fmla="*/ 68 h 116"/>
                <a:gd name="T2" fmla="*/ 48 w 112"/>
                <a:gd name="T3" fmla="*/ 60 h 116"/>
                <a:gd name="T4" fmla="*/ 56 w 112"/>
                <a:gd name="T5" fmla="*/ 68 h 116"/>
                <a:gd name="T6" fmla="*/ 48 w 112"/>
                <a:gd name="T7" fmla="*/ 76 h 116"/>
                <a:gd name="T8" fmla="*/ 40 w 112"/>
                <a:gd name="T9" fmla="*/ 68 h 116"/>
                <a:gd name="T10" fmla="*/ 48 w 112"/>
                <a:gd name="T11" fmla="*/ 36 h 116"/>
                <a:gd name="T12" fmla="*/ 56 w 112"/>
                <a:gd name="T13" fmla="*/ 28 h 116"/>
                <a:gd name="T14" fmla="*/ 48 w 112"/>
                <a:gd name="T15" fmla="*/ 20 h 116"/>
                <a:gd name="T16" fmla="*/ 40 w 112"/>
                <a:gd name="T17" fmla="*/ 28 h 116"/>
                <a:gd name="T18" fmla="*/ 48 w 112"/>
                <a:gd name="T19" fmla="*/ 36 h 116"/>
                <a:gd name="T20" fmla="*/ 68 w 112"/>
                <a:gd name="T21" fmla="*/ 56 h 116"/>
                <a:gd name="T22" fmla="*/ 76 w 112"/>
                <a:gd name="T23" fmla="*/ 48 h 116"/>
                <a:gd name="T24" fmla="*/ 68 w 112"/>
                <a:gd name="T25" fmla="*/ 40 h 116"/>
                <a:gd name="T26" fmla="*/ 60 w 112"/>
                <a:gd name="T27" fmla="*/ 48 h 116"/>
                <a:gd name="T28" fmla="*/ 68 w 112"/>
                <a:gd name="T29" fmla="*/ 56 h 116"/>
                <a:gd name="T30" fmla="*/ 28 w 112"/>
                <a:gd name="T31" fmla="*/ 56 h 116"/>
                <a:gd name="T32" fmla="*/ 36 w 112"/>
                <a:gd name="T33" fmla="*/ 48 h 116"/>
                <a:gd name="T34" fmla="*/ 28 w 112"/>
                <a:gd name="T35" fmla="*/ 40 h 116"/>
                <a:gd name="T36" fmla="*/ 20 w 112"/>
                <a:gd name="T37" fmla="*/ 48 h 116"/>
                <a:gd name="T38" fmla="*/ 28 w 112"/>
                <a:gd name="T39" fmla="*/ 56 h 116"/>
                <a:gd name="T40" fmla="*/ 96 w 112"/>
                <a:gd name="T41" fmla="*/ 48 h 116"/>
                <a:gd name="T42" fmla="*/ 96 w 112"/>
                <a:gd name="T43" fmla="*/ 74 h 116"/>
                <a:gd name="T44" fmla="*/ 112 w 112"/>
                <a:gd name="T45" fmla="*/ 72 h 116"/>
                <a:gd name="T46" fmla="*/ 112 w 112"/>
                <a:gd name="T47" fmla="*/ 76 h 116"/>
                <a:gd name="T48" fmla="*/ 112 w 112"/>
                <a:gd name="T49" fmla="*/ 80 h 116"/>
                <a:gd name="T50" fmla="*/ 112 w 112"/>
                <a:gd name="T51" fmla="*/ 92 h 116"/>
                <a:gd name="T52" fmla="*/ 112 w 112"/>
                <a:gd name="T53" fmla="*/ 96 h 116"/>
                <a:gd name="T54" fmla="*/ 112 w 112"/>
                <a:gd name="T55" fmla="*/ 100 h 116"/>
                <a:gd name="T56" fmla="*/ 83 w 112"/>
                <a:gd name="T57" fmla="*/ 108 h 116"/>
                <a:gd name="T58" fmla="*/ 48 w 112"/>
                <a:gd name="T59" fmla="*/ 116 h 116"/>
                <a:gd name="T60" fmla="*/ 0 w 112"/>
                <a:gd name="T61" fmla="*/ 68 h 116"/>
                <a:gd name="T62" fmla="*/ 0 w 112"/>
                <a:gd name="T63" fmla="*/ 44 h 116"/>
                <a:gd name="T64" fmla="*/ 1 w 112"/>
                <a:gd name="T65" fmla="*/ 44 h 116"/>
                <a:gd name="T66" fmla="*/ 48 w 112"/>
                <a:gd name="T67" fmla="*/ 0 h 116"/>
                <a:gd name="T68" fmla="*/ 96 w 112"/>
                <a:gd name="T69" fmla="*/ 48 h 116"/>
                <a:gd name="T70" fmla="*/ 8 w 112"/>
                <a:gd name="T71" fmla="*/ 48 h 116"/>
                <a:gd name="T72" fmla="*/ 48 w 112"/>
                <a:gd name="T73" fmla="*/ 88 h 116"/>
                <a:gd name="T74" fmla="*/ 87 w 112"/>
                <a:gd name="T75" fmla="*/ 58 h 116"/>
                <a:gd name="T76" fmla="*/ 88 w 112"/>
                <a:gd name="T77" fmla="*/ 48 h 116"/>
                <a:gd name="T78" fmla="*/ 48 w 112"/>
                <a:gd name="T79" fmla="*/ 8 h 116"/>
                <a:gd name="T80" fmla="*/ 8 w 112"/>
                <a:gd name="T81" fmla="*/ 48 h 116"/>
                <a:gd name="T82" fmla="*/ 83 w 112"/>
                <a:gd name="T83" fmla="*/ 88 h 116"/>
                <a:gd name="T84" fmla="*/ 48 w 112"/>
                <a:gd name="T85" fmla="*/ 96 h 116"/>
                <a:gd name="T86" fmla="*/ 9 w 112"/>
                <a:gd name="T87" fmla="*/ 76 h 116"/>
                <a:gd name="T88" fmla="*/ 48 w 112"/>
                <a:gd name="T89" fmla="*/ 108 h 116"/>
                <a:gd name="T90" fmla="*/ 78 w 112"/>
                <a:gd name="T91" fmla="*/ 101 h 116"/>
                <a:gd name="T92" fmla="*/ 104 w 112"/>
                <a:gd name="T93" fmla="*/ 93 h 116"/>
                <a:gd name="T94" fmla="*/ 104 w 112"/>
                <a:gd name="T95" fmla="*/ 81 h 116"/>
                <a:gd name="T96" fmla="*/ 83 w 112"/>
                <a:gd name="T97" fmla="*/ 8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2" h="116">
                  <a:moveTo>
                    <a:pt x="40" y="68"/>
                  </a:moveTo>
                  <a:cubicBezTo>
                    <a:pt x="40" y="64"/>
                    <a:pt x="44" y="60"/>
                    <a:pt x="48" y="60"/>
                  </a:cubicBezTo>
                  <a:cubicBezTo>
                    <a:pt x="53" y="60"/>
                    <a:pt x="56" y="64"/>
                    <a:pt x="56" y="68"/>
                  </a:cubicBezTo>
                  <a:cubicBezTo>
                    <a:pt x="56" y="73"/>
                    <a:pt x="53" y="76"/>
                    <a:pt x="48" y="76"/>
                  </a:cubicBezTo>
                  <a:cubicBezTo>
                    <a:pt x="44" y="76"/>
                    <a:pt x="40" y="73"/>
                    <a:pt x="40" y="68"/>
                  </a:cubicBezTo>
                  <a:close/>
                  <a:moveTo>
                    <a:pt x="48" y="36"/>
                  </a:moveTo>
                  <a:cubicBezTo>
                    <a:pt x="53" y="36"/>
                    <a:pt x="56" y="33"/>
                    <a:pt x="56" y="28"/>
                  </a:cubicBezTo>
                  <a:cubicBezTo>
                    <a:pt x="56" y="24"/>
                    <a:pt x="53" y="20"/>
                    <a:pt x="48" y="20"/>
                  </a:cubicBezTo>
                  <a:cubicBezTo>
                    <a:pt x="44" y="20"/>
                    <a:pt x="40" y="24"/>
                    <a:pt x="40" y="28"/>
                  </a:cubicBezTo>
                  <a:cubicBezTo>
                    <a:pt x="40" y="33"/>
                    <a:pt x="44" y="36"/>
                    <a:pt x="48" y="36"/>
                  </a:cubicBezTo>
                  <a:close/>
                  <a:moveTo>
                    <a:pt x="68" y="56"/>
                  </a:moveTo>
                  <a:cubicBezTo>
                    <a:pt x="73" y="56"/>
                    <a:pt x="76" y="53"/>
                    <a:pt x="76" y="48"/>
                  </a:cubicBezTo>
                  <a:cubicBezTo>
                    <a:pt x="76" y="44"/>
                    <a:pt x="73" y="40"/>
                    <a:pt x="68" y="40"/>
                  </a:cubicBezTo>
                  <a:cubicBezTo>
                    <a:pt x="64" y="40"/>
                    <a:pt x="60" y="44"/>
                    <a:pt x="60" y="48"/>
                  </a:cubicBezTo>
                  <a:cubicBezTo>
                    <a:pt x="60" y="53"/>
                    <a:pt x="64" y="56"/>
                    <a:pt x="68" y="56"/>
                  </a:cubicBezTo>
                  <a:close/>
                  <a:moveTo>
                    <a:pt x="28" y="56"/>
                  </a:moveTo>
                  <a:cubicBezTo>
                    <a:pt x="33" y="56"/>
                    <a:pt x="36" y="53"/>
                    <a:pt x="36" y="48"/>
                  </a:cubicBezTo>
                  <a:cubicBezTo>
                    <a:pt x="36" y="44"/>
                    <a:pt x="33" y="40"/>
                    <a:pt x="28" y="40"/>
                  </a:cubicBezTo>
                  <a:cubicBezTo>
                    <a:pt x="24" y="40"/>
                    <a:pt x="20" y="44"/>
                    <a:pt x="20" y="48"/>
                  </a:cubicBezTo>
                  <a:cubicBezTo>
                    <a:pt x="20" y="53"/>
                    <a:pt x="24" y="56"/>
                    <a:pt x="28" y="56"/>
                  </a:cubicBezTo>
                  <a:close/>
                  <a:moveTo>
                    <a:pt x="96" y="48"/>
                  </a:moveTo>
                  <a:cubicBezTo>
                    <a:pt x="96" y="74"/>
                    <a:pt x="96" y="74"/>
                    <a:pt x="96" y="74"/>
                  </a:cubicBezTo>
                  <a:cubicBezTo>
                    <a:pt x="102" y="73"/>
                    <a:pt x="107" y="72"/>
                    <a:pt x="112" y="72"/>
                  </a:cubicBezTo>
                  <a:cubicBezTo>
                    <a:pt x="112" y="76"/>
                    <a:pt x="112" y="76"/>
                    <a:pt x="112" y="76"/>
                  </a:cubicBezTo>
                  <a:cubicBezTo>
                    <a:pt x="112" y="80"/>
                    <a:pt x="112" y="80"/>
                    <a:pt x="112" y="80"/>
                  </a:cubicBezTo>
                  <a:cubicBezTo>
                    <a:pt x="112" y="92"/>
                    <a:pt x="112" y="92"/>
                    <a:pt x="112" y="92"/>
                  </a:cubicBezTo>
                  <a:cubicBezTo>
                    <a:pt x="112" y="96"/>
                    <a:pt x="112" y="96"/>
                    <a:pt x="112" y="96"/>
                  </a:cubicBezTo>
                  <a:cubicBezTo>
                    <a:pt x="112" y="100"/>
                    <a:pt x="112" y="100"/>
                    <a:pt x="112" y="100"/>
                  </a:cubicBezTo>
                  <a:cubicBezTo>
                    <a:pt x="101" y="100"/>
                    <a:pt x="90" y="103"/>
                    <a:pt x="83" y="108"/>
                  </a:cubicBezTo>
                  <a:cubicBezTo>
                    <a:pt x="73" y="113"/>
                    <a:pt x="61" y="116"/>
                    <a:pt x="48" y="116"/>
                  </a:cubicBezTo>
                  <a:cubicBezTo>
                    <a:pt x="22" y="116"/>
                    <a:pt x="0" y="95"/>
                    <a:pt x="0" y="68"/>
                  </a:cubicBezTo>
                  <a:cubicBezTo>
                    <a:pt x="0" y="44"/>
                    <a:pt x="0" y="44"/>
                    <a:pt x="0" y="44"/>
                  </a:cubicBezTo>
                  <a:cubicBezTo>
                    <a:pt x="1" y="44"/>
                    <a:pt x="1" y="44"/>
                    <a:pt x="1" y="44"/>
                  </a:cubicBezTo>
                  <a:cubicBezTo>
                    <a:pt x="3" y="20"/>
                    <a:pt x="23" y="0"/>
                    <a:pt x="48" y="0"/>
                  </a:cubicBezTo>
                  <a:cubicBezTo>
                    <a:pt x="75" y="0"/>
                    <a:pt x="96" y="22"/>
                    <a:pt x="96" y="48"/>
                  </a:cubicBezTo>
                  <a:close/>
                  <a:moveTo>
                    <a:pt x="8" y="48"/>
                  </a:moveTo>
                  <a:cubicBezTo>
                    <a:pt x="8" y="70"/>
                    <a:pt x="26" y="88"/>
                    <a:pt x="48" y="88"/>
                  </a:cubicBezTo>
                  <a:cubicBezTo>
                    <a:pt x="67" y="88"/>
                    <a:pt x="83" y="75"/>
                    <a:pt x="87" y="58"/>
                  </a:cubicBezTo>
                  <a:cubicBezTo>
                    <a:pt x="88" y="48"/>
                    <a:pt x="88" y="48"/>
                    <a:pt x="88" y="48"/>
                  </a:cubicBezTo>
                  <a:cubicBezTo>
                    <a:pt x="88" y="26"/>
                    <a:pt x="71" y="8"/>
                    <a:pt x="48" y="8"/>
                  </a:cubicBezTo>
                  <a:cubicBezTo>
                    <a:pt x="26" y="8"/>
                    <a:pt x="8" y="26"/>
                    <a:pt x="8" y="48"/>
                  </a:cubicBezTo>
                  <a:close/>
                  <a:moveTo>
                    <a:pt x="83" y="88"/>
                  </a:moveTo>
                  <a:cubicBezTo>
                    <a:pt x="73" y="93"/>
                    <a:pt x="61" y="96"/>
                    <a:pt x="48" y="96"/>
                  </a:cubicBezTo>
                  <a:cubicBezTo>
                    <a:pt x="32" y="96"/>
                    <a:pt x="18" y="88"/>
                    <a:pt x="9" y="76"/>
                  </a:cubicBezTo>
                  <a:cubicBezTo>
                    <a:pt x="13" y="94"/>
                    <a:pt x="29" y="108"/>
                    <a:pt x="48" y="108"/>
                  </a:cubicBezTo>
                  <a:cubicBezTo>
                    <a:pt x="60" y="108"/>
                    <a:pt x="70" y="106"/>
                    <a:pt x="78" y="101"/>
                  </a:cubicBezTo>
                  <a:cubicBezTo>
                    <a:pt x="86" y="97"/>
                    <a:pt x="95" y="94"/>
                    <a:pt x="104" y="93"/>
                  </a:cubicBezTo>
                  <a:cubicBezTo>
                    <a:pt x="104" y="81"/>
                    <a:pt x="104" y="81"/>
                    <a:pt x="104" y="81"/>
                  </a:cubicBezTo>
                  <a:cubicBezTo>
                    <a:pt x="96" y="82"/>
                    <a:pt x="89" y="84"/>
                    <a:pt x="83" y="8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91" name="Freeform 290"/>
            <p:cNvSpPr>
              <a:spLocks noEditPoints="1"/>
            </p:cNvSpPr>
            <p:nvPr/>
          </p:nvSpPr>
          <p:spPr bwMode="auto">
            <a:xfrm>
              <a:off x="1285070" y="4372869"/>
              <a:ext cx="368757" cy="358099"/>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230"/>
            <p:cNvSpPr>
              <a:spLocks noEditPoints="1"/>
            </p:cNvSpPr>
            <p:nvPr/>
          </p:nvSpPr>
          <p:spPr bwMode="auto">
            <a:xfrm>
              <a:off x="443490" y="5565035"/>
              <a:ext cx="353677" cy="264209"/>
            </a:xfrm>
            <a:custGeom>
              <a:avLst/>
              <a:gdLst>
                <a:gd name="T0" fmla="*/ 253 w 253"/>
                <a:gd name="T1" fmla="*/ 95 h 189"/>
                <a:gd name="T2" fmla="*/ 123 w 253"/>
                <a:gd name="T3" fmla="*/ 0 h 189"/>
                <a:gd name="T4" fmla="*/ 123 w 253"/>
                <a:gd name="T5" fmla="*/ 90 h 189"/>
                <a:gd name="T6" fmla="*/ 0 w 253"/>
                <a:gd name="T7" fmla="*/ 0 h 189"/>
                <a:gd name="T8" fmla="*/ 0 w 253"/>
                <a:gd name="T9" fmla="*/ 189 h 189"/>
                <a:gd name="T10" fmla="*/ 123 w 253"/>
                <a:gd name="T11" fmla="*/ 99 h 189"/>
                <a:gd name="T12" fmla="*/ 123 w 253"/>
                <a:gd name="T13" fmla="*/ 189 h 189"/>
                <a:gd name="T14" fmla="*/ 253 w 253"/>
                <a:gd name="T15" fmla="*/ 95 h 189"/>
                <a:gd name="T16" fmla="*/ 142 w 253"/>
                <a:gd name="T17" fmla="*/ 36 h 189"/>
                <a:gd name="T18" fmla="*/ 220 w 253"/>
                <a:gd name="T19" fmla="*/ 95 h 189"/>
                <a:gd name="T20" fmla="*/ 142 w 253"/>
                <a:gd name="T21" fmla="*/ 152 h 189"/>
                <a:gd name="T22" fmla="*/ 142 w 253"/>
                <a:gd name="T23" fmla="*/ 36 h 189"/>
                <a:gd name="T24" fmla="*/ 19 w 253"/>
                <a:gd name="T25" fmla="*/ 152 h 189"/>
                <a:gd name="T26" fmla="*/ 19 w 253"/>
                <a:gd name="T27" fmla="*/ 36 h 189"/>
                <a:gd name="T28" fmla="*/ 97 w 253"/>
                <a:gd name="T29" fmla="*/ 95 h 189"/>
                <a:gd name="T30" fmla="*/ 19 w 253"/>
                <a:gd name="T31" fmla="*/ 15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3" h="189">
                  <a:moveTo>
                    <a:pt x="253" y="95"/>
                  </a:moveTo>
                  <a:lnTo>
                    <a:pt x="123" y="0"/>
                  </a:lnTo>
                  <a:lnTo>
                    <a:pt x="123" y="90"/>
                  </a:lnTo>
                  <a:lnTo>
                    <a:pt x="0" y="0"/>
                  </a:lnTo>
                  <a:lnTo>
                    <a:pt x="0" y="189"/>
                  </a:lnTo>
                  <a:lnTo>
                    <a:pt x="123" y="99"/>
                  </a:lnTo>
                  <a:lnTo>
                    <a:pt x="123" y="189"/>
                  </a:lnTo>
                  <a:lnTo>
                    <a:pt x="253" y="95"/>
                  </a:lnTo>
                  <a:close/>
                  <a:moveTo>
                    <a:pt x="142" y="36"/>
                  </a:moveTo>
                  <a:lnTo>
                    <a:pt x="220" y="95"/>
                  </a:lnTo>
                  <a:lnTo>
                    <a:pt x="142" y="152"/>
                  </a:lnTo>
                  <a:lnTo>
                    <a:pt x="142" y="36"/>
                  </a:lnTo>
                  <a:close/>
                  <a:moveTo>
                    <a:pt x="19" y="152"/>
                  </a:moveTo>
                  <a:lnTo>
                    <a:pt x="19" y="36"/>
                  </a:lnTo>
                  <a:lnTo>
                    <a:pt x="97" y="95"/>
                  </a:lnTo>
                  <a:lnTo>
                    <a:pt x="19" y="1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233"/>
            <p:cNvSpPr>
              <a:spLocks noEditPoints="1"/>
            </p:cNvSpPr>
            <p:nvPr/>
          </p:nvSpPr>
          <p:spPr bwMode="auto">
            <a:xfrm>
              <a:off x="3034573" y="5565035"/>
              <a:ext cx="397012" cy="264209"/>
            </a:xfrm>
            <a:custGeom>
              <a:avLst/>
              <a:gdLst>
                <a:gd name="T0" fmla="*/ 24 w 284"/>
                <a:gd name="T1" fmla="*/ 95 h 189"/>
                <a:gd name="T2" fmla="*/ 151 w 284"/>
                <a:gd name="T3" fmla="*/ 189 h 189"/>
                <a:gd name="T4" fmla="*/ 151 w 284"/>
                <a:gd name="T5" fmla="*/ 0 h 189"/>
                <a:gd name="T6" fmla="*/ 24 w 284"/>
                <a:gd name="T7" fmla="*/ 95 h 189"/>
                <a:gd name="T8" fmla="*/ 133 w 284"/>
                <a:gd name="T9" fmla="*/ 152 h 189"/>
                <a:gd name="T10" fmla="*/ 54 w 284"/>
                <a:gd name="T11" fmla="*/ 95 h 189"/>
                <a:gd name="T12" fmla="*/ 133 w 284"/>
                <a:gd name="T13" fmla="*/ 38 h 189"/>
                <a:gd name="T14" fmla="*/ 133 w 284"/>
                <a:gd name="T15" fmla="*/ 152 h 189"/>
                <a:gd name="T16" fmla="*/ 156 w 284"/>
                <a:gd name="T17" fmla="*/ 95 h 189"/>
                <a:gd name="T18" fmla="*/ 284 w 284"/>
                <a:gd name="T19" fmla="*/ 189 h 189"/>
                <a:gd name="T20" fmla="*/ 284 w 284"/>
                <a:gd name="T21" fmla="*/ 0 h 189"/>
                <a:gd name="T22" fmla="*/ 156 w 284"/>
                <a:gd name="T23" fmla="*/ 95 h 189"/>
                <a:gd name="T24" fmla="*/ 265 w 284"/>
                <a:gd name="T25" fmla="*/ 152 h 189"/>
                <a:gd name="T26" fmla="*/ 187 w 284"/>
                <a:gd name="T27" fmla="*/ 95 h 189"/>
                <a:gd name="T28" fmla="*/ 265 w 284"/>
                <a:gd name="T29" fmla="*/ 38 h 189"/>
                <a:gd name="T30" fmla="*/ 265 w 284"/>
                <a:gd name="T31" fmla="*/ 152 h 189"/>
                <a:gd name="T32" fmla="*/ 19 w 284"/>
                <a:gd name="T33" fmla="*/ 10 h 189"/>
                <a:gd name="T34" fmla="*/ 19 w 284"/>
                <a:gd name="T35" fmla="*/ 180 h 189"/>
                <a:gd name="T36" fmla="*/ 0 w 284"/>
                <a:gd name="T37" fmla="*/ 180 h 189"/>
                <a:gd name="T38" fmla="*/ 0 w 284"/>
                <a:gd name="T39" fmla="*/ 10 h 189"/>
                <a:gd name="T40" fmla="*/ 19 w 284"/>
                <a:gd name="T41" fmla="*/ 1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189">
                  <a:moveTo>
                    <a:pt x="24" y="95"/>
                  </a:moveTo>
                  <a:lnTo>
                    <a:pt x="151" y="189"/>
                  </a:lnTo>
                  <a:lnTo>
                    <a:pt x="151" y="0"/>
                  </a:lnTo>
                  <a:lnTo>
                    <a:pt x="24" y="95"/>
                  </a:lnTo>
                  <a:close/>
                  <a:moveTo>
                    <a:pt x="133" y="152"/>
                  </a:moveTo>
                  <a:lnTo>
                    <a:pt x="54" y="95"/>
                  </a:lnTo>
                  <a:lnTo>
                    <a:pt x="133" y="38"/>
                  </a:lnTo>
                  <a:lnTo>
                    <a:pt x="133" y="152"/>
                  </a:lnTo>
                  <a:close/>
                  <a:moveTo>
                    <a:pt x="156" y="95"/>
                  </a:moveTo>
                  <a:lnTo>
                    <a:pt x="284" y="189"/>
                  </a:lnTo>
                  <a:lnTo>
                    <a:pt x="284" y="0"/>
                  </a:lnTo>
                  <a:lnTo>
                    <a:pt x="156" y="95"/>
                  </a:lnTo>
                  <a:close/>
                  <a:moveTo>
                    <a:pt x="265" y="152"/>
                  </a:moveTo>
                  <a:lnTo>
                    <a:pt x="187" y="95"/>
                  </a:lnTo>
                  <a:lnTo>
                    <a:pt x="265" y="38"/>
                  </a:lnTo>
                  <a:lnTo>
                    <a:pt x="265" y="152"/>
                  </a:lnTo>
                  <a:close/>
                  <a:moveTo>
                    <a:pt x="19" y="10"/>
                  </a:moveTo>
                  <a:lnTo>
                    <a:pt x="19" y="180"/>
                  </a:lnTo>
                  <a:lnTo>
                    <a:pt x="0" y="180"/>
                  </a:lnTo>
                  <a:lnTo>
                    <a:pt x="0" y="10"/>
                  </a:lnTo>
                  <a:lnTo>
                    <a:pt x="19" y="1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238"/>
            <p:cNvSpPr>
              <a:spLocks noEditPoints="1"/>
            </p:cNvSpPr>
            <p:nvPr/>
          </p:nvSpPr>
          <p:spPr bwMode="auto">
            <a:xfrm>
              <a:off x="2119356" y="5565035"/>
              <a:ext cx="397012" cy="264209"/>
            </a:xfrm>
            <a:custGeom>
              <a:avLst/>
              <a:gdLst>
                <a:gd name="T0" fmla="*/ 133 w 284"/>
                <a:gd name="T1" fmla="*/ 189 h 189"/>
                <a:gd name="T2" fmla="*/ 263 w 284"/>
                <a:gd name="T3" fmla="*/ 95 h 189"/>
                <a:gd name="T4" fmla="*/ 133 w 284"/>
                <a:gd name="T5" fmla="*/ 0 h 189"/>
                <a:gd name="T6" fmla="*/ 133 w 284"/>
                <a:gd name="T7" fmla="*/ 189 h 189"/>
                <a:gd name="T8" fmla="*/ 152 w 284"/>
                <a:gd name="T9" fmla="*/ 38 h 189"/>
                <a:gd name="T10" fmla="*/ 230 w 284"/>
                <a:gd name="T11" fmla="*/ 95 h 189"/>
                <a:gd name="T12" fmla="*/ 152 w 284"/>
                <a:gd name="T13" fmla="*/ 152 h 189"/>
                <a:gd name="T14" fmla="*/ 152 w 284"/>
                <a:gd name="T15" fmla="*/ 38 h 189"/>
                <a:gd name="T16" fmla="*/ 0 w 284"/>
                <a:gd name="T17" fmla="*/ 189 h 189"/>
                <a:gd name="T18" fmla="*/ 130 w 284"/>
                <a:gd name="T19" fmla="*/ 95 h 189"/>
                <a:gd name="T20" fmla="*/ 0 w 284"/>
                <a:gd name="T21" fmla="*/ 0 h 189"/>
                <a:gd name="T22" fmla="*/ 0 w 284"/>
                <a:gd name="T23" fmla="*/ 189 h 189"/>
                <a:gd name="T24" fmla="*/ 19 w 284"/>
                <a:gd name="T25" fmla="*/ 38 h 189"/>
                <a:gd name="T26" fmla="*/ 97 w 284"/>
                <a:gd name="T27" fmla="*/ 95 h 189"/>
                <a:gd name="T28" fmla="*/ 19 w 284"/>
                <a:gd name="T29" fmla="*/ 152 h 189"/>
                <a:gd name="T30" fmla="*/ 19 w 284"/>
                <a:gd name="T31" fmla="*/ 38 h 189"/>
                <a:gd name="T32" fmla="*/ 284 w 284"/>
                <a:gd name="T33" fmla="*/ 10 h 189"/>
                <a:gd name="T34" fmla="*/ 284 w 284"/>
                <a:gd name="T35" fmla="*/ 180 h 189"/>
                <a:gd name="T36" fmla="*/ 265 w 284"/>
                <a:gd name="T37" fmla="*/ 180 h 189"/>
                <a:gd name="T38" fmla="*/ 265 w 284"/>
                <a:gd name="T39" fmla="*/ 10 h 189"/>
                <a:gd name="T40" fmla="*/ 284 w 284"/>
                <a:gd name="T41" fmla="*/ 1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189">
                  <a:moveTo>
                    <a:pt x="133" y="189"/>
                  </a:moveTo>
                  <a:lnTo>
                    <a:pt x="263" y="95"/>
                  </a:lnTo>
                  <a:lnTo>
                    <a:pt x="133" y="0"/>
                  </a:lnTo>
                  <a:lnTo>
                    <a:pt x="133" y="189"/>
                  </a:lnTo>
                  <a:close/>
                  <a:moveTo>
                    <a:pt x="152" y="38"/>
                  </a:moveTo>
                  <a:lnTo>
                    <a:pt x="230" y="95"/>
                  </a:lnTo>
                  <a:lnTo>
                    <a:pt x="152" y="152"/>
                  </a:lnTo>
                  <a:lnTo>
                    <a:pt x="152" y="38"/>
                  </a:lnTo>
                  <a:close/>
                  <a:moveTo>
                    <a:pt x="0" y="189"/>
                  </a:moveTo>
                  <a:lnTo>
                    <a:pt x="130" y="95"/>
                  </a:lnTo>
                  <a:lnTo>
                    <a:pt x="0" y="0"/>
                  </a:lnTo>
                  <a:lnTo>
                    <a:pt x="0" y="189"/>
                  </a:lnTo>
                  <a:close/>
                  <a:moveTo>
                    <a:pt x="19" y="38"/>
                  </a:moveTo>
                  <a:lnTo>
                    <a:pt x="97" y="95"/>
                  </a:lnTo>
                  <a:lnTo>
                    <a:pt x="19" y="152"/>
                  </a:lnTo>
                  <a:lnTo>
                    <a:pt x="19" y="38"/>
                  </a:lnTo>
                  <a:close/>
                  <a:moveTo>
                    <a:pt x="284" y="10"/>
                  </a:moveTo>
                  <a:lnTo>
                    <a:pt x="284" y="180"/>
                  </a:lnTo>
                  <a:lnTo>
                    <a:pt x="265" y="180"/>
                  </a:lnTo>
                  <a:lnTo>
                    <a:pt x="265" y="10"/>
                  </a:lnTo>
                  <a:lnTo>
                    <a:pt x="284" y="1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244"/>
            <p:cNvSpPr>
              <a:spLocks noEditPoints="1"/>
            </p:cNvSpPr>
            <p:nvPr/>
          </p:nvSpPr>
          <p:spPr bwMode="auto">
            <a:xfrm>
              <a:off x="4930495" y="5553154"/>
              <a:ext cx="264209" cy="287973"/>
            </a:xfrm>
            <a:custGeom>
              <a:avLst/>
              <a:gdLst>
                <a:gd name="T0" fmla="*/ 30 w 189"/>
                <a:gd name="T1" fmla="*/ 104 h 206"/>
                <a:gd name="T2" fmla="*/ 189 w 189"/>
                <a:gd name="T3" fmla="*/ 206 h 206"/>
                <a:gd name="T4" fmla="*/ 189 w 189"/>
                <a:gd name="T5" fmla="*/ 0 h 206"/>
                <a:gd name="T6" fmla="*/ 30 w 189"/>
                <a:gd name="T7" fmla="*/ 104 h 206"/>
                <a:gd name="T8" fmla="*/ 170 w 189"/>
                <a:gd name="T9" fmla="*/ 170 h 206"/>
                <a:gd name="T10" fmla="*/ 66 w 189"/>
                <a:gd name="T11" fmla="*/ 104 h 206"/>
                <a:gd name="T12" fmla="*/ 170 w 189"/>
                <a:gd name="T13" fmla="*/ 35 h 206"/>
                <a:gd name="T14" fmla="*/ 170 w 189"/>
                <a:gd name="T15" fmla="*/ 170 h 206"/>
                <a:gd name="T16" fmla="*/ 19 w 189"/>
                <a:gd name="T17" fmla="*/ 9 h 206"/>
                <a:gd name="T18" fmla="*/ 19 w 189"/>
                <a:gd name="T19" fmla="*/ 198 h 206"/>
                <a:gd name="T20" fmla="*/ 0 w 189"/>
                <a:gd name="T21" fmla="*/ 198 h 206"/>
                <a:gd name="T22" fmla="*/ 0 w 189"/>
                <a:gd name="T23" fmla="*/ 9 h 206"/>
                <a:gd name="T24" fmla="*/ 19 w 189"/>
                <a:gd name="T25" fmla="*/ 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206">
                  <a:moveTo>
                    <a:pt x="30" y="104"/>
                  </a:moveTo>
                  <a:lnTo>
                    <a:pt x="189" y="206"/>
                  </a:lnTo>
                  <a:lnTo>
                    <a:pt x="189" y="0"/>
                  </a:lnTo>
                  <a:lnTo>
                    <a:pt x="30" y="104"/>
                  </a:lnTo>
                  <a:close/>
                  <a:moveTo>
                    <a:pt x="170" y="170"/>
                  </a:moveTo>
                  <a:lnTo>
                    <a:pt x="66" y="104"/>
                  </a:lnTo>
                  <a:lnTo>
                    <a:pt x="170" y="35"/>
                  </a:lnTo>
                  <a:lnTo>
                    <a:pt x="170" y="170"/>
                  </a:lnTo>
                  <a:close/>
                  <a:moveTo>
                    <a:pt x="19" y="9"/>
                  </a:moveTo>
                  <a:lnTo>
                    <a:pt x="19" y="198"/>
                  </a:lnTo>
                  <a:lnTo>
                    <a:pt x="0" y="198"/>
                  </a:lnTo>
                  <a:lnTo>
                    <a:pt x="0" y="9"/>
                  </a:lnTo>
                  <a:lnTo>
                    <a:pt x="19" y="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267"/>
            <p:cNvSpPr>
              <a:spLocks noEditPoints="1"/>
            </p:cNvSpPr>
            <p:nvPr/>
          </p:nvSpPr>
          <p:spPr bwMode="auto">
            <a:xfrm>
              <a:off x="1297504" y="5553154"/>
              <a:ext cx="343891" cy="287973"/>
            </a:xfrm>
            <a:custGeom>
              <a:avLst/>
              <a:gdLst>
                <a:gd name="T0" fmla="*/ 0 w 246"/>
                <a:gd name="T1" fmla="*/ 206 h 206"/>
                <a:gd name="T2" fmla="*/ 158 w 246"/>
                <a:gd name="T3" fmla="*/ 104 h 206"/>
                <a:gd name="T4" fmla="*/ 0 w 246"/>
                <a:gd name="T5" fmla="*/ 0 h 206"/>
                <a:gd name="T6" fmla="*/ 0 w 246"/>
                <a:gd name="T7" fmla="*/ 206 h 206"/>
                <a:gd name="T8" fmla="*/ 19 w 246"/>
                <a:gd name="T9" fmla="*/ 35 h 206"/>
                <a:gd name="T10" fmla="*/ 123 w 246"/>
                <a:gd name="T11" fmla="*/ 104 h 206"/>
                <a:gd name="T12" fmla="*/ 19 w 246"/>
                <a:gd name="T13" fmla="*/ 170 h 206"/>
                <a:gd name="T14" fmla="*/ 19 w 246"/>
                <a:gd name="T15" fmla="*/ 35 h 206"/>
                <a:gd name="T16" fmla="*/ 189 w 246"/>
                <a:gd name="T17" fmla="*/ 14 h 206"/>
                <a:gd name="T18" fmla="*/ 189 w 246"/>
                <a:gd name="T19" fmla="*/ 198 h 206"/>
                <a:gd name="T20" fmla="*/ 170 w 246"/>
                <a:gd name="T21" fmla="*/ 198 h 206"/>
                <a:gd name="T22" fmla="*/ 170 w 246"/>
                <a:gd name="T23" fmla="*/ 14 h 206"/>
                <a:gd name="T24" fmla="*/ 189 w 246"/>
                <a:gd name="T25" fmla="*/ 14 h 206"/>
                <a:gd name="T26" fmla="*/ 227 w 246"/>
                <a:gd name="T27" fmla="*/ 14 h 206"/>
                <a:gd name="T28" fmla="*/ 246 w 246"/>
                <a:gd name="T29" fmla="*/ 14 h 206"/>
                <a:gd name="T30" fmla="*/ 246 w 246"/>
                <a:gd name="T31" fmla="*/ 198 h 206"/>
                <a:gd name="T32" fmla="*/ 227 w 246"/>
                <a:gd name="T33" fmla="*/ 198 h 206"/>
                <a:gd name="T34" fmla="*/ 227 w 246"/>
                <a:gd name="T35" fmla="*/ 14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6" h="206">
                  <a:moveTo>
                    <a:pt x="0" y="206"/>
                  </a:moveTo>
                  <a:lnTo>
                    <a:pt x="158" y="104"/>
                  </a:lnTo>
                  <a:lnTo>
                    <a:pt x="0" y="0"/>
                  </a:lnTo>
                  <a:lnTo>
                    <a:pt x="0" y="206"/>
                  </a:lnTo>
                  <a:close/>
                  <a:moveTo>
                    <a:pt x="19" y="35"/>
                  </a:moveTo>
                  <a:lnTo>
                    <a:pt x="123" y="104"/>
                  </a:lnTo>
                  <a:lnTo>
                    <a:pt x="19" y="170"/>
                  </a:lnTo>
                  <a:lnTo>
                    <a:pt x="19" y="35"/>
                  </a:lnTo>
                  <a:close/>
                  <a:moveTo>
                    <a:pt x="189" y="14"/>
                  </a:moveTo>
                  <a:lnTo>
                    <a:pt x="189" y="198"/>
                  </a:lnTo>
                  <a:lnTo>
                    <a:pt x="170" y="198"/>
                  </a:lnTo>
                  <a:lnTo>
                    <a:pt x="170" y="14"/>
                  </a:lnTo>
                  <a:lnTo>
                    <a:pt x="189" y="14"/>
                  </a:lnTo>
                  <a:close/>
                  <a:moveTo>
                    <a:pt x="227" y="14"/>
                  </a:moveTo>
                  <a:lnTo>
                    <a:pt x="246" y="14"/>
                  </a:lnTo>
                  <a:lnTo>
                    <a:pt x="246" y="198"/>
                  </a:lnTo>
                  <a:lnTo>
                    <a:pt x="227" y="198"/>
                  </a:lnTo>
                  <a:lnTo>
                    <a:pt x="227" y="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96" name="Freeform 295"/>
            <p:cNvSpPr>
              <a:spLocks noEditPoints="1"/>
            </p:cNvSpPr>
            <p:nvPr/>
          </p:nvSpPr>
          <p:spPr bwMode="auto">
            <a:xfrm>
              <a:off x="4006693" y="5553154"/>
              <a:ext cx="264209" cy="287973"/>
            </a:xfrm>
            <a:custGeom>
              <a:avLst/>
              <a:gdLst>
                <a:gd name="T0" fmla="*/ 0 w 189"/>
                <a:gd name="T1" fmla="*/ 206 h 206"/>
                <a:gd name="T2" fmla="*/ 158 w 189"/>
                <a:gd name="T3" fmla="*/ 104 h 206"/>
                <a:gd name="T4" fmla="*/ 0 w 189"/>
                <a:gd name="T5" fmla="*/ 0 h 206"/>
                <a:gd name="T6" fmla="*/ 0 w 189"/>
                <a:gd name="T7" fmla="*/ 206 h 206"/>
                <a:gd name="T8" fmla="*/ 19 w 189"/>
                <a:gd name="T9" fmla="*/ 35 h 206"/>
                <a:gd name="T10" fmla="*/ 123 w 189"/>
                <a:gd name="T11" fmla="*/ 104 h 206"/>
                <a:gd name="T12" fmla="*/ 19 w 189"/>
                <a:gd name="T13" fmla="*/ 170 h 206"/>
                <a:gd name="T14" fmla="*/ 19 w 189"/>
                <a:gd name="T15" fmla="*/ 35 h 206"/>
                <a:gd name="T16" fmla="*/ 189 w 189"/>
                <a:gd name="T17" fmla="*/ 9 h 206"/>
                <a:gd name="T18" fmla="*/ 189 w 189"/>
                <a:gd name="T19" fmla="*/ 198 h 206"/>
                <a:gd name="T20" fmla="*/ 170 w 189"/>
                <a:gd name="T21" fmla="*/ 198 h 206"/>
                <a:gd name="T22" fmla="*/ 170 w 189"/>
                <a:gd name="T23" fmla="*/ 9 h 206"/>
                <a:gd name="T24" fmla="*/ 189 w 189"/>
                <a:gd name="T25" fmla="*/ 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206">
                  <a:moveTo>
                    <a:pt x="0" y="206"/>
                  </a:moveTo>
                  <a:lnTo>
                    <a:pt x="158" y="104"/>
                  </a:lnTo>
                  <a:lnTo>
                    <a:pt x="0" y="0"/>
                  </a:lnTo>
                  <a:lnTo>
                    <a:pt x="0" y="206"/>
                  </a:lnTo>
                  <a:close/>
                  <a:moveTo>
                    <a:pt x="19" y="35"/>
                  </a:moveTo>
                  <a:lnTo>
                    <a:pt x="123" y="104"/>
                  </a:lnTo>
                  <a:lnTo>
                    <a:pt x="19" y="170"/>
                  </a:lnTo>
                  <a:lnTo>
                    <a:pt x="19" y="35"/>
                  </a:lnTo>
                  <a:close/>
                  <a:moveTo>
                    <a:pt x="189" y="9"/>
                  </a:moveTo>
                  <a:lnTo>
                    <a:pt x="189" y="198"/>
                  </a:lnTo>
                  <a:lnTo>
                    <a:pt x="170" y="198"/>
                  </a:lnTo>
                  <a:lnTo>
                    <a:pt x="170" y="9"/>
                  </a:lnTo>
                  <a:lnTo>
                    <a:pt x="189" y="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5"/>
            <p:cNvSpPr>
              <a:spLocks noEditPoints="1"/>
            </p:cNvSpPr>
            <p:nvPr/>
          </p:nvSpPr>
          <p:spPr bwMode="auto">
            <a:xfrm>
              <a:off x="10177009" y="3707762"/>
              <a:ext cx="423573" cy="423573"/>
            </a:xfrm>
            <a:custGeom>
              <a:avLst/>
              <a:gdLst>
                <a:gd name="T0" fmla="*/ 97 w 128"/>
                <a:gd name="T1" fmla="*/ 64 h 128"/>
                <a:gd name="T2" fmla="*/ 128 w 128"/>
                <a:gd name="T3" fmla="*/ 32 h 128"/>
                <a:gd name="T4" fmla="*/ 96 w 128"/>
                <a:gd name="T5" fmla="*/ 0 h 128"/>
                <a:gd name="T6" fmla="*/ 64 w 128"/>
                <a:gd name="T7" fmla="*/ 32 h 128"/>
                <a:gd name="T8" fmla="*/ 52 w 128"/>
                <a:gd name="T9" fmla="*/ 32 h 128"/>
                <a:gd name="T10" fmla="*/ 0 w 128"/>
                <a:gd name="T11" fmla="*/ 84 h 128"/>
                <a:gd name="T12" fmla="*/ 44 w 128"/>
                <a:gd name="T13" fmla="*/ 128 h 128"/>
                <a:gd name="T14" fmla="*/ 97 w 128"/>
                <a:gd name="T15" fmla="*/ 76 h 128"/>
                <a:gd name="T16" fmla="*/ 97 w 128"/>
                <a:gd name="T17" fmla="*/ 64 h 128"/>
                <a:gd name="T18" fmla="*/ 96 w 128"/>
                <a:gd name="T19" fmla="*/ 8 h 128"/>
                <a:gd name="T20" fmla="*/ 120 w 128"/>
                <a:gd name="T21" fmla="*/ 32 h 128"/>
                <a:gd name="T22" fmla="*/ 97 w 128"/>
                <a:gd name="T23" fmla="*/ 56 h 128"/>
                <a:gd name="T24" fmla="*/ 97 w 128"/>
                <a:gd name="T25" fmla="*/ 32 h 128"/>
                <a:gd name="T26" fmla="*/ 72 w 128"/>
                <a:gd name="T27" fmla="*/ 32 h 128"/>
                <a:gd name="T28" fmla="*/ 96 w 128"/>
                <a:gd name="T29" fmla="*/ 8 h 128"/>
                <a:gd name="T30" fmla="*/ 89 w 128"/>
                <a:gd name="T31" fmla="*/ 73 h 128"/>
                <a:gd name="T32" fmla="*/ 44 w 128"/>
                <a:gd name="T33" fmla="*/ 116 h 128"/>
                <a:gd name="T34" fmla="*/ 12 w 128"/>
                <a:gd name="T35" fmla="*/ 84 h 128"/>
                <a:gd name="T36" fmla="*/ 55 w 128"/>
                <a:gd name="T37" fmla="*/ 40 h 128"/>
                <a:gd name="T38" fmla="*/ 65 w 128"/>
                <a:gd name="T39" fmla="*/ 40 h 128"/>
                <a:gd name="T40" fmla="*/ 74 w 128"/>
                <a:gd name="T41" fmla="*/ 54 h 128"/>
                <a:gd name="T42" fmla="*/ 79 w 128"/>
                <a:gd name="T43" fmla="*/ 49 h 128"/>
                <a:gd name="T44" fmla="*/ 74 w 128"/>
                <a:gd name="T45" fmla="*/ 40 h 128"/>
                <a:gd name="T46" fmla="*/ 89 w 128"/>
                <a:gd name="T47" fmla="*/ 40 h 128"/>
                <a:gd name="T48" fmla="*/ 89 w 128"/>
                <a:gd name="T49" fmla="*/ 7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28">
                  <a:moveTo>
                    <a:pt x="97" y="64"/>
                  </a:moveTo>
                  <a:cubicBezTo>
                    <a:pt x="114" y="64"/>
                    <a:pt x="128" y="49"/>
                    <a:pt x="128" y="32"/>
                  </a:cubicBezTo>
                  <a:cubicBezTo>
                    <a:pt x="128" y="14"/>
                    <a:pt x="114" y="0"/>
                    <a:pt x="96" y="0"/>
                  </a:cubicBezTo>
                  <a:cubicBezTo>
                    <a:pt x="79" y="0"/>
                    <a:pt x="64" y="14"/>
                    <a:pt x="64" y="32"/>
                  </a:cubicBezTo>
                  <a:cubicBezTo>
                    <a:pt x="52" y="32"/>
                    <a:pt x="52" y="32"/>
                    <a:pt x="52" y="32"/>
                  </a:cubicBezTo>
                  <a:cubicBezTo>
                    <a:pt x="0" y="84"/>
                    <a:pt x="0" y="84"/>
                    <a:pt x="0" y="84"/>
                  </a:cubicBezTo>
                  <a:cubicBezTo>
                    <a:pt x="44" y="128"/>
                    <a:pt x="44" y="128"/>
                    <a:pt x="44" y="128"/>
                  </a:cubicBezTo>
                  <a:cubicBezTo>
                    <a:pt x="97" y="76"/>
                    <a:pt x="97" y="76"/>
                    <a:pt x="97" y="76"/>
                  </a:cubicBezTo>
                  <a:lnTo>
                    <a:pt x="97" y="64"/>
                  </a:lnTo>
                  <a:close/>
                  <a:moveTo>
                    <a:pt x="96" y="8"/>
                  </a:moveTo>
                  <a:cubicBezTo>
                    <a:pt x="110" y="8"/>
                    <a:pt x="120" y="18"/>
                    <a:pt x="120" y="32"/>
                  </a:cubicBezTo>
                  <a:cubicBezTo>
                    <a:pt x="120" y="45"/>
                    <a:pt x="110" y="56"/>
                    <a:pt x="97" y="56"/>
                  </a:cubicBezTo>
                  <a:cubicBezTo>
                    <a:pt x="97" y="32"/>
                    <a:pt x="97" y="32"/>
                    <a:pt x="97" y="32"/>
                  </a:cubicBezTo>
                  <a:cubicBezTo>
                    <a:pt x="72" y="32"/>
                    <a:pt x="72" y="32"/>
                    <a:pt x="72" y="32"/>
                  </a:cubicBezTo>
                  <a:cubicBezTo>
                    <a:pt x="72" y="18"/>
                    <a:pt x="83" y="8"/>
                    <a:pt x="96" y="8"/>
                  </a:cubicBezTo>
                  <a:close/>
                  <a:moveTo>
                    <a:pt x="89" y="73"/>
                  </a:moveTo>
                  <a:cubicBezTo>
                    <a:pt x="44" y="116"/>
                    <a:pt x="44" y="116"/>
                    <a:pt x="44" y="116"/>
                  </a:cubicBezTo>
                  <a:cubicBezTo>
                    <a:pt x="12" y="84"/>
                    <a:pt x="12" y="84"/>
                    <a:pt x="12" y="84"/>
                  </a:cubicBezTo>
                  <a:cubicBezTo>
                    <a:pt x="55" y="40"/>
                    <a:pt x="55" y="40"/>
                    <a:pt x="55" y="40"/>
                  </a:cubicBezTo>
                  <a:cubicBezTo>
                    <a:pt x="65" y="40"/>
                    <a:pt x="65" y="40"/>
                    <a:pt x="65" y="40"/>
                  </a:cubicBezTo>
                  <a:cubicBezTo>
                    <a:pt x="67" y="45"/>
                    <a:pt x="70" y="50"/>
                    <a:pt x="74" y="54"/>
                  </a:cubicBezTo>
                  <a:cubicBezTo>
                    <a:pt x="79" y="49"/>
                    <a:pt x="79" y="49"/>
                    <a:pt x="79" y="49"/>
                  </a:cubicBezTo>
                  <a:cubicBezTo>
                    <a:pt x="77" y="46"/>
                    <a:pt x="75" y="43"/>
                    <a:pt x="74" y="40"/>
                  </a:cubicBezTo>
                  <a:cubicBezTo>
                    <a:pt x="89" y="40"/>
                    <a:pt x="89" y="40"/>
                    <a:pt x="89" y="40"/>
                  </a:cubicBezTo>
                  <a:lnTo>
                    <a:pt x="89"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8"/>
            <p:cNvSpPr>
              <a:spLocks noEditPoints="1"/>
            </p:cNvSpPr>
            <p:nvPr/>
          </p:nvSpPr>
          <p:spPr bwMode="auto">
            <a:xfrm>
              <a:off x="1280403" y="3741770"/>
              <a:ext cx="378092" cy="355556"/>
            </a:xfrm>
            <a:custGeom>
              <a:avLst/>
              <a:gdLst>
                <a:gd name="T0" fmla="*/ 128 w 128"/>
                <a:gd name="T1" fmla="*/ 40 h 120"/>
                <a:gd name="T2" fmla="*/ 116 w 128"/>
                <a:gd name="T3" fmla="*/ 12 h 120"/>
                <a:gd name="T4" fmla="*/ 88 w 128"/>
                <a:gd name="T5" fmla="*/ 0 h 120"/>
                <a:gd name="T6" fmla="*/ 64 w 128"/>
                <a:gd name="T7" fmla="*/ 8 h 120"/>
                <a:gd name="T8" fmla="*/ 40 w 128"/>
                <a:gd name="T9" fmla="*/ 0 h 120"/>
                <a:gd name="T10" fmla="*/ 12 w 128"/>
                <a:gd name="T11" fmla="*/ 12 h 120"/>
                <a:gd name="T12" fmla="*/ 0 w 128"/>
                <a:gd name="T13" fmla="*/ 40 h 120"/>
                <a:gd name="T14" fmla="*/ 12 w 128"/>
                <a:gd name="T15" fmla="*/ 68 h 120"/>
                <a:gd name="T16" fmla="*/ 64 w 128"/>
                <a:gd name="T17" fmla="*/ 120 h 120"/>
                <a:gd name="T18" fmla="*/ 116 w 128"/>
                <a:gd name="T19" fmla="*/ 68 h 120"/>
                <a:gd name="T20" fmla="*/ 128 w 128"/>
                <a:gd name="T21" fmla="*/ 40 h 120"/>
                <a:gd name="T22" fmla="*/ 116 w 128"/>
                <a:gd name="T23" fmla="*/ 55 h 120"/>
                <a:gd name="T24" fmla="*/ 116 w 128"/>
                <a:gd name="T25" fmla="*/ 56 h 120"/>
                <a:gd name="T26" fmla="*/ 115 w 128"/>
                <a:gd name="T27" fmla="*/ 56 h 120"/>
                <a:gd name="T28" fmla="*/ 115 w 128"/>
                <a:gd name="T29" fmla="*/ 56 h 120"/>
                <a:gd name="T30" fmla="*/ 109 w 128"/>
                <a:gd name="T31" fmla="*/ 64 h 120"/>
                <a:gd name="T32" fmla="*/ 109 w 128"/>
                <a:gd name="T33" fmla="*/ 64 h 120"/>
                <a:gd name="T34" fmla="*/ 64 w 128"/>
                <a:gd name="T35" fmla="*/ 109 h 120"/>
                <a:gd name="T36" fmla="*/ 19 w 128"/>
                <a:gd name="T37" fmla="*/ 64 h 120"/>
                <a:gd name="T38" fmla="*/ 19 w 128"/>
                <a:gd name="T39" fmla="*/ 64 h 120"/>
                <a:gd name="T40" fmla="*/ 12 w 128"/>
                <a:gd name="T41" fmla="*/ 56 h 120"/>
                <a:gd name="T42" fmla="*/ 12 w 128"/>
                <a:gd name="T43" fmla="*/ 56 h 120"/>
                <a:gd name="T44" fmla="*/ 12 w 128"/>
                <a:gd name="T45" fmla="*/ 56 h 120"/>
                <a:gd name="T46" fmla="*/ 12 w 128"/>
                <a:gd name="T47" fmla="*/ 55 h 120"/>
                <a:gd name="T48" fmla="*/ 12 w 128"/>
                <a:gd name="T49" fmla="*/ 55 h 120"/>
                <a:gd name="T50" fmla="*/ 8 w 128"/>
                <a:gd name="T51" fmla="*/ 40 h 120"/>
                <a:gd name="T52" fmla="*/ 17 w 128"/>
                <a:gd name="T53" fmla="*/ 18 h 120"/>
                <a:gd name="T54" fmla="*/ 40 w 128"/>
                <a:gd name="T55" fmla="*/ 8 h 120"/>
                <a:gd name="T56" fmla="*/ 61 w 128"/>
                <a:gd name="T57" fmla="*/ 16 h 120"/>
                <a:gd name="T58" fmla="*/ 64 w 128"/>
                <a:gd name="T59" fmla="*/ 19 h 120"/>
                <a:gd name="T60" fmla="*/ 66 w 128"/>
                <a:gd name="T61" fmla="*/ 16 h 120"/>
                <a:gd name="T62" fmla="*/ 88 w 128"/>
                <a:gd name="T63" fmla="*/ 8 h 120"/>
                <a:gd name="T64" fmla="*/ 110 w 128"/>
                <a:gd name="T65" fmla="*/ 18 h 120"/>
                <a:gd name="T66" fmla="*/ 120 w 128"/>
                <a:gd name="T67" fmla="*/ 40 h 120"/>
                <a:gd name="T68" fmla="*/ 116 w 128"/>
                <a:gd name="T69" fmla="*/ 55 h 120"/>
                <a:gd name="T70" fmla="*/ 116 w 128"/>
                <a:gd name="T71" fmla="*/ 5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 h="120">
                  <a:moveTo>
                    <a:pt x="128" y="40"/>
                  </a:moveTo>
                  <a:cubicBezTo>
                    <a:pt x="128" y="29"/>
                    <a:pt x="124" y="19"/>
                    <a:pt x="116" y="12"/>
                  </a:cubicBezTo>
                  <a:cubicBezTo>
                    <a:pt x="109" y="4"/>
                    <a:pt x="99" y="0"/>
                    <a:pt x="88" y="0"/>
                  </a:cubicBezTo>
                  <a:cubicBezTo>
                    <a:pt x="79" y="0"/>
                    <a:pt x="71" y="3"/>
                    <a:pt x="64" y="8"/>
                  </a:cubicBezTo>
                  <a:cubicBezTo>
                    <a:pt x="57" y="3"/>
                    <a:pt x="48" y="0"/>
                    <a:pt x="40" y="0"/>
                  </a:cubicBezTo>
                  <a:cubicBezTo>
                    <a:pt x="29" y="0"/>
                    <a:pt x="19" y="4"/>
                    <a:pt x="12" y="12"/>
                  </a:cubicBezTo>
                  <a:cubicBezTo>
                    <a:pt x="4" y="19"/>
                    <a:pt x="0" y="29"/>
                    <a:pt x="0" y="40"/>
                  </a:cubicBezTo>
                  <a:cubicBezTo>
                    <a:pt x="0" y="51"/>
                    <a:pt x="4" y="61"/>
                    <a:pt x="12" y="68"/>
                  </a:cubicBezTo>
                  <a:cubicBezTo>
                    <a:pt x="64" y="120"/>
                    <a:pt x="64" y="120"/>
                    <a:pt x="64" y="120"/>
                  </a:cubicBezTo>
                  <a:cubicBezTo>
                    <a:pt x="116" y="68"/>
                    <a:pt x="116" y="68"/>
                    <a:pt x="116" y="68"/>
                  </a:cubicBezTo>
                  <a:cubicBezTo>
                    <a:pt x="124" y="61"/>
                    <a:pt x="128" y="51"/>
                    <a:pt x="128" y="40"/>
                  </a:cubicBezTo>
                  <a:close/>
                  <a:moveTo>
                    <a:pt x="116" y="55"/>
                  </a:moveTo>
                  <a:cubicBezTo>
                    <a:pt x="116" y="55"/>
                    <a:pt x="116" y="56"/>
                    <a:pt x="116" y="56"/>
                  </a:cubicBezTo>
                  <a:cubicBezTo>
                    <a:pt x="116" y="56"/>
                    <a:pt x="116" y="56"/>
                    <a:pt x="115" y="56"/>
                  </a:cubicBezTo>
                  <a:cubicBezTo>
                    <a:pt x="115" y="56"/>
                    <a:pt x="115" y="56"/>
                    <a:pt x="115" y="56"/>
                  </a:cubicBezTo>
                  <a:cubicBezTo>
                    <a:pt x="114" y="59"/>
                    <a:pt x="110" y="63"/>
                    <a:pt x="109" y="64"/>
                  </a:cubicBezTo>
                  <a:cubicBezTo>
                    <a:pt x="109" y="64"/>
                    <a:pt x="109" y="64"/>
                    <a:pt x="109" y="64"/>
                  </a:cubicBezTo>
                  <a:cubicBezTo>
                    <a:pt x="64" y="109"/>
                    <a:pt x="64" y="109"/>
                    <a:pt x="64" y="109"/>
                  </a:cubicBezTo>
                  <a:cubicBezTo>
                    <a:pt x="19" y="64"/>
                    <a:pt x="19" y="64"/>
                    <a:pt x="19" y="64"/>
                  </a:cubicBezTo>
                  <a:cubicBezTo>
                    <a:pt x="19" y="64"/>
                    <a:pt x="19" y="64"/>
                    <a:pt x="19" y="64"/>
                  </a:cubicBezTo>
                  <a:cubicBezTo>
                    <a:pt x="17" y="63"/>
                    <a:pt x="14" y="59"/>
                    <a:pt x="12" y="56"/>
                  </a:cubicBezTo>
                  <a:cubicBezTo>
                    <a:pt x="12" y="56"/>
                    <a:pt x="12" y="56"/>
                    <a:pt x="12" y="56"/>
                  </a:cubicBezTo>
                  <a:cubicBezTo>
                    <a:pt x="12" y="56"/>
                    <a:pt x="12" y="56"/>
                    <a:pt x="12" y="56"/>
                  </a:cubicBezTo>
                  <a:cubicBezTo>
                    <a:pt x="12" y="56"/>
                    <a:pt x="12" y="56"/>
                    <a:pt x="12" y="55"/>
                  </a:cubicBezTo>
                  <a:cubicBezTo>
                    <a:pt x="12" y="55"/>
                    <a:pt x="12" y="55"/>
                    <a:pt x="12" y="55"/>
                  </a:cubicBezTo>
                  <a:cubicBezTo>
                    <a:pt x="9" y="50"/>
                    <a:pt x="8" y="45"/>
                    <a:pt x="8" y="40"/>
                  </a:cubicBezTo>
                  <a:cubicBezTo>
                    <a:pt x="8" y="32"/>
                    <a:pt x="11" y="24"/>
                    <a:pt x="17" y="18"/>
                  </a:cubicBezTo>
                  <a:cubicBezTo>
                    <a:pt x="23" y="12"/>
                    <a:pt x="31" y="8"/>
                    <a:pt x="40" y="8"/>
                  </a:cubicBezTo>
                  <a:cubicBezTo>
                    <a:pt x="48" y="8"/>
                    <a:pt x="55" y="11"/>
                    <a:pt x="61" y="16"/>
                  </a:cubicBezTo>
                  <a:cubicBezTo>
                    <a:pt x="64" y="19"/>
                    <a:pt x="64" y="19"/>
                    <a:pt x="64" y="19"/>
                  </a:cubicBezTo>
                  <a:cubicBezTo>
                    <a:pt x="66" y="16"/>
                    <a:pt x="66" y="16"/>
                    <a:pt x="66" y="16"/>
                  </a:cubicBezTo>
                  <a:cubicBezTo>
                    <a:pt x="72" y="11"/>
                    <a:pt x="80" y="8"/>
                    <a:pt x="88" y="8"/>
                  </a:cubicBezTo>
                  <a:cubicBezTo>
                    <a:pt x="96" y="8"/>
                    <a:pt x="104" y="12"/>
                    <a:pt x="110" y="18"/>
                  </a:cubicBezTo>
                  <a:cubicBezTo>
                    <a:pt x="116" y="24"/>
                    <a:pt x="120" y="32"/>
                    <a:pt x="120" y="40"/>
                  </a:cubicBezTo>
                  <a:cubicBezTo>
                    <a:pt x="120" y="45"/>
                    <a:pt x="118" y="50"/>
                    <a:pt x="116" y="55"/>
                  </a:cubicBezTo>
                  <a:cubicBezTo>
                    <a:pt x="116" y="55"/>
                    <a:pt x="116" y="55"/>
                    <a:pt x="116" y="5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38"/>
            <p:cNvSpPr>
              <a:spLocks noEditPoints="1"/>
            </p:cNvSpPr>
            <p:nvPr/>
          </p:nvSpPr>
          <p:spPr bwMode="auto">
            <a:xfrm>
              <a:off x="9487348" y="3707762"/>
              <a:ext cx="290769" cy="423573"/>
            </a:xfrm>
            <a:custGeom>
              <a:avLst/>
              <a:gdLst>
                <a:gd name="T0" fmla="*/ 0 w 208"/>
                <a:gd name="T1" fmla="*/ 66 h 303"/>
                <a:gd name="T2" fmla="*/ 0 w 208"/>
                <a:gd name="T3" fmla="*/ 303 h 303"/>
                <a:gd name="T4" fmla="*/ 208 w 208"/>
                <a:gd name="T5" fmla="*/ 303 h 303"/>
                <a:gd name="T6" fmla="*/ 208 w 208"/>
                <a:gd name="T7" fmla="*/ 66 h 303"/>
                <a:gd name="T8" fmla="*/ 189 w 208"/>
                <a:gd name="T9" fmla="*/ 66 h 303"/>
                <a:gd name="T10" fmla="*/ 189 w 208"/>
                <a:gd name="T11" fmla="*/ 0 h 303"/>
                <a:gd name="T12" fmla="*/ 0 w 208"/>
                <a:gd name="T13" fmla="*/ 66 h 303"/>
                <a:gd name="T14" fmla="*/ 170 w 208"/>
                <a:gd name="T15" fmla="*/ 26 h 303"/>
                <a:gd name="T16" fmla="*/ 170 w 208"/>
                <a:gd name="T17" fmla="*/ 66 h 303"/>
                <a:gd name="T18" fmla="*/ 57 w 208"/>
                <a:gd name="T19" fmla="*/ 66 h 303"/>
                <a:gd name="T20" fmla="*/ 170 w 208"/>
                <a:gd name="T21" fmla="*/ 26 h 303"/>
                <a:gd name="T22" fmla="*/ 189 w 208"/>
                <a:gd name="T23" fmla="*/ 284 h 303"/>
                <a:gd name="T24" fmla="*/ 19 w 208"/>
                <a:gd name="T25" fmla="*/ 284 h 303"/>
                <a:gd name="T26" fmla="*/ 19 w 208"/>
                <a:gd name="T27" fmla="*/ 85 h 303"/>
                <a:gd name="T28" fmla="*/ 170 w 208"/>
                <a:gd name="T29" fmla="*/ 85 h 303"/>
                <a:gd name="T30" fmla="*/ 179 w 208"/>
                <a:gd name="T31" fmla="*/ 85 h 303"/>
                <a:gd name="T32" fmla="*/ 189 w 208"/>
                <a:gd name="T33" fmla="*/ 85 h 303"/>
                <a:gd name="T34" fmla="*/ 189 w 208"/>
                <a:gd name="T35" fmla="*/ 284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303">
                  <a:moveTo>
                    <a:pt x="0" y="66"/>
                  </a:moveTo>
                  <a:lnTo>
                    <a:pt x="0" y="303"/>
                  </a:lnTo>
                  <a:lnTo>
                    <a:pt x="208" y="303"/>
                  </a:lnTo>
                  <a:lnTo>
                    <a:pt x="208" y="66"/>
                  </a:lnTo>
                  <a:lnTo>
                    <a:pt x="189" y="66"/>
                  </a:lnTo>
                  <a:lnTo>
                    <a:pt x="189" y="0"/>
                  </a:lnTo>
                  <a:lnTo>
                    <a:pt x="0" y="66"/>
                  </a:lnTo>
                  <a:close/>
                  <a:moveTo>
                    <a:pt x="170" y="26"/>
                  </a:moveTo>
                  <a:lnTo>
                    <a:pt x="170" y="66"/>
                  </a:lnTo>
                  <a:lnTo>
                    <a:pt x="57" y="66"/>
                  </a:lnTo>
                  <a:lnTo>
                    <a:pt x="170" y="26"/>
                  </a:lnTo>
                  <a:close/>
                  <a:moveTo>
                    <a:pt x="189" y="284"/>
                  </a:moveTo>
                  <a:lnTo>
                    <a:pt x="19" y="284"/>
                  </a:lnTo>
                  <a:lnTo>
                    <a:pt x="19" y="85"/>
                  </a:lnTo>
                  <a:lnTo>
                    <a:pt x="170" y="85"/>
                  </a:lnTo>
                  <a:lnTo>
                    <a:pt x="179" y="85"/>
                  </a:lnTo>
                  <a:lnTo>
                    <a:pt x="189" y="85"/>
                  </a:lnTo>
                  <a:lnTo>
                    <a:pt x="189" y="28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41"/>
            <p:cNvSpPr>
              <a:spLocks noEditPoints="1"/>
            </p:cNvSpPr>
            <p:nvPr/>
          </p:nvSpPr>
          <p:spPr bwMode="auto">
            <a:xfrm>
              <a:off x="7572145" y="3721042"/>
              <a:ext cx="397012" cy="397012"/>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42"/>
            <p:cNvSpPr>
              <a:spLocks noEditPoints="1"/>
            </p:cNvSpPr>
            <p:nvPr/>
          </p:nvSpPr>
          <p:spPr bwMode="auto">
            <a:xfrm>
              <a:off x="8618591" y="3707762"/>
              <a:ext cx="264209" cy="423573"/>
            </a:xfrm>
            <a:custGeom>
              <a:avLst/>
              <a:gdLst>
                <a:gd name="T0" fmla="*/ 189 w 189"/>
                <a:gd name="T1" fmla="*/ 0 h 303"/>
                <a:gd name="T2" fmla="*/ 0 w 189"/>
                <a:gd name="T3" fmla="*/ 0 h 303"/>
                <a:gd name="T4" fmla="*/ 0 w 189"/>
                <a:gd name="T5" fmla="*/ 303 h 303"/>
                <a:gd name="T6" fmla="*/ 189 w 189"/>
                <a:gd name="T7" fmla="*/ 303 h 303"/>
                <a:gd name="T8" fmla="*/ 189 w 189"/>
                <a:gd name="T9" fmla="*/ 0 h 303"/>
                <a:gd name="T10" fmla="*/ 171 w 189"/>
                <a:gd name="T11" fmla="*/ 284 h 303"/>
                <a:gd name="T12" fmla="*/ 19 w 189"/>
                <a:gd name="T13" fmla="*/ 284 h 303"/>
                <a:gd name="T14" fmla="*/ 19 w 189"/>
                <a:gd name="T15" fmla="*/ 227 h 303"/>
                <a:gd name="T16" fmla="*/ 171 w 189"/>
                <a:gd name="T17" fmla="*/ 227 h 303"/>
                <a:gd name="T18" fmla="*/ 171 w 189"/>
                <a:gd name="T19" fmla="*/ 284 h 303"/>
                <a:gd name="T20" fmla="*/ 171 w 189"/>
                <a:gd name="T21" fmla="*/ 208 h 303"/>
                <a:gd name="T22" fmla="*/ 19 w 189"/>
                <a:gd name="T23" fmla="*/ 208 h 303"/>
                <a:gd name="T24" fmla="*/ 19 w 189"/>
                <a:gd name="T25" fmla="*/ 57 h 303"/>
                <a:gd name="T26" fmla="*/ 171 w 189"/>
                <a:gd name="T27" fmla="*/ 57 h 303"/>
                <a:gd name="T28" fmla="*/ 171 w 189"/>
                <a:gd name="T29" fmla="*/ 208 h 303"/>
                <a:gd name="T30" fmla="*/ 171 w 189"/>
                <a:gd name="T31" fmla="*/ 38 h 303"/>
                <a:gd name="T32" fmla="*/ 19 w 189"/>
                <a:gd name="T33" fmla="*/ 38 h 303"/>
                <a:gd name="T34" fmla="*/ 19 w 189"/>
                <a:gd name="T35" fmla="*/ 19 h 303"/>
                <a:gd name="T36" fmla="*/ 171 w 189"/>
                <a:gd name="T37" fmla="*/ 19 h 303"/>
                <a:gd name="T38" fmla="*/ 171 w 189"/>
                <a:gd name="T39" fmla="*/ 38 h 303"/>
                <a:gd name="T40" fmla="*/ 104 w 189"/>
                <a:gd name="T41" fmla="*/ 265 h 303"/>
                <a:gd name="T42" fmla="*/ 85 w 189"/>
                <a:gd name="T43" fmla="*/ 265 h 303"/>
                <a:gd name="T44" fmla="*/ 85 w 189"/>
                <a:gd name="T45" fmla="*/ 246 h 303"/>
                <a:gd name="T46" fmla="*/ 104 w 189"/>
                <a:gd name="T47" fmla="*/ 246 h 303"/>
                <a:gd name="T48" fmla="*/ 104 w 189"/>
                <a:gd name="T49" fmla="*/ 26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9" h="303">
                  <a:moveTo>
                    <a:pt x="189" y="0"/>
                  </a:moveTo>
                  <a:lnTo>
                    <a:pt x="0" y="0"/>
                  </a:lnTo>
                  <a:lnTo>
                    <a:pt x="0" y="303"/>
                  </a:lnTo>
                  <a:lnTo>
                    <a:pt x="189" y="303"/>
                  </a:lnTo>
                  <a:lnTo>
                    <a:pt x="189" y="0"/>
                  </a:lnTo>
                  <a:close/>
                  <a:moveTo>
                    <a:pt x="171" y="284"/>
                  </a:moveTo>
                  <a:lnTo>
                    <a:pt x="19" y="284"/>
                  </a:lnTo>
                  <a:lnTo>
                    <a:pt x="19" y="227"/>
                  </a:lnTo>
                  <a:lnTo>
                    <a:pt x="171" y="227"/>
                  </a:lnTo>
                  <a:lnTo>
                    <a:pt x="171" y="284"/>
                  </a:lnTo>
                  <a:close/>
                  <a:moveTo>
                    <a:pt x="171" y="208"/>
                  </a:moveTo>
                  <a:lnTo>
                    <a:pt x="19" y="208"/>
                  </a:lnTo>
                  <a:lnTo>
                    <a:pt x="19" y="57"/>
                  </a:lnTo>
                  <a:lnTo>
                    <a:pt x="171" y="57"/>
                  </a:lnTo>
                  <a:lnTo>
                    <a:pt x="171" y="208"/>
                  </a:lnTo>
                  <a:close/>
                  <a:moveTo>
                    <a:pt x="171" y="38"/>
                  </a:moveTo>
                  <a:lnTo>
                    <a:pt x="19" y="38"/>
                  </a:lnTo>
                  <a:lnTo>
                    <a:pt x="19" y="19"/>
                  </a:lnTo>
                  <a:lnTo>
                    <a:pt x="171" y="19"/>
                  </a:lnTo>
                  <a:lnTo>
                    <a:pt x="171" y="38"/>
                  </a:lnTo>
                  <a:close/>
                  <a:moveTo>
                    <a:pt x="104" y="265"/>
                  </a:moveTo>
                  <a:lnTo>
                    <a:pt x="85" y="265"/>
                  </a:lnTo>
                  <a:lnTo>
                    <a:pt x="85" y="246"/>
                  </a:lnTo>
                  <a:lnTo>
                    <a:pt x="104" y="246"/>
                  </a:lnTo>
                  <a:lnTo>
                    <a:pt x="104" y="26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45"/>
            <p:cNvSpPr>
              <a:spLocks noEditPoints="1"/>
            </p:cNvSpPr>
            <p:nvPr/>
          </p:nvSpPr>
          <p:spPr bwMode="auto">
            <a:xfrm>
              <a:off x="6684540" y="3681900"/>
              <a:ext cx="405399" cy="475296"/>
            </a:xfrm>
            <a:custGeom>
              <a:avLst/>
              <a:gdLst>
                <a:gd name="T0" fmla="*/ 0 w 123"/>
                <a:gd name="T1" fmla="*/ 144 h 144"/>
                <a:gd name="T2" fmla="*/ 123 w 123"/>
                <a:gd name="T3" fmla="*/ 94 h 144"/>
                <a:gd name="T4" fmla="*/ 115 w 123"/>
                <a:gd name="T5" fmla="*/ 69 h 144"/>
                <a:gd name="T6" fmla="*/ 108 w 123"/>
                <a:gd name="T7" fmla="*/ 35 h 144"/>
                <a:gd name="T8" fmla="*/ 92 w 123"/>
                <a:gd name="T9" fmla="*/ 20 h 144"/>
                <a:gd name="T10" fmla="*/ 62 w 123"/>
                <a:gd name="T11" fmla="*/ 2 h 144"/>
                <a:gd name="T12" fmla="*/ 30 w 123"/>
                <a:gd name="T13" fmla="*/ 5 h 144"/>
                <a:gd name="T14" fmla="*/ 20 w 123"/>
                <a:gd name="T15" fmla="*/ 26 h 144"/>
                <a:gd name="T16" fmla="*/ 25 w 123"/>
                <a:gd name="T17" fmla="*/ 44 h 144"/>
                <a:gd name="T18" fmla="*/ 41 w 123"/>
                <a:gd name="T19" fmla="*/ 51 h 144"/>
                <a:gd name="T20" fmla="*/ 52 w 123"/>
                <a:gd name="T21" fmla="*/ 56 h 144"/>
                <a:gd name="T22" fmla="*/ 67 w 123"/>
                <a:gd name="T23" fmla="*/ 68 h 144"/>
                <a:gd name="T24" fmla="*/ 76 w 123"/>
                <a:gd name="T25" fmla="*/ 94 h 144"/>
                <a:gd name="T26" fmla="*/ 54 w 123"/>
                <a:gd name="T27" fmla="*/ 74 h 144"/>
                <a:gd name="T28" fmla="*/ 30 w 123"/>
                <a:gd name="T29" fmla="*/ 74 h 144"/>
                <a:gd name="T30" fmla="*/ 73 w 123"/>
                <a:gd name="T31" fmla="*/ 62 h 144"/>
                <a:gd name="T32" fmla="*/ 70 w 123"/>
                <a:gd name="T33" fmla="*/ 50 h 144"/>
                <a:gd name="T34" fmla="*/ 57 w 123"/>
                <a:gd name="T35" fmla="*/ 50 h 144"/>
                <a:gd name="T36" fmla="*/ 61 w 123"/>
                <a:gd name="T37" fmla="*/ 40 h 144"/>
                <a:gd name="T38" fmla="*/ 37 w 123"/>
                <a:gd name="T39" fmla="*/ 43 h 144"/>
                <a:gd name="T40" fmla="*/ 30 w 123"/>
                <a:gd name="T41" fmla="*/ 32 h 144"/>
                <a:gd name="T42" fmla="*/ 27 w 123"/>
                <a:gd name="T43" fmla="*/ 23 h 144"/>
                <a:gd name="T44" fmla="*/ 32 w 123"/>
                <a:gd name="T45" fmla="*/ 13 h 144"/>
                <a:gd name="T46" fmla="*/ 39 w 123"/>
                <a:gd name="T47" fmla="*/ 17 h 144"/>
                <a:gd name="T48" fmla="*/ 60 w 123"/>
                <a:gd name="T49" fmla="*/ 10 h 144"/>
                <a:gd name="T50" fmla="*/ 73 w 123"/>
                <a:gd name="T51" fmla="*/ 24 h 144"/>
                <a:gd name="T52" fmla="*/ 86 w 123"/>
                <a:gd name="T53" fmla="*/ 26 h 144"/>
                <a:gd name="T54" fmla="*/ 88 w 123"/>
                <a:gd name="T55" fmla="*/ 37 h 144"/>
                <a:gd name="T56" fmla="*/ 102 w 123"/>
                <a:gd name="T57" fmla="*/ 40 h 144"/>
                <a:gd name="T58" fmla="*/ 102 w 123"/>
                <a:gd name="T59" fmla="*/ 50 h 144"/>
                <a:gd name="T60" fmla="*/ 108 w 123"/>
                <a:gd name="T61" fmla="*/ 64 h 144"/>
                <a:gd name="T62" fmla="*/ 97 w 123"/>
                <a:gd name="T63" fmla="*/ 92 h 144"/>
                <a:gd name="T64" fmla="*/ 79 w 123"/>
                <a:gd name="T65" fmla="*/ 64 h 144"/>
                <a:gd name="T66" fmla="*/ 73 w 123"/>
                <a:gd name="T67" fmla="*/ 62 h 144"/>
                <a:gd name="T68" fmla="*/ 105 w 123"/>
                <a:gd name="T69" fmla="*/ 94 h 144"/>
                <a:gd name="T70" fmla="*/ 107 w 123"/>
                <a:gd name="T71" fmla="*/ 72 h 144"/>
                <a:gd name="T72" fmla="*/ 89 w 123"/>
                <a:gd name="T73" fmla="*/ 94 h 144"/>
                <a:gd name="T74" fmla="*/ 86 w 123"/>
                <a:gd name="T75" fmla="*/ 72 h 144"/>
                <a:gd name="T76" fmla="*/ 89 w 123"/>
                <a:gd name="T77" fmla="*/ 94 h 144"/>
                <a:gd name="T78" fmla="*/ 46 w 123"/>
                <a:gd name="T79" fmla="*/ 102 h 144"/>
                <a:gd name="T80" fmla="*/ 96 w 123"/>
                <a:gd name="T81" fmla="*/ 102 h 144"/>
                <a:gd name="T82" fmla="*/ 115 w 123"/>
                <a:gd name="T83" fmla="*/ 102 h 144"/>
                <a:gd name="T84" fmla="*/ 8 w 123"/>
                <a:gd name="T85" fmla="*/ 136 h 144"/>
                <a:gd name="T86" fmla="*/ 22 w 123"/>
                <a:gd name="T87" fmla="*/ 89 h 144"/>
                <a:gd name="T88" fmla="*/ 28 w 123"/>
                <a:gd name="T89" fmla="*/ 102 h 144"/>
                <a:gd name="T90" fmla="*/ 82 w 123"/>
                <a:gd name="T91" fmla="*/ 46 h 144"/>
                <a:gd name="T92" fmla="*/ 74 w 123"/>
                <a:gd name="T93" fmla="*/ 37 h 144"/>
                <a:gd name="T94" fmla="*/ 91 w 123"/>
                <a:gd name="T95" fmla="*/ 49 h 144"/>
                <a:gd name="T96" fmla="*/ 90 w 123"/>
                <a:gd name="T97" fmla="*/ 63 h 144"/>
                <a:gd name="T98" fmla="*/ 82 w 123"/>
                <a:gd name="T99" fmla="*/ 56 h 144"/>
                <a:gd name="T100" fmla="*/ 82 w 123"/>
                <a:gd name="T101" fmla="*/ 46 h 144"/>
                <a:gd name="T102" fmla="*/ 56 w 123"/>
                <a:gd name="T103" fmla="*/ 120 h 144"/>
                <a:gd name="T104" fmla="*/ 67 w 123"/>
                <a:gd name="T105" fmla="*/ 108 h 144"/>
                <a:gd name="T106" fmla="*/ 113 w 123"/>
                <a:gd name="T107" fmla="*/ 120 h 144"/>
                <a:gd name="T108" fmla="*/ 101 w 123"/>
                <a:gd name="T109" fmla="*/ 108 h 144"/>
                <a:gd name="T110" fmla="*/ 113 w 123"/>
                <a:gd name="T111" fmla="*/ 120 h 144"/>
                <a:gd name="T112" fmla="*/ 78 w 123"/>
                <a:gd name="T113" fmla="*/ 120 h 144"/>
                <a:gd name="T114" fmla="*/ 90 w 123"/>
                <a:gd name="T115" fmla="*/ 108 h 144"/>
                <a:gd name="T116" fmla="*/ 11 w 123"/>
                <a:gd name="T117" fmla="*/ 108 h 144"/>
                <a:gd name="T118" fmla="*/ 22 w 123"/>
                <a:gd name="T119" fmla="*/ 120 h 144"/>
                <a:gd name="T120" fmla="*/ 11 w 123"/>
                <a:gd name="T121" fmla="*/ 108 h 144"/>
                <a:gd name="T122" fmla="*/ 33 w 123"/>
                <a:gd name="T123" fmla="*/ 120 h 144"/>
                <a:gd name="T124" fmla="*/ 45 w 123"/>
                <a:gd name="T125" fmla="*/ 10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 h="144">
                  <a:moveTo>
                    <a:pt x="0" y="96"/>
                  </a:moveTo>
                  <a:cubicBezTo>
                    <a:pt x="0" y="144"/>
                    <a:pt x="0" y="144"/>
                    <a:pt x="0" y="144"/>
                  </a:cubicBezTo>
                  <a:cubicBezTo>
                    <a:pt x="123" y="144"/>
                    <a:pt x="123" y="144"/>
                    <a:pt x="123" y="144"/>
                  </a:cubicBezTo>
                  <a:cubicBezTo>
                    <a:pt x="123" y="94"/>
                    <a:pt x="123" y="94"/>
                    <a:pt x="123" y="94"/>
                  </a:cubicBezTo>
                  <a:cubicBezTo>
                    <a:pt x="117" y="94"/>
                    <a:pt x="117" y="94"/>
                    <a:pt x="117" y="94"/>
                  </a:cubicBezTo>
                  <a:cubicBezTo>
                    <a:pt x="115" y="69"/>
                    <a:pt x="115" y="69"/>
                    <a:pt x="115" y="69"/>
                  </a:cubicBezTo>
                  <a:cubicBezTo>
                    <a:pt x="119" y="60"/>
                    <a:pt x="117" y="50"/>
                    <a:pt x="111" y="46"/>
                  </a:cubicBezTo>
                  <a:cubicBezTo>
                    <a:pt x="111" y="43"/>
                    <a:pt x="111" y="39"/>
                    <a:pt x="108" y="35"/>
                  </a:cubicBezTo>
                  <a:cubicBezTo>
                    <a:pt x="105" y="32"/>
                    <a:pt x="101" y="30"/>
                    <a:pt x="96" y="29"/>
                  </a:cubicBezTo>
                  <a:cubicBezTo>
                    <a:pt x="96" y="26"/>
                    <a:pt x="95" y="23"/>
                    <a:pt x="92" y="20"/>
                  </a:cubicBezTo>
                  <a:cubicBezTo>
                    <a:pt x="88" y="17"/>
                    <a:pt x="84" y="15"/>
                    <a:pt x="78" y="16"/>
                  </a:cubicBezTo>
                  <a:cubicBezTo>
                    <a:pt x="76" y="12"/>
                    <a:pt x="70" y="4"/>
                    <a:pt x="62" y="2"/>
                  </a:cubicBezTo>
                  <a:cubicBezTo>
                    <a:pt x="55" y="0"/>
                    <a:pt x="48" y="2"/>
                    <a:pt x="40" y="7"/>
                  </a:cubicBezTo>
                  <a:cubicBezTo>
                    <a:pt x="37" y="5"/>
                    <a:pt x="34" y="5"/>
                    <a:pt x="30" y="5"/>
                  </a:cubicBezTo>
                  <a:cubicBezTo>
                    <a:pt x="26" y="6"/>
                    <a:pt x="22" y="9"/>
                    <a:pt x="20" y="13"/>
                  </a:cubicBezTo>
                  <a:cubicBezTo>
                    <a:pt x="19" y="16"/>
                    <a:pt x="18" y="21"/>
                    <a:pt x="20" y="26"/>
                  </a:cubicBezTo>
                  <a:cubicBezTo>
                    <a:pt x="20" y="27"/>
                    <a:pt x="21" y="29"/>
                    <a:pt x="22" y="30"/>
                  </a:cubicBezTo>
                  <a:cubicBezTo>
                    <a:pt x="22" y="35"/>
                    <a:pt x="23" y="40"/>
                    <a:pt x="25" y="44"/>
                  </a:cubicBezTo>
                  <a:cubicBezTo>
                    <a:pt x="28" y="48"/>
                    <a:pt x="32" y="50"/>
                    <a:pt x="36" y="51"/>
                  </a:cubicBezTo>
                  <a:cubicBezTo>
                    <a:pt x="38" y="51"/>
                    <a:pt x="40" y="51"/>
                    <a:pt x="41" y="51"/>
                  </a:cubicBezTo>
                  <a:cubicBezTo>
                    <a:pt x="44" y="51"/>
                    <a:pt x="46" y="51"/>
                    <a:pt x="49" y="51"/>
                  </a:cubicBezTo>
                  <a:cubicBezTo>
                    <a:pt x="49" y="53"/>
                    <a:pt x="51" y="55"/>
                    <a:pt x="52" y="56"/>
                  </a:cubicBezTo>
                  <a:cubicBezTo>
                    <a:pt x="55" y="58"/>
                    <a:pt x="59" y="59"/>
                    <a:pt x="62" y="59"/>
                  </a:cubicBezTo>
                  <a:cubicBezTo>
                    <a:pt x="63" y="62"/>
                    <a:pt x="65" y="65"/>
                    <a:pt x="67" y="68"/>
                  </a:cubicBezTo>
                  <a:cubicBezTo>
                    <a:pt x="70" y="71"/>
                    <a:pt x="74" y="72"/>
                    <a:pt x="78" y="73"/>
                  </a:cubicBezTo>
                  <a:cubicBezTo>
                    <a:pt x="76" y="94"/>
                    <a:pt x="76" y="94"/>
                    <a:pt x="76" y="94"/>
                  </a:cubicBezTo>
                  <a:cubicBezTo>
                    <a:pt x="54" y="94"/>
                    <a:pt x="54" y="94"/>
                    <a:pt x="54" y="94"/>
                  </a:cubicBezTo>
                  <a:cubicBezTo>
                    <a:pt x="54" y="74"/>
                    <a:pt x="54" y="74"/>
                    <a:pt x="54" y="74"/>
                  </a:cubicBezTo>
                  <a:cubicBezTo>
                    <a:pt x="30" y="91"/>
                    <a:pt x="30" y="91"/>
                    <a:pt x="30" y="91"/>
                  </a:cubicBezTo>
                  <a:cubicBezTo>
                    <a:pt x="30" y="74"/>
                    <a:pt x="30" y="74"/>
                    <a:pt x="30" y="74"/>
                  </a:cubicBezTo>
                  <a:lnTo>
                    <a:pt x="0" y="96"/>
                  </a:lnTo>
                  <a:close/>
                  <a:moveTo>
                    <a:pt x="73" y="62"/>
                  </a:moveTo>
                  <a:cubicBezTo>
                    <a:pt x="71" y="60"/>
                    <a:pt x="70" y="58"/>
                    <a:pt x="70" y="55"/>
                  </a:cubicBezTo>
                  <a:cubicBezTo>
                    <a:pt x="70" y="50"/>
                    <a:pt x="70" y="50"/>
                    <a:pt x="70" y="50"/>
                  </a:cubicBezTo>
                  <a:cubicBezTo>
                    <a:pt x="65" y="51"/>
                    <a:pt x="65" y="51"/>
                    <a:pt x="65" y="51"/>
                  </a:cubicBezTo>
                  <a:cubicBezTo>
                    <a:pt x="64" y="51"/>
                    <a:pt x="60" y="52"/>
                    <a:pt x="57" y="50"/>
                  </a:cubicBezTo>
                  <a:cubicBezTo>
                    <a:pt x="57" y="49"/>
                    <a:pt x="56" y="48"/>
                    <a:pt x="56" y="47"/>
                  </a:cubicBezTo>
                  <a:cubicBezTo>
                    <a:pt x="58" y="45"/>
                    <a:pt x="60" y="43"/>
                    <a:pt x="61" y="40"/>
                  </a:cubicBezTo>
                  <a:cubicBezTo>
                    <a:pt x="54" y="37"/>
                    <a:pt x="54" y="37"/>
                    <a:pt x="54" y="37"/>
                  </a:cubicBezTo>
                  <a:cubicBezTo>
                    <a:pt x="52" y="43"/>
                    <a:pt x="44" y="44"/>
                    <a:pt x="37" y="43"/>
                  </a:cubicBezTo>
                  <a:cubicBezTo>
                    <a:pt x="35" y="43"/>
                    <a:pt x="33" y="41"/>
                    <a:pt x="32" y="40"/>
                  </a:cubicBezTo>
                  <a:cubicBezTo>
                    <a:pt x="31" y="37"/>
                    <a:pt x="30" y="35"/>
                    <a:pt x="30" y="32"/>
                  </a:cubicBezTo>
                  <a:cubicBezTo>
                    <a:pt x="31" y="26"/>
                    <a:pt x="31" y="26"/>
                    <a:pt x="31" y="26"/>
                  </a:cubicBezTo>
                  <a:cubicBezTo>
                    <a:pt x="29" y="26"/>
                    <a:pt x="28" y="25"/>
                    <a:pt x="27" y="23"/>
                  </a:cubicBezTo>
                  <a:cubicBezTo>
                    <a:pt x="26" y="21"/>
                    <a:pt x="26" y="18"/>
                    <a:pt x="27" y="16"/>
                  </a:cubicBezTo>
                  <a:cubicBezTo>
                    <a:pt x="28" y="15"/>
                    <a:pt x="30" y="13"/>
                    <a:pt x="32" y="13"/>
                  </a:cubicBezTo>
                  <a:cubicBezTo>
                    <a:pt x="34" y="13"/>
                    <a:pt x="36" y="13"/>
                    <a:pt x="37" y="15"/>
                  </a:cubicBezTo>
                  <a:cubicBezTo>
                    <a:pt x="39" y="17"/>
                    <a:pt x="39" y="17"/>
                    <a:pt x="39" y="17"/>
                  </a:cubicBezTo>
                  <a:cubicBezTo>
                    <a:pt x="42" y="15"/>
                    <a:pt x="42" y="15"/>
                    <a:pt x="42" y="15"/>
                  </a:cubicBezTo>
                  <a:cubicBezTo>
                    <a:pt x="49" y="10"/>
                    <a:pt x="55" y="8"/>
                    <a:pt x="60" y="10"/>
                  </a:cubicBezTo>
                  <a:cubicBezTo>
                    <a:pt x="68" y="12"/>
                    <a:pt x="72" y="21"/>
                    <a:pt x="72" y="21"/>
                  </a:cubicBezTo>
                  <a:cubicBezTo>
                    <a:pt x="73" y="24"/>
                    <a:pt x="73" y="24"/>
                    <a:pt x="73" y="24"/>
                  </a:cubicBezTo>
                  <a:cubicBezTo>
                    <a:pt x="76" y="24"/>
                    <a:pt x="76" y="24"/>
                    <a:pt x="76" y="24"/>
                  </a:cubicBezTo>
                  <a:cubicBezTo>
                    <a:pt x="81" y="23"/>
                    <a:pt x="84" y="24"/>
                    <a:pt x="86" y="26"/>
                  </a:cubicBezTo>
                  <a:cubicBezTo>
                    <a:pt x="89" y="28"/>
                    <a:pt x="88" y="33"/>
                    <a:pt x="88" y="33"/>
                  </a:cubicBezTo>
                  <a:cubicBezTo>
                    <a:pt x="88" y="37"/>
                    <a:pt x="88" y="37"/>
                    <a:pt x="88" y="37"/>
                  </a:cubicBezTo>
                  <a:cubicBezTo>
                    <a:pt x="92" y="37"/>
                    <a:pt x="92" y="37"/>
                    <a:pt x="92" y="37"/>
                  </a:cubicBezTo>
                  <a:cubicBezTo>
                    <a:pt x="96" y="37"/>
                    <a:pt x="100" y="38"/>
                    <a:pt x="102" y="40"/>
                  </a:cubicBezTo>
                  <a:cubicBezTo>
                    <a:pt x="104" y="43"/>
                    <a:pt x="103" y="46"/>
                    <a:pt x="103" y="46"/>
                  </a:cubicBezTo>
                  <a:cubicBezTo>
                    <a:pt x="102" y="50"/>
                    <a:pt x="102" y="50"/>
                    <a:pt x="102" y="50"/>
                  </a:cubicBezTo>
                  <a:cubicBezTo>
                    <a:pt x="105" y="51"/>
                    <a:pt x="105" y="51"/>
                    <a:pt x="105" y="51"/>
                  </a:cubicBezTo>
                  <a:cubicBezTo>
                    <a:pt x="109" y="53"/>
                    <a:pt x="110" y="59"/>
                    <a:pt x="108" y="64"/>
                  </a:cubicBezTo>
                  <a:cubicBezTo>
                    <a:pt x="99" y="64"/>
                    <a:pt x="99" y="64"/>
                    <a:pt x="99" y="64"/>
                  </a:cubicBezTo>
                  <a:cubicBezTo>
                    <a:pt x="97" y="92"/>
                    <a:pt x="97" y="92"/>
                    <a:pt x="97" y="92"/>
                  </a:cubicBezTo>
                  <a:cubicBezTo>
                    <a:pt x="94" y="64"/>
                    <a:pt x="94" y="64"/>
                    <a:pt x="94" y="64"/>
                  </a:cubicBezTo>
                  <a:cubicBezTo>
                    <a:pt x="79" y="64"/>
                    <a:pt x="79" y="64"/>
                    <a:pt x="79" y="64"/>
                  </a:cubicBezTo>
                  <a:cubicBezTo>
                    <a:pt x="79" y="65"/>
                    <a:pt x="79" y="65"/>
                    <a:pt x="79" y="65"/>
                  </a:cubicBezTo>
                  <a:cubicBezTo>
                    <a:pt x="76" y="64"/>
                    <a:pt x="74" y="64"/>
                    <a:pt x="73" y="62"/>
                  </a:cubicBezTo>
                  <a:close/>
                  <a:moveTo>
                    <a:pt x="109" y="94"/>
                  </a:moveTo>
                  <a:cubicBezTo>
                    <a:pt x="105" y="94"/>
                    <a:pt x="105" y="94"/>
                    <a:pt x="105" y="94"/>
                  </a:cubicBezTo>
                  <a:cubicBezTo>
                    <a:pt x="106" y="72"/>
                    <a:pt x="106" y="72"/>
                    <a:pt x="106" y="72"/>
                  </a:cubicBezTo>
                  <a:cubicBezTo>
                    <a:pt x="107" y="72"/>
                    <a:pt x="107" y="72"/>
                    <a:pt x="107" y="72"/>
                  </a:cubicBezTo>
                  <a:lnTo>
                    <a:pt x="109" y="94"/>
                  </a:lnTo>
                  <a:close/>
                  <a:moveTo>
                    <a:pt x="89" y="94"/>
                  </a:moveTo>
                  <a:cubicBezTo>
                    <a:pt x="84" y="94"/>
                    <a:pt x="84" y="94"/>
                    <a:pt x="84" y="94"/>
                  </a:cubicBezTo>
                  <a:cubicBezTo>
                    <a:pt x="86" y="72"/>
                    <a:pt x="86" y="72"/>
                    <a:pt x="86" y="72"/>
                  </a:cubicBezTo>
                  <a:cubicBezTo>
                    <a:pt x="87" y="72"/>
                    <a:pt x="87" y="72"/>
                    <a:pt x="87" y="72"/>
                  </a:cubicBezTo>
                  <a:lnTo>
                    <a:pt x="89" y="94"/>
                  </a:lnTo>
                  <a:close/>
                  <a:moveTo>
                    <a:pt x="46" y="89"/>
                  </a:moveTo>
                  <a:cubicBezTo>
                    <a:pt x="46" y="102"/>
                    <a:pt x="46" y="102"/>
                    <a:pt x="46" y="102"/>
                  </a:cubicBezTo>
                  <a:cubicBezTo>
                    <a:pt x="76" y="102"/>
                    <a:pt x="76" y="102"/>
                    <a:pt x="76" y="102"/>
                  </a:cubicBezTo>
                  <a:cubicBezTo>
                    <a:pt x="96" y="102"/>
                    <a:pt x="96" y="102"/>
                    <a:pt x="96" y="102"/>
                  </a:cubicBezTo>
                  <a:cubicBezTo>
                    <a:pt x="97" y="102"/>
                    <a:pt x="97" y="102"/>
                    <a:pt x="97" y="102"/>
                  </a:cubicBezTo>
                  <a:cubicBezTo>
                    <a:pt x="115" y="102"/>
                    <a:pt x="115" y="102"/>
                    <a:pt x="115" y="102"/>
                  </a:cubicBezTo>
                  <a:cubicBezTo>
                    <a:pt x="115" y="136"/>
                    <a:pt x="115" y="136"/>
                    <a:pt x="115" y="136"/>
                  </a:cubicBezTo>
                  <a:cubicBezTo>
                    <a:pt x="8" y="136"/>
                    <a:pt x="8" y="136"/>
                    <a:pt x="8" y="136"/>
                  </a:cubicBezTo>
                  <a:cubicBezTo>
                    <a:pt x="8" y="100"/>
                    <a:pt x="8" y="100"/>
                    <a:pt x="8" y="100"/>
                  </a:cubicBezTo>
                  <a:cubicBezTo>
                    <a:pt x="22" y="89"/>
                    <a:pt x="22" y="89"/>
                    <a:pt x="22" y="89"/>
                  </a:cubicBezTo>
                  <a:cubicBezTo>
                    <a:pt x="22" y="102"/>
                    <a:pt x="22" y="102"/>
                    <a:pt x="22" y="102"/>
                  </a:cubicBezTo>
                  <a:cubicBezTo>
                    <a:pt x="28" y="102"/>
                    <a:pt x="28" y="102"/>
                    <a:pt x="28" y="102"/>
                  </a:cubicBezTo>
                  <a:lnTo>
                    <a:pt x="46" y="89"/>
                  </a:lnTo>
                  <a:close/>
                  <a:moveTo>
                    <a:pt x="82" y="46"/>
                  </a:moveTo>
                  <a:cubicBezTo>
                    <a:pt x="80" y="45"/>
                    <a:pt x="77" y="45"/>
                    <a:pt x="75" y="45"/>
                  </a:cubicBezTo>
                  <a:cubicBezTo>
                    <a:pt x="74" y="37"/>
                    <a:pt x="74" y="37"/>
                    <a:pt x="74" y="37"/>
                  </a:cubicBezTo>
                  <a:cubicBezTo>
                    <a:pt x="80" y="37"/>
                    <a:pt x="85" y="38"/>
                    <a:pt x="88" y="41"/>
                  </a:cubicBezTo>
                  <a:cubicBezTo>
                    <a:pt x="90" y="44"/>
                    <a:pt x="91" y="47"/>
                    <a:pt x="91" y="49"/>
                  </a:cubicBezTo>
                  <a:cubicBezTo>
                    <a:pt x="94" y="51"/>
                    <a:pt x="98" y="55"/>
                    <a:pt x="98" y="63"/>
                  </a:cubicBezTo>
                  <a:cubicBezTo>
                    <a:pt x="90" y="63"/>
                    <a:pt x="90" y="63"/>
                    <a:pt x="90" y="63"/>
                  </a:cubicBezTo>
                  <a:cubicBezTo>
                    <a:pt x="90" y="57"/>
                    <a:pt x="87" y="56"/>
                    <a:pt x="86" y="56"/>
                  </a:cubicBezTo>
                  <a:cubicBezTo>
                    <a:pt x="82" y="56"/>
                    <a:pt x="82" y="56"/>
                    <a:pt x="82" y="56"/>
                  </a:cubicBezTo>
                  <a:cubicBezTo>
                    <a:pt x="83" y="51"/>
                    <a:pt x="83" y="51"/>
                    <a:pt x="83" y="51"/>
                  </a:cubicBezTo>
                  <a:cubicBezTo>
                    <a:pt x="83" y="51"/>
                    <a:pt x="83" y="48"/>
                    <a:pt x="82" y="46"/>
                  </a:cubicBezTo>
                  <a:close/>
                  <a:moveTo>
                    <a:pt x="67" y="120"/>
                  </a:moveTo>
                  <a:cubicBezTo>
                    <a:pt x="56" y="120"/>
                    <a:pt x="56" y="120"/>
                    <a:pt x="56" y="120"/>
                  </a:cubicBezTo>
                  <a:cubicBezTo>
                    <a:pt x="56" y="108"/>
                    <a:pt x="56" y="108"/>
                    <a:pt x="56" y="108"/>
                  </a:cubicBezTo>
                  <a:cubicBezTo>
                    <a:pt x="67" y="108"/>
                    <a:pt x="67" y="108"/>
                    <a:pt x="67" y="108"/>
                  </a:cubicBezTo>
                  <a:lnTo>
                    <a:pt x="67" y="120"/>
                  </a:lnTo>
                  <a:close/>
                  <a:moveTo>
                    <a:pt x="113" y="120"/>
                  </a:moveTo>
                  <a:cubicBezTo>
                    <a:pt x="101" y="120"/>
                    <a:pt x="101" y="120"/>
                    <a:pt x="101" y="120"/>
                  </a:cubicBezTo>
                  <a:cubicBezTo>
                    <a:pt x="101" y="108"/>
                    <a:pt x="101" y="108"/>
                    <a:pt x="101" y="108"/>
                  </a:cubicBezTo>
                  <a:cubicBezTo>
                    <a:pt x="113" y="108"/>
                    <a:pt x="113" y="108"/>
                    <a:pt x="113" y="108"/>
                  </a:cubicBezTo>
                  <a:lnTo>
                    <a:pt x="113" y="120"/>
                  </a:lnTo>
                  <a:close/>
                  <a:moveTo>
                    <a:pt x="90" y="120"/>
                  </a:moveTo>
                  <a:cubicBezTo>
                    <a:pt x="78" y="120"/>
                    <a:pt x="78" y="120"/>
                    <a:pt x="78" y="120"/>
                  </a:cubicBezTo>
                  <a:cubicBezTo>
                    <a:pt x="78" y="108"/>
                    <a:pt x="78" y="108"/>
                    <a:pt x="78" y="108"/>
                  </a:cubicBezTo>
                  <a:cubicBezTo>
                    <a:pt x="90" y="108"/>
                    <a:pt x="90" y="108"/>
                    <a:pt x="90" y="108"/>
                  </a:cubicBezTo>
                  <a:lnTo>
                    <a:pt x="90" y="120"/>
                  </a:lnTo>
                  <a:close/>
                  <a:moveTo>
                    <a:pt x="11" y="108"/>
                  </a:moveTo>
                  <a:cubicBezTo>
                    <a:pt x="22" y="108"/>
                    <a:pt x="22" y="108"/>
                    <a:pt x="22" y="108"/>
                  </a:cubicBezTo>
                  <a:cubicBezTo>
                    <a:pt x="22" y="120"/>
                    <a:pt x="22" y="120"/>
                    <a:pt x="22" y="120"/>
                  </a:cubicBezTo>
                  <a:cubicBezTo>
                    <a:pt x="11" y="120"/>
                    <a:pt x="11" y="120"/>
                    <a:pt x="11" y="120"/>
                  </a:cubicBezTo>
                  <a:lnTo>
                    <a:pt x="11" y="108"/>
                  </a:lnTo>
                  <a:close/>
                  <a:moveTo>
                    <a:pt x="45" y="120"/>
                  </a:moveTo>
                  <a:cubicBezTo>
                    <a:pt x="33" y="120"/>
                    <a:pt x="33" y="120"/>
                    <a:pt x="33" y="120"/>
                  </a:cubicBezTo>
                  <a:cubicBezTo>
                    <a:pt x="33" y="108"/>
                    <a:pt x="33" y="108"/>
                    <a:pt x="33" y="108"/>
                  </a:cubicBezTo>
                  <a:cubicBezTo>
                    <a:pt x="45" y="108"/>
                    <a:pt x="45" y="108"/>
                    <a:pt x="45" y="108"/>
                  </a:cubicBezTo>
                  <a:lnTo>
                    <a:pt x="45" y="1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53"/>
            <p:cNvSpPr>
              <a:spLocks noEditPoints="1"/>
            </p:cNvSpPr>
            <p:nvPr/>
          </p:nvSpPr>
          <p:spPr bwMode="auto">
            <a:xfrm>
              <a:off x="4897644" y="3754593"/>
              <a:ext cx="329911" cy="329911"/>
            </a:xfrm>
            <a:custGeom>
              <a:avLst/>
              <a:gdLst>
                <a:gd name="T0" fmla="*/ 72 w 100"/>
                <a:gd name="T1" fmla="*/ 78 h 100"/>
                <a:gd name="T2" fmla="*/ 100 w 100"/>
                <a:gd name="T3" fmla="*/ 40 h 100"/>
                <a:gd name="T4" fmla="*/ 60 w 100"/>
                <a:gd name="T5" fmla="*/ 0 h 100"/>
                <a:gd name="T6" fmla="*/ 22 w 100"/>
                <a:gd name="T7" fmla="*/ 28 h 100"/>
                <a:gd name="T8" fmla="*/ 0 w 100"/>
                <a:gd name="T9" fmla="*/ 28 h 100"/>
                <a:gd name="T10" fmla="*/ 0 w 100"/>
                <a:gd name="T11" fmla="*/ 100 h 100"/>
                <a:gd name="T12" fmla="*/ 72 w 100"/>
                <a:gd name="T13" fmla="*/ 100 h 100"/>
                <a:gd name="T14" fmla="*/ 72 w 100"/>
                <a:gd name="T15" fmla="*/ 78 h 100"/>
                <a:gd name="T16" fmla="*/ 60 w 100"/>
                <a:gd name="T17" fmla="*/ 8 h 100"/>
                <a:gd name="T18" fmla="*/ 92 w 100"/>
                <a:gd name="T19" fmla="*/ 40 h 100"/>
                <a:gd name="T20" fmla="*/ 60 w 100"/>
                <a:gd name="T21" fmla="*/ 72 h 100"/>
                <a:gd name="T22" fmla="*/ 47 w 100"/>
                <a:gd name="T23" fmla="*/ 69 h 100"/>
                <a:gd name="T24" fmla="*/ 31 w 100"/>
                <a:gd name="T25" fmla="*/ 53 h 100"/>
                <a:gd name="T26" fmla="*/ 30 w 100"/>
                <a:gd name="T27" fmla="*/ 50 h 100"/>
                <a:gd name="T28" fmla="*/ 28 w 100"/>
                <a:gd name="T29" fmla="*/ 40 h 100"/>
                <a:gd name="T30" fmla="*/ 60 w 100"/>
                <a:gd name="T31" fmla="*/ 8 h 100"/>
                <a:gd name="T32" fmla="*/ 20 w 100"/>
                <a:gd name="T33" fmla="*/ 36 h 100"/>
                <a:gd name="T34" fmla="*/ 20 w 100"/>
                <a:gd name="T35" fmla="*/ 40 h 100"/>
                <a:gd name="T36" fmla="*/ 20 w 100"/>
                <a:gd name="T37" fmla="*/ 42 h 100"/>
                <a:gd name="T38" fmla="*/ 14 w 100"/>
                <a:gd name="T39" fmla="*/ 36 h 100"/>
                <a:gd name="T40" fmla="*/ 20 w 100"/>
                <a:gd name="T41" fmla="*/ 36 h 100"/>
                <a:gd name="T42" fmla="*/ 8 w 100"/>
                <a:gd name="T43" fmla="*/ 92 h 100"/>
                <a:gd name="T44" fmla="*/ 8 w 100"/>
                <a:gd name="T45" fmla="*/ 41 h 100"/>
                <a:gd name="T46" fmla="*/ 58 w 100"/>
                <a:gd name="T47" fmla="*/ 92 h 100"/>
                <a:gd name="T48" fmla="*/ 8 w 100"/>
                <a:gd name="T49" fmla="*/ 92 h 100"/>
                <a:gd name="T50" fmla="*/ 64 w 100"/>
                <a:gd name="T51" fmla="*/ 86 h 100"/>
                <a:gd name="T52" fmla="*/ 58 w 100"/>
                <a:gd name="T53" fmla="*/ 79 h 100"/>
                <a:gd name="T54" fmla="*/ 60 w 100"/>
                <a:gd name="T55" fmla="*/ 80 h 100"/>
                <a:gd name="T56" fmla="*/ 64 w 100"/>
                <a:gd name="T57" fmla="*/ 79 h 100"/>
                <a:gd name="T58" fmla="*/ 64 w 100"/>
                <a:gd name="T59" fmla="*/ 86 h 100"/>
                <a:gd name="T60" fmla="*/ 60 w 100"/>
                <a:gd name="T61" fmla="*/ 52 h 100"/>
                <a:gd name="T62" fmla="*/ 72 w 100"/>
                <a:gd name="T63" fmla="*/ 40 h 100"/>
                <a:gd name="T64" fmla="*/ 60 w 100"/>
                <a:gd name="T65" fmla="*/ 28 h 100"/>
                <a:gd name="T66" fmla="*/ 48 w 100"/>
                <a:gd name="T67" fmla="*/ 40 h 100"/>
                <a:gd name="T68" fmla="*/ 60 w 100"/>
                <a:gd name="T69" fmla="*/ 52 h 100"/>
                <a:gd name="T70" fmla="*/ 60 w 100"/>
                <a:gd name="T71" fmla="*/ 36 h 100"/>
                <a:gd name="T72" fmla="*/ 64 w 100"/>
                <a:gd name="T73" fmla="*/ 40 h 100"/>
                <a:gd name="T74" fmla="*/ 60 w 100"/>
                <a:gd name="T75" fmla="*/ 44 h 100"/>
                <a:gd name="T76" fmla="*/ 56 w 100"/>
                <a:gd name="T77" fmla="*/ 40 h 100"/>
                <a:gd name="T78" fmla="*/ 60 w 100"/>
                <a:gd name="T79"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72" y="78"/>
                  </a:moveTo>
                  <a:cubicBezTo>
                    <a:pt x="88" y="73"/>
                    <a:pt x="100" y="57"/>
                    <a:pt x="100" y="40"/>
                  </a:cubicBezTo>
                  <a:cubicBezTo>
                    <a:pt x="100" y="18"/>
                    <a:pt x="82" y="0"/>
                    <a:pt x="60" y="0"/>
                  </a:cubicBezTo>
                  <a:cubicBezTo>
                    <a:pt x="42" y="0"/>
                    <a:pt x="27" y="11"/>
                    <a:pt x="22" y="28"/>
                  </a:cubicBezTo>
                  <a:cubicBezTo>
                    <a:pt x="0" y="28"/>
                    <a:pt x="0" y="28"/>
                    <a:pt x="0" y="28"/>
                  </a:cubicBezTo>
                  <a:cubicBezTo>
                    <a:pt x="0" y="100"/>
                    <a:pt x="0" y="100"/>
                    <a:pt x="0" y="100"/>
                  </a:cubicBezTo>
                  <a:cubicBezTo>
                    <a:pt x="72" y="100"/>
                    <a:pt x="72" y="100"/>
                    <a:pt x="72" y="100"/>
                  </a:cubicBezTo>
                  <a:lnTo>
                    <a:pt x="72" y="78"/>
                  </a:lnTo>
                  <a:close/>
                  <a:moveTo>
                    <a:pt x="60" y="8"/>
                  </a:moveTo>
                  <a:cubicBezTo>
                    <a:pt x="78" y="8"/>
                    <a:pt x="92" y="22"/>
                    <a:pt x="92" y="40"/>
                  </a:cubicBezTo>
                  <a:cubicBezTo>
                    <a:pt x="92" y="57"/>
                    <a:pt x="78" y="72"/>
                    <a:pt x="60" y="72"/>
                  </a:cubicBezTo>
                  <a:cubicBezTo>
                    <a:pt x="55" y="72"/>
                    <a:pt x="51" y="71"/>
                    <a:pt x="47" y="69"/>
                  </a:cubicBezTo>
                  <a:cubicBezTo>
                    <a:pt x="31" y="53"/>
                    <a:pt x="31" y="53"/>
                    <a:pt x="31" y="53"/>
                  </a:cubicBezTo>
                  <a:cubicBezTo>
                    <a:pt x="31" y="52"/>
                    <a:pt x="30" y="51"/>
                    <a:pt x="30" y="50"/>
                  </a:cubicBezTo>
                  <a:cubicBezTo>
                    <a:pt x="29" y="47"/>
                    <a:pt x="28" y="43"/>
                    <a:pt x="28" y="40"/>
                  </a:cubicBezTo>
                  <a:cubicBezTo>
                    <a:pt x="28" y="22"/>
                    <a:pt x="42" y="8"/>
                    <a:pt x="60" y="8"/>
                  </a:cubicBezTo>
                  <a:close/>
                  <a:moveTo>
                    <a:pt x="20" y="36"/>
                  </a:moveTo>
                  <a:cubicBezTo>
                    <a:pt x="20" y="37"/>
                    <a:pt x="20" y="38"/>
                    <a:pt x="20" y="40"/>
                  </a:cubicBezTo>
                  <a:cubicBezTo>
                    <a:pt x="20" y="40"/>
                    <a:pt x="20" y="41"/>
                    <a:pt x="20" y="42"/>
                  </a:cubicBezTo>
                  <a:cubicBezTo>
                    <a:pt x="14" y="36"/>
                    <a:pt x="14" y="36"/>
                    <a:pt x="14" y="36"/>
                  </a:cubicBezTo>
                  <a:lnTo>
                    <a:pt x="20" y="36"/>
                  </a:lnTo>
                  <a:close/>
                  <a:moveTo>
                    <a:pt x="8" y="92"/>
                  </a:moveTo>
                  <a:cubicBezTo>
                    <a:pt x="8" y="41"/>
                    <a:pt x="8" y="41"/>
                    <a:pt x="8" y="41"/>
                  </a:cubicBezTo>
                  <a:cubicBezTo>
                    <a:pt x="58" y="92"/>
                    <a:pt x="58" y="92"/>
                    <a:pt x="58" y="92"/>
                  </a:cubicBezTo>
                  <a:lnTo>
                    <a:pt x="8" y="92"/>
                  </a:lnTo>
                  <a:close/>
                  <a:moveTo>
                    <a:pt x="64" y="86"/>
                  </a:moveTo>
                  <a:cubicBezTo>
                    <a:pt x="58" y="79"/>
                    <a:pt x="58" y="79"/>
                    <a:pt x="58" y="79"/>
                  </a:cubicBezTo>
                  <a:cubicBezTo>
                    <a:pt x="58" y="79"/>
                    <a:pt x="59" y="80"/>
                    <a:pt x="60" y="80"/>
                  </a:cubicBezTo>
                  <a:cubicBezTo>
                    <a:pt x="61" y="80"/>
                    <a:pt x="63" y="80"/>
                    <a:pt x="64" y="79"/>
                  </a:cubicBezTo>
                  <a:lnTo>
                    <a:pt x="64" y="86"/>
                  </a:lnTo>
                  <a:close/>
                  <a:moveTo>
                    <a:pt x="60" y="52"/>
                  </a:moveTo>
                  <a:cubicBezTo>
                    <a:pt x="67" y="52"/>
                    <a:pt x="72" y="46"/>
                    <a:pt x="72" y="40"/>
                  </a:cubicBezTo>
                  <a:cubicBezTo>
                    <a:pt x="72" y="33"/>
                    <a:pt x="67" y="28"/>
                    <a:pt x="60" y="28"/>
                  </a:cubicBezTo>
                  <a:cubicBezTo>
                    <a:pt x="53" y="28"/>
                    <a:pt x="48" y="33"/>
                    <a:pt x="48" y="40"/>
                  </a:cubicBezTo>
                  <a:cubicBezTo>
                    <a:pt x="48" y="46"/>
                    <a:pt x="53" y="52"/>
                    <a:pt x="60" y="52"/>
                  </a:cubicBezTo>
                  <a:close/>
                  <a:moveTo>
                    <a:pt x="60" y="36"/>
                  </a:moveTo>
                  <a:cubicBezTo>
                    <a:pt x="62" y="36"/>
                    <a:pt x="64" y="37"/>
                    <a:pt x="64" y="40"/>
                  </a:cubicBezTo>
                  <a:cubicBezTo>
                    <a:pt x="64" y="42"/>
                    <a:pt x="62" y="44"/>
                    <a:pt x="60" y="44"/>
                  </a:cubicBezTo>
                  <a:cubicBezTo>
                    <a:pt x="58" y="44"/>
                    <a:pt x="56" y="42"/>
                    <a:pt x="56" y="40"/>
                  </a:cubicBezTo>
                  <a:cubicBezTo>
                    <a:pt x="56" y="37"/>
                    <a:pt x="58" y="36"/>
                    <a:pt x="60" y="3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224"/>
            <p:cNvSpPr>
              <a:spLocks noEditPoints="1"/>
            </p:cNvSpPr>
            <p:nvPr/>
          </p:nvSpPr>
          <p:spPr bwMode="auto">
            <a:xfrm>
              <a:off x="5784150" y="3734322"/>
              <a:ext cx="336901" cy="370452"/>
            </a:xfrm>
            <a:custGeom>
              <a:avLst/>
              <a:gdLst>
                <a:gd name="T0" fmla="*/ 96 w 102"/>
                <a:gd name="T1" fmla="*/ 26 h 112"/>
                <a:gd name="T2" fmla="*/ 51 w 102"/>
                <a:gd name="T3" fmla="*/ 8 h 112"/>
                <a:gd name="T4" fmla="*/ 6 w 102"/>
                <a:gd name="T5" fmla="*/ 26 h 112"/>
                <a:gd name="T6" fmla="*/ 0 w 102"/>
                <a:gd name="T7" fmla="*/ 21 h 112"/>
                <a:gd name="T8" fmla="*/ 51 w 102"/>
                <a:gd name="T9" fmla="*/ 0 h 112"/>
                <a:gd name="T10" fmla="*/ 102 w 102"/>
                <a:gd name="T11" fmla="*/ 21 h 112"/>
                <a:gd name="T12" fmla="*/ 96 w 102"/>
                <a:gd name="T13" fmla="*/ 26 h 112"/>
                <a:gd name="T14" fmla="*/ 88 w 102"/>
                <a:gd name="T15" fmla="*/ 35 h 112"/>
                <a:gd name="T16" fmla="*/ 51 w 102"/>
                <a:gd name="T17" fmla="*/ 20 h 112"/>
                <a:gd name="T18" fmla="*/ 14 w 102"/>
                <a:gd name="T19" fmla="*/ 35 h 112"/>
                <a:gd name="T20" fmla="*/ 20 w 102"/>
                <a:gd name="T21" fmla="*/ 41 h 112"/>
                <a:gd name="T22" fmla="*/ 51 w 102"/>
                <a:gd name="T23" fmla="*/ 28 h 112"/>
                <a:gd name="T24" fmla="*/ 82 w 102"/>
                <a:gd name="T25" fmla="*/ 41 h 112"/>
                <a:gd name="T26" fmla="*/ 88 w 102"/>
                <a:gd name="T27" fmla="*/ 35 h 112"/>
                <a:gd name="T28" fmla="*/ 73 w 102"/>
                <a:gd name="T29" fmla="*/ 49 h 112"/>
                <a:gd name="T30" fmla="*/ 51 w 102"/>
                <a:gd name="T31" fmla="*/ 40 h 112"/>
                <a:gd name="T32" fmla="*/ 29 w 102"/>
                <a:gd name="T33" fmla="*/ 49 h 112"/>
                <a:gd name="T34" fmla="*/ 34 w 102"/>
                <a:gd name="T35" fmla="*/ 55 h 112"/>
                <a:gd name="T36" fmla="*/ 51 w 102"/>
                <a:gd name="T37" fmla="*/ 48 h 112"/>
                <a:gd name="T38" fmla="*/ 68 w 102"/>
                <a:gd name="T39" fmla="*/ 55 h 112"/>
                <a:gd name="T40" fmla="*/ 73 w 102"/>
                <a:gd name="T41" fmla="*/ 49 h 112"/>
                <a:gd name="T42" fmla="*/ 47 w 102"/>
                <a:gd name="T43" fmla="*/ 112 h 112"/>
                <a:gd name="T44" fmla="*/ 47 w 102"/>
                <a:gd name="T45" fmla="*/ 91 h 112"/>
                <a:gd name="T46" fmla="*/ 35 w 102"/>
                <a:gd name="T47" fmla="*/ 76 h 112"/>
                <a:gd name="T48" fmla="*/ 51 w 102"/>
                <a:gd name="T49" fmla="*/ 60 h 112"/>
                <a:gd name="T50" fmla="*/ 67 w 102"/>
                <a:gd name="T51" fmla="*/ 76 h 112"/>
                <a:gd name="T52" fmla="*/ 55 w 102"/>
                <a:gd name="T53" fmla="*/ 91 h 112"/>
                <a:gd name="T54" fmla="*/ 55 w 102"/>
                <a:gd name="T55" fmla="*/ 112 h 112"/>
                <a:gd name="T56" fmla="*/ 47 w 102"/>
                <a:gd name="T57" fmla="*/ 112 h 112"/>
                <a:gd name="T58" fmla="*/ 51 w 102"/>
                <a:gd name="T59" fmla="*/ 84 h 112"/>
                <a:gd name="T60" fmla="*/ 59 w 102"/>
                <a:gd name="T61" fmla="*/ 76 h 112"/>
                <a:gd name="T62" fmla="*/ 51 w 102"/>
                <a:gd name="T63" fmla="*/ 68 h 112"/>
                <a:gd name="T64" fmla="*/ 43 w 102"/>
                <a:gd name="T65" fmla="*/ 76 h 112"/>
                <a:gd name="T66" fmla="*/ 51 w 102"/>
                <a:gd name="T67" fmla="*/ 8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 h="112">
                  <a:moveTo>
                    <a:pt x="96" y="26"/>
                  </a:moveTo>
                  <a:cubicBezTo>
                    <a:pt x="84" y="14"/>
                    <a:pt x="68" y="8"/>
                    <a:pt x="51" y="8"/>
                  </a:cubicBezTo>
                  <a:cubicBezTo>
                    <a:pt x="34" y="8"/>
                    <a:pt x="18" y="14"/>
                    <a:pt x="6" y="26"/>
                  </a:cubicBezTo>
                  <a:cubicBezTo>
                    <a:pt x="0" y="21"/>
                    <a:pt x="0" y="21"/>
                    <a:pt x="0" y="21"/>
                  </a:cubicBezTo>
                  <a:cubicBezTo>
                    <a:pt x="14" y="7"/>
                    <a:pt x="32" y="0"/>
                    <a:pt x="51" y="0"/>
                  </a:cubicBezTo>
                  <a:cubicBezTo>
                    <a:pt x="70" y="0"/>
                    <a:pt x="88" y="7"/>
                    <a:pt x="102" y="21"/>
                  </a:cubicBezTo>
                  <a:lnTo>
                    <a:pt x="96" y="26"/>
                  </a:lnTo>
                  <a:close/>
                  <a:moveTo>
                    <a:pt x="88" y="35"/>
                  </a:moveTo>
                  <a:cubicBezTo>
                    <a:pt x="78" y="25"/>
                    <a:pt x="65" y="20"/>
                    <a:pt x="51" y="20"/>
                  </a:cubicBezTo>
                  <a:cubicBezTo>
                    <a:pt x="37" y="20"/>
                    <a:pt x="24" y="25"/>
                    <a:pt x="14" y="35"/>
                  </a:cubicBezTo>
                  <a:cubicBezTo>
                    <a:pt x="20" y="41"/>
                    <a:pt x="20" y="41"/>
                    <a:pt x="20" y="41"/>
                  </a:cubicBezTo>
                  <a:cubicBezTo>
                    <a:pt x="28" y="32"/>
                    <a:pt x="39" y="28"/>
                    <a:pt x="51" y="28"/>
                  </a:cubicBezTo>
                  <a:cubicBezTo>
                    <a:pt x="63" y="28"/>
                    <a:pt x="74" y="32"/>
                    <a:pt x="82" y="41"/>
                  </a:cubicBezTo>
                  <a:lnTo>
                    <a:pt x="88" y="35"/>
                  </a:lnTo>
                  <a:close/>
                  <a:moveTo>
                    <a:pt x="73" y="49"/>
                  </a:moveTo>
                  <a:cubicBezTo>
                    <a:pt x="67" y="43"/>
                    <a:pt x="60" y="40"/>
                    <a:pt x="51" y="40"/>
                  </a:cubicBezTo>
                  <a:cubicBezTo>
                    <a:pt x="43" y="40"/>
                    <a:pt x="35" y="43"/>
                    <a:pt x="29" y="49"/>
                  </a:cubicBezTo>
                  <a:cubicBezTo>
                    <a:pt x="34" y="55"/>
                    <a:pt x="34" y="55"/>
                    <a:pt x="34" y="55"/>
                  </a:cubicBezTo>
                  <a:cubicBezTo>
                    <a:pt x="39" y="50"/>
                    <a:pt x="45" y="48"/>
                    <a:pt x="51" y="48"/>
                  </a:cubicBezTo>
                  <a:cubicBezTo>
                    <a:pt x="57" y="48"/>
                    <a:pt x="63" y="50"/>
                    <a:pt x="68" y="55"/>
                  </a:cubicBezTo>
                  <a:lnTo>
                    <a:pt x="73" y="49"/>
                  </a:lnTo>
                  <a:close/>
                  <a:moveTo>
                    <a:pt x="47" y="112"/>
                  </a:moveTo>
                  <a:cubicBezTo>
                    <a:pt x="47" y="91"/>
                    <a:pt x="47" y="91"/>
                    <a:pt x="47" y="91"/>
                  </a:cubicBezTo>
                  <a:cubicBezTo>
                    <a:pt x="40" y="89"/>
                    <a:pt x="35" y="83"/>
                    <a:pt x="35" y="76"/>
                  </a:cubicBezTo>
                  <a:cubicBezTo>
                    <a:pt x="35" y="67"/>
                    <a:pt x="42" y="60"/>
                    <a:pt x="51" y="60"/>
                  </a:cubicBezTo>
                  <a:cubicBezTo>
                    <a:pt x="60" y="60"/>
                    <a:pt x="67" y="67"/>
                    <a:pt x="67" y="76"/>
                  </a:cubicBezTo>
                  <a:cubicBezTo>
                    <a:pt x="67" y="83"/>
                    <a:pt x="62" y="89"/>
                    <a:pt x="55" y="91"/>
                  </a:cubicBezTo>
                  <a:cubicBezTo>
                    <a:pt x="55" y="112"/>
                    <a:pt x="55" y="112"/>
                    <a:pt x="55" y="112"/>
                  </a:cubicBezTo>
                  <a:lnTo>
                    <a:pt x="47" y="112"/>
                  </a:lnTo>
                  <a:close/>
                  <a:moveTo>
                    <a:pt x="51" y="84"/>
                  </a:moveTo>
                  <a:cubicBezTo>
                    <a:pt x="55" y="84"/>
                    <a:pt x="59" y="80"/>
                    <a:pt x="59" y="76"/>
                  </a:cubicBezTo>
                  <a:cubicBezTo>
                    <a:pt x="59" y="71"/>
                    <a:pt x="55" y="68"/>
                    <a:pt x="51" y="68"/>
                  </a:cubicBezTo>
                  <a:cubicBezTo>
                    <a:pt x="47" y="68"/>
                    <a:pt x="43" y="71"/>
                    <a:pt x="43" y="76"/>
                  </a:cubicBezTo>
                  <a:cubicBezTo>
                    <a:pt x="43" y="80"/>
                    <a:pt x="47" y="84"/>
                    <a:pt x="51" y="8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252"/>
            <p:cNvSpPr>
              <a:spLocks noEditPoints="1"/>
            </p:cNvSpPr>
            <p:nvPr/>
          </p:nvSpPr>
          <p:spPr bwMode="auto">
            <a:xfrm>
              <a:off x="3966853" y="3734322"/>
              <a:ext cx="343891" cy="370452"/>
            </a:xfrm>
            <a:custGeom>
              <a:avLst/>
              <a:gdLst>
                <a:gd name="T0" fmla="*/ 88 w 104"/>
                <a:gd name="T1" fmla="*/ 60 h 112"/>
                <a:gd name="T2" fmla="*/ 96 w 104"/>
                <a:gd name="T3" fmla="*/ 68 h 112"/>
                <a:gd name="T4" fmla="*/ 104 w 104"/>
                <a:gd name="T5" fmla="*/ 60 h 112"/>
                <a:gd name="T6" fmla="*/ 104 w 104"/>
                <a:gd name="T7" fmla="*/ 52 h 112"/>
                <a:gd name="T8" fmla="*/ 52 w 104"/>
                <a:gd name="T9" fmla="*/ 0 h 112"/>
                <a:gd name="T10" fmla="*/ 0 w 104"/>
                <a:gd name="T11" fmla="*/ 52 h 112"/>
                <a:gd name="T12" fmla="*/ 0 w 104"/>
                <a:gd name="T13" fmla="*/ 60 h 112"/>
                <a:gd name="T14" fmla="*/ 0 w 104"/>
                <a:gd name="T15" fmla="*/ 68 h 112"/>
                <a:gd name="T16" fmla="*/ 0 w 104"/>
                <a:gd name="T17" fmla="*/ 72 h 112"/>
                <a:gd name="T18" fmla="*/ 0 w 104"/>
                <a:gd name="T19" fmla="*/ 76 h 112"/>
                <a:gd name="T20" fmla="*/ 0 w 104"/>
                <a:gd name="T21" fmla="*/ 88 h 112"/>
                <a:gd name="T22" fmla="*/ 24 w 104"/>
                <a:gd name="T23" fmla="*/ 112 h 112"/>
                <a:gd name="T24" fmla="*/ 40 w 104"/>
                <a:gd name="T25" fmla="*/ 112 h 112"/>
                <a:gd name="T26" fmla="*/ 48 w 104"/>
                <a:gd name="T27" fmla="*/ 104 h 112"/>
                <a:gd name="T28" fmla="*/ 40 w 104"/>
                <a:gd name="T29" fmla="*/ 96 h 112"/>
                <a:gd name="T30" fmla="*/ 32 w 104"/>
                <a:gd name="T31" fmla="*/ 104 h 112"/>
                <a:gd name="T32" fmla="*/ 24 w 104"/>
                <a:gd name="T33" fmla="*/ 104 h 112"/>
                <a:gd name="T34" fmla="*/ 8 w 104"/>
                <a:gd name="T35" fmla="*/ 88 h 112"/>
                <a:gd name="T36" fmla="*/ 8 w 104"/>
                <a:gd name="T37" fmla="*/ 87 h 112"/>
                <a:gd name="T38" fmla="*/ 12 w 104"/>
                <a:gd name="T39" fmla="*/ 88 h 112"/>
                <a:gd name="T40" fmla="*/ 24 w 104"/>
                <a:gd name="T41" fmla="*/ 88 h 112"/>
                <a:gd name="T42" fmla="*/ 24 w 104"/>
                <a:gd name="T43" fmla="*/ 48 h 112"/>
                <a:gd name="T44" fmla="*/ 12 w 104"/>
                <a:gd name="T45" fmla="*/ 48 h 112"/>
                <a:gd name="T46" fmla="*/ 8 w 104"/>
                <a:gd name="T47" fmla="*/ 48 h 112"/>
                <a:gd name="T48" fmla="*/ 52 w 104"/>
                <a:gd name="T49" fmla="*/ 8 h 112"/>
                <a:gd name="T50" fmla="*/ 96 w 104"/>
                <a:gd name="T51" fmla="*/ 52 h 112"/>
                <a:gd name="T52" fmla="*/ 88 w 104"/>
                <a:gd name="T53" fmla="*/ 60 h 112"/>
                <a:gd name="T54" fmla="*/ 12 w 104"/>
                <a:gd name="T55" fmla="*/ 56 h 112"/>
                <a:gd name="T56" fmla="*/ 16 w 104"/>
                <a:gd name="T57" fmla="*/ 56 h 112"/>
                <a:gd name="T58" fmla="*/ 16 w 104"/>
                <a:gd name="T59" fmla="*/ 80 h 112"/>
                <a:gd name="T60" fmla="*/ 12 w 104"/>
                <a:gd name="T61" fmla="*/ 80 h 112"/>
                <a:gd name="T62" fmla="*/ 8 w 104"/>
                <a:gd name="T63" fmla="*/ 76 h 112"/>
                <a:gd name="T64" fmla="*/ 8 w 104"/>
                <a:gd name="T65" fmla="*/ 72 h 112"/>
                <a:gd name="T66" fmla="*/ 8 w 104"/>
                <a:gd name="T67" fmla="*/ 68 h 112"/>
                <a:gd name="T68" fmla="*/ 8 w 104"/>
                <a:gd name="T69" fmla="*/ 60 h 112"/>
                <a:gd name="T70" fmla="*/ 12 w 104"/>
                <a:gd name="T71"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12">
                  <a:moveTo>
                    <a:pt x="88" y="60"/>
                  </a:moveTo>
                  <a:cubicBezTo>
                    <a:pt x="88" y="64"/>
                    <a:pt x="92" y="68"/>
                    <a:pt x="96" y="68"/>
                  </a:cubicBezTo>
                  <a:cubicBezTo>
                    <a:pt x="101" y="68"/>
                    <a:pt x="104" y="64"/>
                    <a:pt x="104" y="60"/>
                  </a:cubicBezTo>
                  <a:cubicBezTo>
                    <a:pt x="104" y="52"/>
                    <a:pt x="104" y="52"/>
                    <a:pt x="104" y="52"/>
                  </a:cubicBezTo>
                  <a:cubicBezTo>
                    <a:pt x="104" y="23"/>
                    <a:pt x="81" y="0"/>
                    <a:pt x="52" y="0"/>
                  </a:cubicBezTo>
                  <a:cubicBezTo>
                    <a:pt x="24" y="0"/>
                    <a:pt x="0" y="23"/>
                    <a:pt x="0" y="52"/>
                  </a:cubicBezTo>
                  <a:cubicBezTo>
                    <a:pt x="0" y="60"/>
                    <a:pt x="0" y="60"/>
                    <a:pt x="0" y="60"/>
                  </a:cubicBezTo>
                  <a:cubicBezTo>
                    <a:pt x="0" y="68"/>
                    <a:pt x="0" y="68"/>
                    <a:pt x="0" y="68"/>
                  </a:cubicBezTo>
                  <a:cubicBezTo>
                    <a:pt x="0" y="72"/>
                    <a:pt x="0" y="72"/>
                    <a:pt x="0" y="72"/>
                  </a:cubicBezTo>
                  <a:cubicBezTo>
                    <a:pt x="0" y="76"/>
                    <a:pt x="0" y="76"/>
                    <a:pt x="0" y="76"/>
                  </a:cubicBezTo>
                  <a:cubicBezTo>
                    <a:pt x="0" y="88"/>
                    <a:pt x="0" y="88"/>
                    <a:pt x="0" y="88"/>
                  </a:cubicBezTo>
                  <a:cubicBezTo>
                    <a:pt x="0" y="101"/>
                    <a:pt x="11" y="112"/>
                    <a:pt x="24" y="112"/>
                  </a:cubicBezTo>
                  <a:cubicBezTo>
                    <a:pt x="40" y="112"/>
                    <a:pt x="40" y="112"/>
                    <a:pt x="40" y="112"/>
                  </a:cubicBezTo>
                  <a:cubicBezTo>
                    <a:pt x="45" y="112"/>
                    <a:pt x="48" y="108"/>
                    <a:pt x="48" y="104"/>
                  </a:cubicBezTo>
                  <a:cubicBezTo>
                    <a:pt x="48" y="99"/>
                    <a:pt x="45" y="96"/>
                    <a:pt x="40" y="96"/>
                  </a:cubicBezTo>
                  <a:cubicBezTo>
                    <a:pt x="36" y="96"/>
                    <a:pt x="32" y="99"/>
                    <a:pt x="32" y="104"/>
                  </a:cubicBezTo>
                  <a:cubicBezTo>
                    <a:pt x="24" y="104"/>
                    <a:pt x="24" y="104"/>
                    <a:pt x="24" y="104"/>
                  </a:cubicBezTo>
                  <a:cubicBezTo>
                    <a:pt x="15" y="104"/>
                    <a:pt x="8" y="96"/>
                    <a:pt x="8" y="88"/>
                  </a:cubicBezTo>
                  <a:cubicBezTo>
                    <a:pt x="8" y="87"/>
                    <a:pt x="8" y="87"/>
                    <a:pt x="8" y="87"/>
                  </a:cubicBezTo>
                  <a:cubicBezTo>
                    <a:pt x="9" y="87"/>
                    <a:pt x="11" y="88"/>
                    <a:pt x="12" y="88"/>
                  </a:cubicBezTo>
                  <a:cubicBezTo>
                    <a:pt x="24" y="88"/>
                    <a:pt x="24" y="88"/>
                    <a:pt x="24" y="88"/>
                  </a:cubicBezTo>
                  <a:cubicBezTo>
                    <a:pt x="24" y="48"/>
                    <a:pt x="24" y="48"/>
                    <a:pt x="24" y="48"/>
                  </a:cubicBezTo>
                  <a:cubicBezTo>
                    <a:pt x="12" y="48"/>
                    <a:pt x="12" y="48"/>
                    <a:pt x="12" y="48"/>
                  </a:cubicBezTo>
                  <a:cubicBezTo>
                    <a:pt x="11" y="48"/>
                    <a:pt x="10" y="48"/>
                    <a:pt x="8" y="48"/>
                  </a:cubicBezTo>
                  <a:cubicBezTo>
                    <a:pt x="10" y="26"/>
                    <a:pt x="29" y="8"/>
                    <a:pt x="52" y="8"/>
                  </a:cubicBezTo>
                  <a:cubicBezTo>
                    <a:pt x="76" y="8"/>
                    <a:pt x="96" y="27"/>
                    <a:pt x="96" y="52"/>
                  </a:cubicBezTo>
                  <a:cubicBezTo>
                    <a:pt x="92" y="52"/>
                    <a:pt x="88" y="55"/>
                    <a:pt x="88" y="60"/>
                  </a:cubicBezTo>
                  <a:close/>
                  <a:moveTo>
                    <a:pt x="12" y="56"/>
                  </a:moveTo>
                  <a:cubicBezTo>
                    <a:pt x="16" y="56"/>
                    <a:pt x="16" y="56"/>
                    <a:pt x="16" y="56"/>
                  </a:cubicBezTo>
                  <a:cubicBezTo>
                    <a:pt x="16" y="80"/>
                    <a:pt x="16" y="80"/>
                    <a:pt x="16" y="80"/>
                  </a:cubicBezTo>
                  <a:cubicBezTo>
                    <a:pt x="12" y="80"/>
                    <a:pt x="12" y="80"/>
                    <a:pt x="12" y="80"/>
                  </a:cubicBezTo>
                  <a:cubicBezTo>
                    <a:pt x="10" y="80"/>
                    <a:pt x="8" y="78"/>
                    <a:pt x="8" y="76"/>
                  </a:cubicBezTo>
                  <a:cubicBezTo>
                    <a:pt x="8" y="72"/>
                    <a:pt x="8" y="72"/>
                    <a:pt x="8" y="72"/>
                  </a:cubicBezTo>
                  <a:cubicBezTo>
                    <a:pt x="8" y="68"/>
                    <a:pt x="8" y="68"/>
                    <a:pt x="8" y="68"/>
                  </a:cubicBezTo>
                  <a:cubicBezTo>
                    <a:pt x="8" y="60"/>
                    <a:pt x="8" y="60"/>
                    <a:pt x="8" y="60"/>
                  </a:cubicBezTo>
                  <a:cubicBezTo>
                    <a:pt x="8" y="57"/>
                    <a:pt x="10" y="56"/>
                    <a:pt x="12" y="5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281"/>
            <p:cNvSpPr>
              <a:spLocks noEditPoints="1"/>
            </p:cNvSpPr>
            <p:nvPr/>
          </p:nvSpPr>
          <p:spPr bwMode="auto">
            <a:xfrm>
              <a:off x="2132636" y="3747603"/>
              <a:ext cx="370452" cy="343891"/>
            </a:xfrm>
            <a:custGeom>
              <a:avLst/>
              <a:gdLst>
                <a:gd name="T0" fmla="*/ 0 w 112"/>
                <a:gd name="T1" fmla="*/ 8 h 104"/>
                <a:gd name="T2" fmla="*/ 24 w 112"/>
                <a:gd name="T3" fmla="*/ 8 h 104"/>
                <a:gd name="T4" fmla="*/ 24 w 112"/>
                <a:gd name="T5" fmla="*/ 16 h 104"/>
                <a:gd name="T6" fmla="*/ 8 w 112"/>
                <a:gd name="T7" fmla="*/ 16 h 104"/>
                <a:gd name="T8" fmla="*/ 8 w 112"/>
                <a:gd name="T9" fmla="*/ 32 h 104"/>
                <a:gd name="T10" fmla="*/ 24 w 112"/>
                <a:gd name="T11" fmla="*/ 32 h 104"/>
                <a:gd name="T12" fmla="*/ 24 w 112"/>
                <a:gd name="T13" fmla="*/ 40 h 104"/>
                <a:gd name="T14" fmla="*/ 8 w 112"/>
                <a:gd name="T15" fmla="*/ 40 h 104"/>
                <a:gd name="T16" fmla="*/ 8 w 112"/>
                <a:gd name="T17" fmla="*/ 96 h 104"/>
                <a:gd name="T18" fmla="*/ 104 w 112"/>
                <a:gd name="T19" fmla="*/ 96 h 104"/>
                <a:gd name="T20" fmla="*/ 104 w 112"/>
                <a:gd name="T21" fmla="*/ 40 h 104"/>
                <a:gd name="T22" fmla="*/ 48 w 112"/>
                <a:gd name="T23" fmla="*/ 40 h 104"/>
                <a:gd name="T24" fmla="*/ 48 w 112"/>
                <a:gd name="T25" fmla="*/ 32 h 104"/>
                <a:gd name="T26" fmla="*/ 104 w 112"/>
                <a:gd name="T27" fmla="*/ 32 h 104"/>
                <a:gd name="T28" fmla="*/ 104 w 112"/>
                <a:gd name="T29" fmla="*/ 16 h 104"/>
                <a:gd name="T30" fmla="*/ 48 w 112"/>
                <a:gd name="T31" fmla="*/ 16 h 104"/>
                <a:gd name="T32" fmla="*/ 48 w 112"/>
                <a:gd name="T33" fmla="*/ 8 h 104"/>
                <a:gd name="T34" fmla="*/ 112 w 112"/>
                <a:gd name="T35" fmla="*/ 8 h 104"/>
                <a:gd name="T36" fmla="*/ 112 w 112"/>
                <a:gd name="T37" fmla="*/ 104 h 104"/>
                <a:gd name="T38" fmla="*/ 0 w 112"/>
                <a:gd name="T39" fmla="*/ 104 h 104"/>
                <a:gd name="T40" fmla="*/ 0 w 112"/>
                <a:gd name="T41" fmla="*/ 8 h 104"/>
                <a:gd name="T42" fmla="*/ 32 w 112"/>
                <a:gd name="T43" fmla="*/ 0 h 104"/>
                <a:gd name="T44" fmla="*/ 32 w 112"/>
                <a:gd name="T45" fmla="*/ 71 h 104"/>
                <a:gd name="T46" fmla="*/ 22 w 112"/>
                <a:gd name="T47" fmla="*/ 61 h 104"/>
                <a:gd name="T48" fmla="*/ 17 w 112"/>
                <a:gd name="T49" fmla="*/ 67 h 104"/>
                <a:gd name="T50" fmla="*/ 36 w 112"/>
                <a:gd name="T51" fmla="*/ 86 h 104"/>
                <a:gd name="T52" fmla="*/ 54 w 112"/>
                <a:gd name="T53" fmla="*/ 67 h 104"/>
                <a:gd name="T54" fmla="*/ 49 w 112"/>
                <a:gd name="T55" fmla="*/ 61 h 104"/>
                <a:gd name="T56" fmla="*/ 40 w 112"/>
                <a:gd name="T57" fmla="*/ 71 h 104"/>
                <a:gd name="T58" fmla="*/ 40 w 112"/>
                <a:gd name="T59" fmla="*/ 0 h 104"/>
                <a:gd name="T60" fmla="*/ 32 w 112"/>
                <a:gd name="T61" fmla="*/ 0 h 104"/>
                <a:gd name="T62" fmla="*/ 72 w 112"/>
                <a:gd name="T63" fmla="*/ 24 h 104"/>
                <a:gd name="T64" fmla="*/ 68 w 112"/>
                <a:gd name="T65" fmla="*/ 20 h 104"/>
                <a:gd name="T66" fmla="*/ 64 w 112"/>
                <a:gd name="T67" fmla="*/ 24 h 104"/>
                <a:gd name="T68" fmla="*/ 68 w 112"/>
                <a:gd name="T69" fmla="*/ 28 h 104"/>
                <a:gd name="T70" fmla="*/ 72 w 112"/>
                <a:gd name="T71" fmla="*/ 24 h 104"/>
                <a:gd name="T72" fmla="*/ 84 w 112"/>
                <a:gd name="T73" fmla="*/ 24 h 104"/>
                <a:gd name="T74" fmla="*/ 80 w 112"/>
                <a:gd name="T75" fmla="*/ 20 h 104"/>
                <a:gd name="T76" fmla="*/ 76 w 112"/>
                <a:gd name="T77" fmla="*/ 24 h 104"/>
                <a:gd name="T78" fmla="*/ 80 w 112"/>
                <a:gd name="T79" fmla="*/ 28 h 104"/>
                <a:gd name="T80" fmla="*/ 84 w 112"/>
                <a:gd name="T81" fmla="*/ 24 h 104"/>
                <a:gd name="T82" fmla="*/ 96 w 112"/>
                <a:gd name="T83" fmla="*/ 24 h 104"/>
                <a:gd name="T84" fmla="*/ 92 w 112"/>
                <a:gd name="T85" fmla="*/ 20 h 104"/>
                <a:gd name="T86" fmla="*/ 88 w 112"/>
                <a:gd name="T87" fmla="*/ 24 h 104"/>
                <a:gd name="T88" fmla="*/ 92 w 112"/>
                <a:gd name="T89" fmla="*/ 28 h 104"/>
                <a:gd name="T90" fmla="*/ 96 w 112"/>
                <a:gd name="T91"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 h="104">
                  <a:moveTo>
                    <a:pt x="0" y="8"/>
                  </a:moveTo>
                  <a:cubicBezTo>
                    <a:pt x="24" y="8"/>
                    <a:pt x="24" y="8"/>
                    <a:pt x="24" y="8"/>
                  </a:cubicBezTo>
                  <a:cubicBezTo>
                    <a:pt x="24" y="16"/>
                    <a:pt x="24" y="16"/>
                    <a:pt x="24" y="16"/>
                  </a:cubicBezTo>
                  <a:cubicBezTo>
                    <a:pt x="8" y="16"/>
                    <a:pt x="8" y="16"/>
                    <a:pt x="8" y="16"/>
                  </a:cubicBezTo>
                  <a:cubicBezTo>
                    <a:pt x="8" y="32"/>
                    <a:pt x="8" y="32"/>
                    <a:pt x="8" y="32"/>
                  </a:cubicBezTo>
                  <a:cubicBezTo>
                    <a:pt x="24" y="32"/>
                    <a:pt x="24" y="32"/>
                    <a:pt x="24" y="32"/>
                  </a:cubicBezTo>
                  <a:cubicBezTo>
                    <a:pt x="24" y="40"/>
                    <a:pt x="24" y="40"/>
                    <a:pt x="24" y="40"/>
                  </a:cubicBezTo>
                  <a:cubicBezTo>
                    <a:pt x="8" y="40"/>
                    <a:pt x="8" y="40"/>
                    <a:pt x="8" y="40"/>
                  </a:cubicBezTo>
                  <a:cubicBezTo>
                    <a:pt x="8" y="96"/>
                    <a:pt x="8" y="96"/>
                    <a:pt x="8" y="96"/>
                  </a:cubicBezTo>
                  <a:cubicBezTo>
                    <a:pt x="104" y="96"/>
                    <a:pt x="104" y="96"/>
                    <a:pt x="104" y="96"/>
                  </a:cubicBezTo>
                  <a:cubicBezTo>
                    <a:pt x="104" y="40"/>
                    <a:pt x="104" y="40"/>
                    <a:pt x="104" y="40"/>
                  </a:cubicBezTo>
                  <a:cubicBezTo>
                    <a:pt x="48" y="40"/>
                    <a:pt x="48" y="40"/>
                    <a:pt x="48" y="40"/>
                  </a:cubicBezTo>
                  <a:cubicBezTo>
                    <a:pt x="48" y="32"/>
                    <a:pt x="48" y="32"/>
                    <a:pt x="48" y="32"/>
                  </a:cubicBezTo>
                  <a:cubicBezTo>
                    <a:pt x="104" y="32"/>
                    <a:pt x="104" y="32"/>
                    <a:pt x="104" y="32"/>
                  </a:cubicBezTo>
                  <a:cubicBezTo>
                    <a:pt x="104" y="16"/>
                    <a:pt x="104" y="16"/>
                    <a:pt x="104" y="16"/>
                  </a:cubicBezTo>
                  <a:cubicBezTo>
                    <a:pt x="48" y="16"/>
                    <a:pt x="48" y="16"/>
                    <a:pt x="48" y="16"/>
                  </a:cubicBezTo>
                  <a:cubicBezTo>
                    <a:pt x="48" y="8"/>
                    <a:pt x="48" y="8"/>
                    <a:pt x="48" y="8"/>
                  </a:cubicBezTo>
                  <a:cubicBezTo>
                    <a:pt x="112" y="8"/>
                    <a:pt x="112" y="8"/>
                    <a:pt x="112" y="8"/>
                  </a:cubicBezTo>
                  <a:cubicBezTo>
                    <a:pt x="112" y="104"/>
                    <a:pt x="112" y="104"/>
                    <a:pt x="112" y="104"/>
                  </a:cubicBezTo>
                  <a:cubicBezTo>
                    <a:pt x="0" y="104"/>
                    <a:pt x="0" y="104"/>
                    <a:pt x="0" y="104"/>
                  </a:cubicBezTo>
                  <a:lnTo>
                    <a:pt x="0" y="8"/>
                  </a:lnTo>
                  <a:close/>
                  <a:moveTo>
                    <a:pt x="32" y="0"/>
                  </a:moveTo>
                  <a:cubicBezTo>
                    <a:pt x="32" y="71"/>
                    <a:pt x="32" y="71"/>
                    <a:pt x="32" y="71"/>
                  </a:cubicBezTo>
                  <a:cubicBezTo>
                    <a:pt x="22" y="61"/>
                    <a:pt x="22" y="61"/>
                    <a:pt x="22" y="61"/>
                  </a:cubicBezTo>
                  <a:cubicBezTo>
                    <a:pt x="17" y="67"/>
                    <a:pt x="17" y="67"/>
                    <a:pt x="17" y="67"/>
                  </a:cubicBezTo>
                  <a:cubicBezTo>
                    <a:pt x="36" y="86"/>
                    <a:pt x="36" y="86"/>
                    <a:pt x="36" y="86"/>
                  </a:cubicBezTo>
                  <a:cubicBezTo>
                    <a:pt x="54" y="67"/>
                    <a:pt x="54" y="67"/>
                    <a:pt x="54" y="67"/>
                  </a:cubicBezTo>
                  <a:cubicBezTo>
                    <a:pt x="49" y="61"/>
                    <a:pt x="49" y="61"/>
                    <a:pt x="49" y="61"/>
                  </a:cubicBezTo>
                  <a:cubicBezTo>
                    <a:pt x="40" y="71"/>
                    <a:pt x="40" y="71"/>
                    <a:pt x="40" y="71"/>
                  </a:cubicBezTo>
                  <a:cubicBezTo>
                    <a:pt x="40" y="0"/>
                    <a:pt x="40" y="0"/>
                    <a:pt x="40" y="0"/>
                  </a:cubicBezTo>
                  <a:lnTo>
                    <a:pt x="32" y="0"/>
                  </a:lnTo>
                  <a:close/>
                  <a:moveTo>
                    <a:pt x="72" y="24"/>
                  </a:moveTo>
                  <a:cubicBezTo>
                    <a:pt x="72" y="22"/>
                    <a:pt x="70" y="20"/>
                    <a:pt x="68" y="20"/>
                  </a:cubicBezTo>
                  <a:cubicBezTo>
                    <a:pt x="65" y="20"/>
                    <a:pt x="64" y="22"/>
                    <a:pt x="64" y="24"/>
                  </a:cubicBezTo>
                  <a:cubicBezTo>
                    <a:pt x="64" y="26"/>
                    <a:pt x="65" y="28"/>
                    <a:pt x="68" y="28"/>
                  </a:cubicBezTo>
                  <a:cubicBezTo>
                    <a:pt x="70" y="28"/>
                    <a:pt x="72" y="26"/>
                    <a:pt x="72" y="24"/>
                  </a:cubicBezTo>
                  <a:close/>
                  <a:moveTo>
                    <a:pt x="84" y="24"/>
                  </a:moveTo>
                  <a:cubicBezTo>
                    <a:pt x="84" y="22"/>
                    <a:pt x="82" y="20"/>
                    <a:pt x="80" y="20"/>
                  </a:cubicBezTo>
                  <a:cubicBezTo>
                    <a:pt x="77" y="20"/>
                    <a:pt x="76" y="22"/>
                    <a:pt x="76" y="24"/>
                  </a:cubicBezTo>
                  <a:cubicBezTo>
                    <a:pt x="76" y="26"/>
                    <a:pt x="77" y="28"/>
                    <a:pt x="80" y="28"/>
                  </a:cubicBezTo>
                  <a:cubicBezTo>
                    <a:pt x="82" y="28"/>
                    <a:pt x="84" y="26"/>
                    <a:pt x="84" y="24"/>
                  </a:cubicBezTo>
                  <a:close/>
                  <a:moveTo>
                    <a:pt x="96" y="24"/>
                  </a:moveTo>
                  <a:cubicBezTo>
                    <a:pt x="96" y="22"/>
                    <a:pt x="94" y="20"/>
                    <a:pt x="92" y="20"/>
                  </a:cubicBezTo>
                  <a:cubicBezTo>
                    <a:pt x="89" y="20"/>
                    <a:pt x="88" y="22"/>
                    <a:pt x="88" y="24"/>
                  </a:cubicBezTo>
                  <a:cubicBezTo>
                    <a:pt x="88" y="26"/>
                    <a:pt x="89" y="28"/>
                    <a:pt x="92" y="28"/>
                  </a:cubicBezTo>
                  <a:cubicBezTo>
                    <a:pt x="94" y="28"/>
                    <a:pt x="96" y="26"/>
                    <a:pt x="96" y="2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94" name="Freeform 293"/>
            <p:cNvSpPr>
              <a:spLocks noEditPoints="1"/>
            </p:cNvSpPr>
            <p:nvPr/>
          </p:nvSpPr>
          <p:spPr bwMode="auto">
            <a:xfrm>
              <a:off x="3047853" y="3787444"/>
              <a:ext cx="370452" cy="264209"/>
            </a:xfrm>
            <a:custGeom>
              <a:avLst/>
              <a:gdLst>
                <a:gd name="T0" fmla="*/ 12 w 112"/>
                <a:gd name="T1" fmla="*/ 0 h 80"/>
                <a:gd name="T2" fmla="*/ 0 w 112"/>
                <a:gd name="T3" fmla="*/ 12 h 80"/>
                <a:gd name="T4" fmla="*/ 0 w 112"/>
                <a:gd name="T5" fmla="*/ 68 h 80"/>
                <a:gd name="T6" fmla="*/ 12 w 112"/>
                <a:gd name="T7" fmla="*/ 80 h 80"/>
                <a:gd name="T8" fmla="*/ 100 w 112"/>
                <a:gd name="T9" fmla="*/ 80 h 80"/>
                <a:gd name="T10" fmla="*/ 112 w 112"/>
                <a:gd name="T11" fmla="*/ 68 h 80"/>
                <a:gd name="T12" fmla="*/ 112 w 112"/>
                <a:gd name="T13" fmla="*/ 12 h 80"/>
                <a:gd name="T14" fmla="*/ 100 w 112"/>
                <a:gd name="T15" fmla="*/ 0 h 80"/>
                <a:gd name="T16" fmla="*/ 12 w 112"/>
                <a:gd name="T17" fmla="*/ 0 h 80"/>
                <a:gd name="T18" fmla="*/ 104 w 112"/>
                <a:gd name="T19" fmla="*/ 68 h 80"/>
                <a:gd name="T20" fmla="*/ 100 w 112"/>
                <a:gd name="T21" fmla="*/ 72 h 80"/>
                <a:gd name="T22" fmla="*/ 12 w 112"/>
                <a:gd name="T23" fmla="*/ 72 h 80"/>
                <a:gd name="T24" fmla="*/ 8 w 112"/>
                <a:gd name="T25" fmla="*/ 68 h 80"/>
                <a:gd name="T26" fmla="*/ 8 w 112"/>
                <a:gd name="T27" fmla="*/ 24 h 80"/>
                <a:gd name="T28" fmla="*/ 104 w 112"/>
                <a:gd name="T29" fmla="*/ 24 h 80"/>
                <a:gd name="T30" fmla="*/ 104 w 112"/>
                <a:gd name="T31" fmla="*/ 68 h 80"/>
                <a:gd name="T32" fmla="*/ 104 w 112"/>
                <a:gd name="T33" fmla="*/ 12 h 80"/>
                <a:gd name="T34" fmla="*/ 104 w 112"/>
                <a:gd name="T35" fmla="*/ 16 h 80"/>
                <a:gd name="T36" fmla="*/ 8 w 112"/>
                <a:gd name="T37" fmla="*/ 16 h 80"/>
                <a:gd name="T38" fmla="*/ 8 w 112"/>
                <a:gd name="T39" fmla="*/ 12 h 80"/>
                <a:gd name="T40" fmla="*/ 12 w 112"/>
                <a:gd name="T41" fmla="*/ 8 h 80"/>
                <a:gd name="T42" fmla="*/ 100 w 112"/>
                <a:gd name="T43" fmla="*/ 8 h 80"/>
                <a:gd name="T44" fmla="*/ 104 w 112"/>
                <a:gd name="T45"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80">
                  <a:moveTo>
                    <a:pt x="12" y="0"/>
                  </a:moveTo>
                  <a:cubicBezTo>
                    <a:pt x="5" y="0"/>
                    <a:pt x="0" y="6"/>
                    <a:pt x="0" y="12"/>
                  </a:cubicBezTo>
                  <a:cubicBezTo>
                    <a:pt x="0" y="68"/>
                    <a:pt x="0" y="68"/>
                    <a:pt x="0" y="68"/>
                  </a:cubicBezTo>
                  <a:cubicBezTo>
                    <a:pt x="0" y="75"/>
                    <a:pt x="5" y="80"/>
                    <a:pt x="12" y="80"/>
                  </a:cubicBezTo>
                  <a:cubicBezTo>
                    <a:pt x="100" y="80"/>
                    <a:pt x="100" y="80"/>
                    <a:pt x="100" y="80"/>
                  </a:cubicBezTo>
                  <a:cubicBezTo>
                    <a:pt x="106" y="80"/>
                    <a:pt x="112" y="75"/>
                    <a:pt x="112" y="68"/>
                  </a:cubicBezTo>
                  <a:cubicBezTo>
                    <a:pt x="112" y="12"/>
                    <a:pt x="112" y="12"/>
                    <a:pt x="112" y="12"/>
                  </a:cubicBezTo>
                  <a:cubicBezTo>
                    <a:pt x="112" y="6"/>
                    <a:pt x="106" y="0"/>
                    <a:pt x="100" y="0"/>
                  </a:cubicBezTo>
                  <a:lnTo>
                    <a:pt x="12" y="0"/>
                  </a:lnTo>
                  <a:close/>
                  <a:moveTo>
                    <a:pt x="104" y="68"/>
                  </a:moveTo>
                  <a:cubicBezTo>
                    <a:pt x="104" y="70"/>
                    <a:pt x="102" y="72"/>
                    <a:pt x="100" y="72"/>
                  </a:cubicBezTo>
                  <a:cubicBezTo>
                    <a:pt x="12" y="72"/>
                    <a:pt x="12" y="72"/>
                    <a:pt x="12" y="72"/>
                  </a:cubicBezTo>
                  <a:cubicBezTo>
                    <a:pt x="10" y="72"/>
                    <a:pt x="8" y="70"/>
                    <a:pt x="8" y="68"/>
                  </a:cubicBezTo>
                  <a:cubicBezTo>
                    <a:pt x="8" y="24"/>
                    <a:pt x="8" y="24"/>
                    <a:pt x="8" y="24"/>
                  </a:cubicBezTo>
                  <a:cubicBezTo>
                    <a:pt x="104" y="24"/>
                    <a:pt x="104" y="24"/>
                    <a:pt x="104" y="24"/>
                  </a:cubicBezTo>
                  <a:lnTo>
                    <a:pt x="104" y="68"/>
                  </a:lnTo>
                  <a:close/>
                  <a:moveTo>
                    <a:pt x="104" y="12"/>
                  </a:moveTo>
                  <a:cubicBezTo>
                    <a:pt x="104" y="16"/>
                    <a:pt x="104" y="16"/>
                    <a:pt x="104" y="16"/>
                  </a:cubicBezTo>
                  <a:cubicBezTo>
                    <a:pt x="8" y="16"/>
                    <a:pt x="8" y="16"/>
                    <a:pt x="8" y="16"/>
                  </a:cubicBezTo>
                  <a:cubicBezTo>
                    <a:pt x="8" y="12"/>
                    <a:pt x="8" y="12"/>
                    <a:pt x="8" y="12"/>
                  </a:cubicBezTo>
                  <a:cubicBezTo>
                    <a:pt x="8" y="10"/>
                    <a:pt x="10" y="8"/>
                    <a:pt x="12" y="8"/>
                  </a:cubicBezTo>
                  <a:cubicBezTo>
                    <a:pt x="100" y="8"/>
                    <a:pt x="100" y="8"/>
                    <a:pt x="100" y="8"/>
                  </a:cubicBezTo>
                  <a:cubicBezTo>
                    <a:pt x="102" y="8"/>
                    <a:pt x="104" y="10"/>
                    <a:pt x="104" y="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01" name="Freeform 300"/>
            <p:cNvSpPr>
              <a:spLocks noEditPoints="1"/>
            </p:cNvSpPr>
            <p:nvPr/>
          </p:nvSpPr>
          <p:spPr bwMode="auto">
            <a:xfrm>
              <a:off x="443490" y="3702870"/>
              <a:ext cx="383033" cy="433358"/>
            </a:xfrm>
            <a:custGeom>
              <a:avLst/>
              <a:gdLst>
                <a:gd name="T0" fmla="*/ 79 w 116"/>
                <a:gd name="T1" fmla="*/ 46 h 131"/>
                <a:gd name="T2" fmla="*/ 39 w 116"/>
                <a:gd name="T3" fmla="*/ 46 h 131"/>
                <a:gd name="T4" fmla="*/ 59 w 116"/>
                <a:gd name="T5" fmla="*/ 33 h 131"/>
                <a:gd name="T6" fmla="*/ 59 w 116"/>
                <a:gd name="T7" fmla="*/ 58 h 131"/>
                <a:gd name="T8" fmla="*/ 59 w 116"/>
                <a:gd name="T9" fmla="*/ 33 h 131"/>
                <a:gd name="T10" fmla="*/ 96 w 116"/>
                <a:gd name="T11" fmla="*/ 47 h 131"/>
                <a:gd name="T12" fmla="*/ 85 w 116"/>
                <a:gd name="T13" fmla="*/ 19 h 131"/>
                <a:gd name="T14" fmla="*/ 60 w 116"/>
                <a:gd name="T15" fmla="*/ 8 h 131"/>
                <a:gd name="T16" fmla="*/ 32 w 116"/>
                <a:gd name="T17" fmla="*/ 20 h 131"/>
                <a:gd name="T18" fmla="*/ 21 w 116"/>
                <a:gd name="T19" fmla="*/ 45 h 131"/>
                <a:gd name="T20" fmla="*/ 19 w 116"/>
                <a:gd name="T21" fmla="*/ 67 h 131"/>
                <a:gd name="T22" fmla="*/ 31 w 116"/>
                <a:gd name="T23" fmla="*/ 107 h 131"/>
                <a:gd name="T24" fmla="*/ 58 w 116"/>
                <a:gd name="T25" fmla="*/ 110 h 131"/>
                <a:gd name="T26" fmla="*/ 86 w 116"/>
                <a:gd name="T27" fmla="*/ 107 h 131"/>
                <a:gd name="T28" fmla="*/ 97 w 116"/>
                <a:gd name="T29" fmla="*/ 67 h 131"/>
                <a:gd name="T30" fmla="*/ 24 w 116"/>
                <a:gd name="T31" fmla="*/ 31 h 131"/>
                <a:gd name="T32" fmla="*/ 44 w 116"/>
                <a:gd name="T33" fmla="*/ 10 h 131"/>
                <a:gd name="T34" fmla="*/ 73 w 116"/>
                <a:gd name="T35" fmla="*/ 11 h 131"/>
                <a:gd name="T36" fmla="*/ 94 w 116"/>
                <a:gd name="T37" fmla="*/ 31 h 131"/>
                <a:gd name="T38" fmla="*/ 93 w 116"/>
                <a:gd name="T39" fmla="*/ 60 h 131"/>
                <a:gd name="T40" fmla="*/ 74 w 116"/>
                <a:gd name="T41" fmla="*/ 81 h 131"/>
                <a:gd name="T42" fmla="*/ 45 w 116"/>
                <a:gd name="T43" fmla="*/ 80 h 131"/>
                <a:gd name="T44" fmla="*/ 24 w 116"/>
                <a:gd name="T45" fmla="*/ 60 h 131"/>
                <a:gd name="T46" fmla="*/ 24 w 116"/>
                <a:gd name="T47" fmla="*/ 31 h 131"/>
                <a:gd name="T48" fmla="*/ 34 w 116"/>
                <a:gd name="T49" fmla="*/ 98 h 131"/>
                <a:gd name="T50" fmla="*/ 27 w 116"/>
                <a:gd name="T51" fmla="*/ 70 h 131"/>
                <a:gd name="T52" fmla="*/ 40 w 116"/>
                <a:gd name="T53" fmla="*/ 91 h 131"/>
                <a:gd name="T54" fmla="*/ 62 w 116"/>
                <a:gd name="T55" fmla="*/ 85 h 131"/>
                <a:gd name="T56" fmla="*/ 103 w 116"/>
                <a:gd name="T57" fmla="*/ 100 h 131"/>
                <a:gd name="T58" fmla="*/ 70 w 116"/>
                <a:gd name="T59" fmla="*/ 116 h 131"/>
                <a:gd name="T60" fmla="*/ 69 w 116"/>
                <a:gd name="T61" fmla="*/ 88 h 131"/>
                <a:gd name="T62" fmla="*/ 86 w 116"/>
                <a:gd name="T63" fmla="*/ 72 h 131"/>
                <a:gd name="T64" fmla="*/ 103 w 116"/>
                <a:gd name="T65" fmla="*/ 10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 h="131">
                  <a:moveTo>
                    <a:pt x="59" y="66"/>
                  </a:moveTo>
                  <a:cubicBezTo>
                    <a:pt x="70" y="66"/>
                    <a:pt x="79" y="57"/>
                    <a:pt x="79" y="46"/>
                  </a:cubicBezTo>
                  <a:cubicBezTo>
                    <a:pt x="79" y="34"/>
                    <a:pt x="70" y="25"/>
                    <a:pt x="59" y="25"/>
                  </a:cubicBezTo>
                  <a:cubicBezTo>
                    <a:pt x="48" y="25"/>
                    <a:pt x="39" y="34"/>
                    <a:pt x="39" y="46"/>
                  </a:cubicBezTo>
                  <a:cubicBezTo>
                    <a:pt x="39" y="57"/>
                    <a:pt x="48" y="66"/>
                    <a:pt x="59" y="66"/>
                  </a:cubicBezTo>
                  <a:close/>
                  <a:moveTo>
                    <a:pt x="59" y="33"/>
                  </a:moveTo>
                  <a:cubicBezTo>
                    <a:pt x="66" y="33"/>
                    <a:pt x="71" y="39"/>
                    <a:pt x="71" y="46"/>
                  </a:cubicBezTo>
                  <a:cubicBezTo>
                    <a:pt x="71" y="52"/>
                    <a:pt x="66" y="58"/>
                    <a:pt x="59" y="58"/>
                  </a:cubicBezTo>
                  <a:cubicBezTo>
                    <a:pt x="52" y="58"/>
                    <a:pt x="47" y="52"/>
                    <a:pt x="47" y="46"/>
                  </a:cubicBezTo>
                  <a:cubicBezTo>
                    <a:pt x="47" y="39"/>
                    <a:pt x="52" y="33"/>
                    <a:pt x="59" y="33"/>
                  </a:cubicBezTo>
                  <a:close/>
                  <a:moveTo>
                    <a:pt x="104" y="64"/>
                  </a:moveTo>
                  <a:cubicBezTo>
                    <a:pt x="96" y="47"/>
                    <a:pt x="96" y="47"/>
                    <a:pt x="96" y="47"/>
                  </a:cubicBezTo>
                  <a:cubicBezTo>
                    <a:pt x="105" y="27"/>
                    <a:pt x="105" y="27"/>
                    <a:pt x="105" y="27"/>
                  </a:cubicBezTo>
                  <a:cubicBezTo>
                    <a:pt x="85" y="19"/>
                    <a:pt x="85" y="19"/>
                    <a:pt x="85" y="19"/>
                  </a:cubicBezTo>
                  <a:cubicBezTo>
                    <a:pt x="78" y="1"/>
                    <a:pt x="78" y="1"/>
                    <a:pt x="78" y="1"/>
                  </a:cubicBezTo>
                  <a:cubicBezTo>
                    <a:pt x="60" y="8"/>
                    <a:pt x="60" y="8"/>
                    <a:pt x="60" y="8"/>
                  </a:cubicBezTo>
                  <a:cubicBezTo>
                    <a:pt x="40" y="0"/>
                    <a:pt x="40" y="0"/>
                    <a:pt x="40" y="0"/>
                  </a:cubicBezTo>
                  <a:cubicBezTo>
                    <a:pt x="32" y="20"/>
                    <a:pt x="32" y="20"/>
                    <a:pt x="32" y="20"/>
                  </a:cubicBezTo>
                  <a:cubicBezTo>
                    <a:pt x="14" y="27"/>
                    <a:pt x="14" y="27"/>
                    <a:pt x="14" y="27"/>
                  </a:cubicBezTo>
                  <a:cubicBezTo>
                    <a:pt x="21" y="45"/>
                    <a:pt x="21" y="45"/>
                    <a:pt x="21" y="45"/>
                  </a:cubicBezTo>
                  <a:cubicBezTo>
                    <a:pt x="13" y="65"/>
                    <a:pt x="13" y="65"/>
                    <a:pt x="13" y="65"/>
                  </a:cubicBezTo>
                  <a:cubicBezTo>
                    <a:pt x="19" y="67"/>
                    <a:pt x="19" y="67"/>
                    <a:pt x="19" y="67"/>
                  </a:cubicBezTo>
                  <a:cubicBezTo>
                    <a:pt x="0" y="109"/>
                    <a:pt x="0" y="109"/>
                    <a:pt x="0" y="109"/>
                  </a:cubicBezTo>
                  <a:cubicBezTo>
                    <a:pt x="31" y="107"/>
                    <a:pt x="31" y="107"/>
                    <a:pt x="31" y="107"/>
                  </a:cubicBezTo>
                  <a:cubicBezTo>
                    <a:pt x="48" y="131"/>
                    <a:pt x="48" y="131"/>
                    <a:pt x="48" y="131"/>
                  </a:cubicBezTo>
                  <a:cubicBezTo>
                    <a:pt x="58" y="110"/>
                    <a:pt x="58" y="110"/>
                    <a:pt x="58" y="110"/>
                  </a:cubicBezTo>
                  <a:cubicBezTo>
                    <a:pt x="68" y="131"/>
                    <a:pt x="68" y="131"/>
                    <a:pt x="68" y="131"/>
                  </a:cubicBezTo>
                  <a:cubicBezTo>
                    <a:pt x="86" y="107"/>
                    <a:pt x="86" y="107"/>
                    <a:pt x="86" y="107"/>
                  </a:cubicBezTo>
                  <a:cubicBezTo>
                    <a:pt x="116" y="109"/>
                    <a:pt x="116" y="109"/>
                    <a:pt x="116" y="109"/>
                  </a:cubicBezTo>
                  <a:cubicBezTo>
                    <a:pt x="97" y="67"/>
                    <a:pt x="97" y="67"/>
                    <a:pt x="97" y="67"/>
                  </a:cubicBezTo>
                  <a:lnTo>
                    <a:pt x="104" y="64"/>
                  </a:lnTo>
                  <a:close/>
                  <a:moveTo>
                    <a:pt x="24" y="31"/>
                  </a:moveTo>
                  <a:cubicBezTo>
                    <a:pt x="38" y="26"/>
                    <a:pt x="38" y="26"/>
                    <a:pt x="38" y="26"/>
                  </a:cubicBezTo>
                  <a:cubicBezTo>
                    <a:pt x="44" y="10"/>
                    <a:pt x="44" y="10"/>
                    <a:pt x="44" y="10"/>
                  </a:cubicBezTo>
                  <a:cubicBezTo>
                    <a:pt x="60" y="17"/>
                    <a:pt x="60" y="17"/>
                    <a:pt x="60" y="17"/>
                  </a:cubicBezTo>
                  <a:cubicBezTo>
                    <a:pt x="73" y="11"/>
                    <a:pt x="73" y="11"/>
                    <a:pt x="73" y="11"/>
                  </a:cubicBezTo>
                  <a:cubicBezTo>
                    <a:pt x="79" y="25"/>
                    <a:pt x="79" y="25"/>
                    <a:pt x="79" y="25"/>
                  </a:cubicBezTo>
                  <a:cubicBezTo>
                    <a:pt x="94" y="31"/>
                    <a:pt x="94" y="31"/>
                    <a:pt x="94" y="31"/>
                  </a:cubicBezTo>
                  <a:cubicBezTo>
                    <a:pt x="88" y="47"/>
                    <a:pt x="88" y="47"/>
                    <a:pt x="88" y="47"/>
                  </a:cubicBezTo>
                  <a:cubicBezTo>
                    <a:pt x="93" y="60"/>
                    <a:pt x="93" y="60"/>
                    <a:pt x="93" y="60"/>
                  </a:cubicBezTo>
                  <a:cubicBezTo>
                    <a:pt x="80" y="66"/>
                    <a:pt x="80" y="66"/>
                    <a:pt x="80" y="66"/>
                  </a:cubicBezTo>
                  <a:cubicBezTo>
                    <a:pt x="74" y="81"/>
                    <a:pt x="74" y="81"/>
                    <a:pt x="74" y="81"/>
                  </a:cubicBezTo>
                  <a:cubicBezTo>
                    <a:pt x="58" y="75"/>
                    <a:pt x="58" y="75"/>
                    <a:pt x="58" y="75"/>
                  </a:cubicBezTo>
                  <a:cubicBezTo>
                    <a:pt x="45" y="80"/>
                    <a:pt x="45" y="80"/>
                    <a:pt x="45" y="80"/>
                  </a:cubicBezTo>
                  <a:cubicBezTo>
                    <a:pt x="39" y="67"/>
                    <a:pt x="39" y="67"/>
                    <a:pt x="39" y="67"/>
                  </a:cubicBezTo>
                  <a:cubicBezTo>
                    <a:pt x="24" y="60"/>
                    <a:pt x="24" y="60"/>
                    <a:pt x="24" y="60"/>
                  </a:cubicBezTo>
                  <a:cubicBezTo>
                    <a:pt x="30" y="45"/>
                    <a:pt x="30" y="45"/>
                    <a:pt x="30" y="45"/>
                  </a:cubicBezTo>
                  <a:lnTo>
                    <a:pt x="24" y="31"/>
                  </a:lnTo>
                  <a:close/>
                  <a:moveTo>
                    <a:pt x="47" y="116"/>
                  </a:moveTo>
                  <a:cubicBezTo>
                    <a:pt x="34" y="98"/>
                    <a:pt x="34" y="98"/>
                    <a:pt x="34" y="98"/>
                  </a:cubicBezTo>
                  <a:cubicBezTo>
                    <a:pt x="13" y="100"/>
                    <a:pt x="13" y="100"/>
                    <a:pt x="13" y="100"/>
                  </a:cubicBezTo>
                  <a:cubicBezTo>
                    <a:pt x="27" y="70"/>
                    <a:pt x="27" y="70"/>
                    <a:pt x="27" y="70"/>
                  </a:cubicBezTo>
                  <a:cubicBezTo>
                    <a:pt x="33" y="73"/>
                    <a:pt x="33" y="73"/>
                    <a:pt x="33" y="73"/>
                  </a:cubicBezTo>
                  <a:cubicBezTo>
                    <a:pt x="40" y="91"/>
                    <a:pt x="40" y="91"/>
                    <a:pt x="40" y="91"/>
                  </a:cubicBezTo>
                  <a:cubicBezTo>
                    <a:pt x="58" y="83"/>
                    <a:pt x="58" y="83"/>
                    <a:pt x="58" y="83"/>
                  </a:cubicBezTo>
                  <a:cubicBezTo>
                    <a:pt x="62" y="85"/>
                    <a:pt x="62" y="85"/>
                    <a:pt x="62" y="85"/>
                  </a:cubicBezTo>
                  <a:lnTo>
                    <a:pt x="47" y="116"/>
                  </a:lnTo>
                  <a:close/>
                  <a:moveTo>
                    <a:pt x="103" y="100"/>
                  </a:moveTo>
                  <a:cubicBezTo>
                    <a:pt x="82" y="98"/>
                    <a:pt x="82" y="98"/>
                    <a:pt x="82" y="98"/>
                  </a:cubicBezTo>
                  <a:cubicBezTo>
                    <a:pt x="70" y="116"/>
                    <a:pt x="70" y="116"/>
                    <a:pt x="70" y="116"/>
                  </a:cubicBezTo>
                  <a:cubicBezTo>
                    <a:pt x="63" y="101"/>
                    <a:pt x="63" y="101"/>
                    <a:pt x="63" y="101"/>
                  </a:cubicBezTo>
                  <a:cubicBezTo>
                    <a:pt x="69" y="88"/>
                    <a:pt x="69" y="88"/>
                    <a:pt x="69" y="88"/>
                  </a:cubicBezTo>
                  <a:cubicBezTo>
                    <a:pt x="78" y="91"/>
                    <a:pt x="78" y="91"/>
                    <a:pt x="78" y="91"/>
                  </a:cubicBezTo>
                  <a:cubicBezTo>
                    <a:pt x="86" y="72"/>
                    <a:pt x="86" y="72"/>
                    <a:pt x="86" y="72"/>
                  </a:cubicBezTo>
                  <a:cubicBezTo>
                    <a:pt x="90" y="70"/>
                    <a:pt x="90" y="70"/>
                    <a:pt x="90" y="70"/>
                  </a:cubicBezTo>
                  <a:lnTo>
                    <a:pt x="103"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
            <p:cNvSpPr>
              <a:spLocks noEditPoints="1"/>
            </p:cNvSpPr>
            <p:nvPr/>
          </p:nvSpPr>
          <p:spPr bwMode="auto">
            <a:xfrm>
              <a:off x="2131238" y="2575124"/>
              <a:ext cx="373248" cy="317330"/>
            </a:xfrm>
            <a:custGeom>
              <a:avLst/>
              <a:gdLst>
                <a:gd name="T0" fmla="*/ 15 w 113"/>
                <a:gd name="T1" fmla="*/ 68 h 96"/>
                <a:gd name="T2" fmla="*/ 23 w 113"/>
                <a:gd name="T3" fmla="*/ 60 h 96"/>
                <a:gd name="T4" fmla="*/ 41 w 113"/>
                <a:gd name="T5" fmla="*/ 60 h 96"/>
                <a:gd name="T6" fmla="*/ 41 w 113"/>
                <a:gd name="T7" fmla="*/ 96 h 96"/>
                <a:gd name="T8" fmla="*/ 55 w 113"/>
                <a:gd name="T9" fmla="*/ 96 h 96"/>
                <a:gd name="T10" fmla="*/ 74 w 113"/>
                <a:gd name="T11" fmla="*/ 64 h 96"/>
                <a:gd name="T12" fmla="*/ 97 w 113"/>
                <a:gd name="T13" fmla="*/ 64 h 96"/>
                <a:gd name="T14" fmla="*/ 113 w 113"/>
                <a:gd name="T15" fmla="*/ 48 h 96"/>
                <a:gd name="T16" fmla="*/ 97 w 113"/>
                <a:gd name="T17" fmla="*/ 32 h 96"/>
                <a:gd name="T18" fmla="*/ 74 w 113"/>
                <a:gd name="T19" fmla="*/ 32 h 96"/>
                <a:gd name="T20" fmla="*/ 55 w 113"/>
                <a:gd name="T21" fmla="*/ 0 h 96"/>
                <a:gd name="T22" fmla="*/ 41 w 113"/>
                <a:gd name="T23" fmla="*/ 0 h 96"/>
                <a:gd name="T24" fmla="*/ 41 w 113"/>
                <a:gd name="T25" fmla="*/ 36 h 96"/>
                <a:gd name="T26" fmla="*/ 23 w 113"/>
                <a:gd name="T27" fmla="*/ 36 h 96"/>
                <a:gd name="T28" fmla="*/ 15 w 113"/>
                <a:gd name="T29" fmla="*/ 28 h 96"/>
                <a:gd name="T30" fmla="*/ 0 w 113"/>
                <a:gd name="T31" fmla="*/ 28 h 96"/>
                <a:gd name="T32" fmla="*/ 4 w 113"/>
                <a:gd name="T33" fmla="*/ 48 h 96"/>
                <a:gd name="T34" fmla="*/ 0 w 113"/>
                <a:gd name="T35" fmla="*/ 68 h 96"/>
                <a:gd name="T36" fmla="*/ 15 w 113"/>
                <a:gd name="T37" fmla="*/ 68 h 96"/>
                <a:gd name="T38" fmla="*/ 10 w 113"/>
                <a:gd name="T39" fmla="*/ 36 h 96"/>
                <a:gd name="T40" fmla="*/ 11 w 113"/>
                <a:gd name="T41" fmla="*/ 36 h 96"/>
                <a:gd name="T42" fmla="*/ 19 w 113"/>
                <a:gd name="T43" fmla="*/ 44 h 96"/>
                <a:gd name="T44" fmla="*/ 49 w 113"/>
                <a:gd name="T45" fmla="*/ 44 h 96"/>
                <a:gd name="T46" fmla="*/ 49 w 113"/>
                <a:gd name="T47" fmla="*/ 8 h 96"/>
                <a:gd name="T48" fmla="*/ 51 w 113"/>
                <a:gd name="T49" fmla="*/ 8 h 96"/>
                <a:gd name="T50" fmla="*/ 70 w 113"/>
                <a:gd name="T51" fmla="*/ 40 h 96"/>
                <a:gd name="T52" fmla="*/ 97 w 113"/>
                <a:gd name="T53" fmla="*/ 40 h 96"/>
                <a:gd name="T54" fmla="*/ 105 w 113"/>
                <a:gd name="T55" fmla="*/ 48 h 96"/>
                <a:gd name="T56" fmla="*/ 97 w 113"/>
                <a:gd name="T57" fmla="*/ 56 h 96"/>
                <a:gd name="T58" fmla="*/ 70 w 113"/>
                <a:gd name="T59" fmla="*/ 56 h 96"/>
                <a:gd name="T60" fmla="*/ 51 w 113"/>
                <a:gd name="T61" fmla="*/ 88 h 96"/>
                <a:gd name="T62" fmla="*/ 49 w 113"/>
                <a:gd name="T63" fmla="*/ 88 h 96"/>
                <a:gd name="T64" fmla="*/ 49 w 113"/>
                <a:gd name="T65" fmla="*/ 52 h 96"/>
                <a:gd name="T66" fmla="*/ 19 w 113"/>
                <a:gd name="T67" fmla="*/ 52 h 96"/>
                <a:gd name="T68" fmla="*/ 11 w 113"/>
                <a:gd name="T69" fmla="*/ 60 h 96"/>
                <a:gd name="T70" fmla="*/ 10 w 113"/>
                <a:gd name="T71" fmla="*/ 60 h 96"/>
                <a:gd name="T72" fmla="*/ 12 w 113"/>
                <a:gd name="T73" fmla="*/ 48 h 96"/>
                <a:gd name="T74" fmla="*/ 10 w 113"/>
                <a:gd name="T75" fmla="*/ 3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96">
                  <a:moveTo>
                    <a:pt x="15" y="68"/>
                  </a:moveTo>
                  <a:cubicBezTo>
                    <a:pt x="23" y="60"/>
                    <a:pt x="23" y="60"/>
                    <a:pt x="23" y="60"/>
                  </a:cubicBezTo>
                  <a:cubicBezTo>
                    <a:pt x="41" y="60"/>
                    <a:pt x="41" y="60"/>
                    <a:pt x="41" y="60"/>
                  </a:cubicBezTo>
                  <a:cubicBezTo>
                    <a:pt x="41" y="96"/>
                    <a:pt x="41" y="96"/>
                    <a:pt x="41" y="96"/>
                  </a:cubicBezTo>
                  <a:cubicBezTo>
                    <a:pt x="55" y="96"/>
                    <a:pt x="55" y="96"/>
                    <a:pt x="55" y="96"/>
                  </a:cubicBezTo>
                  <a:cubicBezTo>
                    <a:pt x="74" y="64"/>
                    <a:pt x="74" y="64"/>
                    <a:pt x="74" y="64"/>
                  </a:cubicBezTo>
                  <a:cubicBezTo>
                    <a:pt x="97" y="64"/>
                    <a:pt x="97" y="64"/>
                    <a:pt x="97" y="64"/>
                  </a:cubicBezTo>
                  <a:cubicBezTo>
                    <a:pt x="106" y="64"/>
                    <a:pt x="113" y="57"/>
                    <a:pt x="113" y="48"/>
                  </a:cubicBezTo>
                  <a:cubicBezTo>
                    <a:pt x="113" y="39"/>
                    <a:pt x="106" y="32"/>
                    <a:pt x="97" y="32"/>
                  </a:cubicBezTo>
                  <a:cubicBezTo>
                    <a:pt x="74" y="32"/>
                    <a:pt x="74" y="32"/>
                    <a:pt x="74" y="32"/>
                  </a:cubicBezTo>
                  <a:cubicBezTo>
                    <a:pt x="55" y="0"/>
                    <a:pt x="55" y="0"/>
                    <a:pt x="55" y="0"/>
                  </a:cubicBezTo>
                  <a:cubicBezTo>
                    <a:pt x="41" y="0"/>
                    <a:pt x="41" y="0"/>
                    <a:pt x="41" y="0"/>
                  </a:cubicBezTo>
                  <a:cubicBezTo>
                    <a:pt x="41" y="36"/>
                    <a:pt x="41" y="36"/>
                    <a:pt x="41" y="36"/>
                  </a:cubicBezTo>
                  <a:cubicBezTo>
                    <a:pt x="23" y="36"/>
                    <a:pt x="23" y="36"/>
                    <a:pt x="23" y="36"/>
                  </a:cubicBezTo>
                  <a:cubicBezTo>
                    <a:pt x="15" y="28"/>
                    <a:pt x="15" y="28"/>
                    <a:pt x="15" y="28"/>
                  </a:cubicBezTo>
                  <a:cubicBezTo>
                    <a:pt x="0" y="28"/>
                    <a:pt x="0" y="28"/>
                    <a:pt x="0" y="28"/>
                  </a:cubicBezTo>
                  <a:cubicBezTo>
                    <a:pt x="4" y="48"/>
                    <a:pt x="4" y="48"/>
                    <a:pt x="4" y="48"/>
                  </a:cubicBezTo>
                  <a:cubicBezTo>
                    <a:pt x="0" y="68"/>
                    <a:pt x="0" y="68"/>
                    <a:pt x="0" y="68"/>
                  </a:cubicBezTo>
                  <a:lnTo>
                    <a:pt x="15" y="68"/>
                  </a:lnTo>
                  <a:close/>
                  <a:moveTo>
                    <a:pt x="10" y="36"/>
                  </a:moveTo>
                  <a:cubicBezTo>
                    <a:pt x="11" y="36"/>
                    <a:pt x="11" y="36"/>
                    <a:pt x="11" y="36"/>
                  </a:cubicBezTo>
                  <a:cubicBezTo>
                    <a:pt x="19" y="44"/>
                    <a:pt x="19" y="44"/>
                    <a:pt x="19" y="44"/>
                  </a:cubicBezTo>
                  <a:cubicBezTo>
                    <a:pt x="49" y="44"/>
                    <a:pt x="49" y="44"/>
                    <a:pt x="49" y="44"/>
                  </a:cubicBezTo>
                  <a:cubicBezTo>
                    <a:pt x="49" y="8"/>
                    <a:pt x="49" y="8"/>
                    <a:pt x="49" y="8"/>
                  </a:cubicBezTo>
                  <a:cubicBezTo>
                    <a:pt x="51" y="8"/>
                    <a:pt x="51" y="8"/>
                    <a:pt x="51" y="8"/>
                  </a:cubicBezTo>
                  <a:cubicBezTo>
                    <a:pt x="70" y="40"/>
                    <a:pt x="70" y="40"/>
                    <a:pt x="70" y="40"/>
                  </a:cubicBezTo>
                  <a:cubicBezTo>
                    <a:pt x="97" y="40"/>
                    <a:pt x="97" y="40"/>
                    <a:pt x="97" y="40"/>
                  </a:cubicBezTo>
                  <a:cubicBezTo>
                    <a:pt x="101" y="40"/>
                    <a:pt x="105" y="43"/>
                    <a:pt x="105" y="48"/>
                  </a:cubicBezTo>
                  <a:cubicBezTo>
                    <a:pt x="105" y="52"/>
                    <a:pt x="101" y="56"/>
                    <a:pt x="97" y="56"/>
                  </a:cubicBezTo>
                  <a:cubicBezTo>
                    <a:pt x="70" y="56"/>
                    <a:pt x="70" y="56"/>
                    <a:pt x="70" y="56"/>
                  </a:cubicBezTo>
                  <a:cubicBezTo>
                    <a:pt x="51" y="88"/>
                    <a:pt x="51" y="88"/>
                    <a:pt x="51" y="88"/>
                  </a:cubicBezTo>
                  <a:cubicBezTo>
                    <a:pt x="49" y="88"/>
                    <a:pt x="49" y="88"/>
                    <a:pt x="49" y="88"/>
                  </a:cubicBezTo>
                  <a:cubicBezTo>
                    <a:pt x="49" y="52"/>
                    <a:pt x="49" y="52"/>
                    <a:pt x="49" y="52"/>
                  </a:cubicBezTo>
                  <a:cubicBezTo>
                    <a:pt x="19" y="52"/>
                    <a:pt x="19" y="52"/>
                    <a:pt x="19" y="52"/>
                  </a:cubicBezTo>
                  <a:cubicBezTo>
                    <a:pt x="11" y="60"/>
                    <a:pt x="11" y="60"/>
                    <a:pt x="11" y="60"/>
                  </a:cubicBezTo>
                  <a:cubicBezTo>
                    <a:pt x="10" y="60"/>
                    <a:pt x="10" y="60"/>
                    <a:pt x="10" y="60"/>
                  </a:cubicBezTo>
                  <a:cubicBezTo>
                    <a:pt x="12" y="48"/>
                    <a:pt x="12" y="48"/>
                    <a:pt x="12" y="48"/>
                  </a:cubicBezTo>
                  <a:lnTo>
                    <a:pt x="10" y="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p:cNvSpPr>
              <a:spLocks noEditPoints="1"/>
            </p:cNvSpPr>
            <p:nvPr/>
          </p:nvSpPr>
          <p:spPr bwMode="auto">
            <a:xfrm>
              <a:off x="9421646" y="2575124"/>
              <a:ext cx="422175" cy="317330"/>
            </a:xfrm>
            <a:custGeom>
              <a:avLst/>
              <a:gdLst>
                <a:gd name="T0" fmla="*/ 142 w 302"/>
                <a:gd name="T1" fmla="*/ 208 h 227"/>
                <a:gd name="T2" fmla="*/ 94 w 302"/>
                <a:gd name="T3" fmla="*/ 208 h 227"/>
                <a:gd name="T4" fmla="*/ 94 w 302"/>
                <a:gd name="T5" fmla="*/ 227 h 227"/>
                <a:gd name="T6" fmla="*/ 208 w 302"/>
                <a:gd name="T7" fmla="*/ 227 h 227"/>
                <a:gd name="T8" fmla="*/ 208 w 302"/>
                <a:gd name="T9" fmla="*/ 208 h 227"/>
                <a:gd name="T10" fmla="*/ 161 w 302"/>
                <a:gd name="T11" fmla="*/ 208 h 227"/>
                <a:gd name="T12" fmla="*/ 161 w 302"/>
                <a:gd name="T13" fmla="*/ 189 h 227"/>
                <a:gd name="T14" fmla="*/ 302 w 302"/>
                <a:gd name="T15" fmla="*/ 189 h 227"/>
                <a:gd name="T16" fmla="*/ 302 w 302"/>
                <a:gd name="T17" fmla="*/ 0 h 227"/>
                <a:gd name="T18" fmla="*/ 0 w 302"/>
                <a:gd name="T19" fmla="*/ 0 h 227"/>
                <a:gd name="T20" fmla="*/ 0 w 302"/>
                <a:gd name="T21" fmla="*/ 189 h 227"/>
                <a:gd name="T22" fmla="*/ 142 w 302"/>
                <a:gd name="T23" fmla="*/ 189 h 227"/>
                <a:gd name="T24" fmla="*/ 142 w 302"/>
                <a:gd name="T25" fmla="*/ 208 h 227"/>
                <a:gd name="T26" fmla="*/ 19 w 302"/>
                <a:gd name="T27" fmla="*/ 170 h 227"/>
                <a:gd name="T28" fmla="*/ 19 w 302"/>
                <a:gd name="T29" fmla="*/ 19 h 227"/>
                <a:gd name="T30" fmla="*/ 283 w 302"/>
                <a:gd name="T31" fmla="*/ 19 h 227"/>
                <a:gd name="T32" fmla="*/ 283 w 302"/>
                <a:gd name="T33" fmla="*/ 170 h 227"/>
                <a:gd name="T34" fmla="*/ 19 w 302"/>
                <a:gd name="T35"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2" h="227">
                  <a:moveTo>
                    <a:pt x="142" y="208"/>
                  </a:moveTo>
                  <a:lnTo>
                    <a:pt x="94" y="208"/>
                  </a:lnTo>
                  <a:lnTo>
                    <a:pt x="94" y="227"/>
                  </a:lnTo>
                  <a:lnTo>
                    <a:pt x="208" y="227"/>
                  </a:lnTo>
                  <a:lnTo>
                    <a:pt x="208" y="208"/>
                  </a:lnTo>
                  <a:lnTo>
                    <a:pt x="161" y="208"/>
                  </a:lnTo>
                  <a:lnTo>
                    <a:pt x="161" y="189"/>
                  </a:lnTo>
                  <a:lnTo>
                    <a:pt x="302" y="189"/>
                  </a:lnTo>
                  <a:lnTo>
                    <a:pt x="302" y="0"/>
                  </a:lnTo>
                  <a:lnTo>
                    <a:pt x="0" y="0"/>
                  </a:lnTo>
                  <a:lnTo>
                    <a:pt x="0" y="189"/>
                  </a:lnTo>
                  <a:lnTo>
                    <a:pt x="142" y="189"/>
                  </a:lnTo>
                  <a:lnTo>
                    <a:pt x="142" y="208"/>
                  </a:lnTo>
                  <a:close/>
                  <a:moveTo>
                    <a:pt x="19" y="170"/>
                  </a:moveTo>
                  <a:lnTo>
                    <a:pt x="19" y="19"/>
                  </a:lnTo>
                  <a:lnTo>
                    <a:pt x="283" y="19"/>
                  </a:lnTo>
                  <a:lnTo>
                    <a:pt x="283" y="170"/>
                  </a:lnTo>
                  <a:lnTo>
                    <a:pt x="19" y="17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4"/>
            <p:cNvSpPr>
              <a:spLocks noEditPoints="1"/>
            </p:cNvSpPr>
            <p:nvPr/>
          </p:nvSpPr>
          <p:spPr bwMode="auto">
            <a:xfrm>
              <a:off x="1310784" y="2522003"/>
              <a:ext cx="317330" cy="423573"/>
            </a:xfrm>
            <a:custGeom>
              <a:avLst/>
              <a:gdLst>
                <a:gd name="T0" fmla="*/ 227 w 227"/>
                <a:gd name="T1" fmla="*/ 265 h 303"/>
                <a:gd name="T2" fmla="*/ 227 w 227"/>
                <a:gd name="T3" fmla="*/ 57 h 303"/>
                <a:gd name="T4" fmla="*/ 171 w 227"/>
                <a:gd name="T5" fmla="*/ 0 h 303"/>
                <a:gd name="T6" fmla="*/ 38 w 227"/>
                <a:gd name="T7" fmla="*/ 0 h 303"/>
                <a:gd name="T8" fmla="*/ 38 w 227"/>
                <a:gd name="T9" fmla="*/ 38 h 303"/>
                <a:gd name="T10" fmla="*/ 0 w 227"/>
                <a:gd name="T11" fmla="*/ 38 h 303"/>
                <a:gd name="T12" fmla="*/ 0 w 227"/>
                <a:gd name="T13" fmla="*/ 303 h 303"/>
                <a:gd name="T14" fmla="*/ 189 w 227"/>
                <a:gd name="T15" fmla="*/ 303 h 303"/>
                <a:gd name="T16" fmla="*/ 189 w 227"/>
                <a:gd name="T17" fmla="*/ 265 h 303"/>
                <a:gd name="T18" fmla="*/ 227 w 227"/>
                <a:gd name="T19" fmla="*/ 265 h 303"/>
                <a:gd name="T20" fmla="*/ 171 w 227"/>
                <a:gd name="T21" fmla="*/ 26 h 303"/>
                <a:gd name="T22" fmla="*/ 201 w 227"/>
                <a:gd name="T23" fmla="*/ 57 h 303"/>
                <a:gd name="T24" fmla="*/ 171 w 227"/>
                <a:gd name="T25" fmla="*/ 57 h 303"/>
                <a:gd name="T26" fmla="*/ 171 w 227"/>
                <a:gd name="T27" fmla="*/ 26 h 303"/>
                <a:gd name="T28" fmla="*/ 171 w 227"/>
                <a:gd name="T29" fmla="*/ 284 h 303"/>
                <a:gd name="T30" fmla="*/ 19 w 227"/>
                <a:gd name="T31" fmla="*/ 284 h 303"/>
                <a:gd name="T32" fmla="*/ 19 w 227"/>
                <a:gd name="T33" fmla="*/ 57 h 303"/>
                <a:gd name="T34" fmla="*/ 38 w 227"/>
                <a:gd name="T35" fmla="*/ 57 h 303"/>
                <a:gd name="T36" fmla="*/ 38 w 227"/>
                <a:gd name="T37" fmla="*/ 265 h 303"/>
                <a:gd name="T38" fmla="*/ 171 w 227"/>
                <a:gd name="T39" fmla="*/ 265 h 303"/>
                <a:gd name="T40" fmla="*/ 171 w 227"/>
                <a:gd name="T41" fmla="*/ 284 h 303"/>
                <a:gd name="T42" fmla="*/ 57 w 227"/>
                <a:gd name="T43" fmla="*/ 246 h 303"/>
                <a:gd name="T44" fmla="*/ 57 w 227"/>
                <a:gd name="T45" fmla="*/ 19 h 303"/>
                <a:gd name="T46" fmla="*/ 152 w 227"/>
                <a:gd name="T47" fmla="*/ 19 h 303"/>
                <a:gd name="T48" fmla="*/ 152 w 227"/>
                <a:gd name="T49" fmla="*/ 76 h 303"/>
                <a:gd name="T50" fmla="*/ 208 w 227"/>
                <a:gd name="T51" fmla="*/ 76 h 303"/>
                <a:gd name="T52" fmla="*/ 208 w 227"/>
                <a:gd name="T53" fmla="*/ 246 h 303"/>
                <a:gd name="T54" fmla="*/ 57 w 227"/>
                <a:gd name="T55" fmla="*/ 246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7" h="303">
                  <a:moveTo>
                    <a:pt x="227" y="265"/>
                  </a:moveTo>
                  <a:lnTo>
                    <a:pt x="227" y="57"/>
                  </a:lnTo>
                  <a:lnTo>
                    <a:pt x="171" y="0"/>
                  </a:lnTo>
                  <a:lnTo>
                    <a:pt x="38" y="0"/>
                  </a:lnTo>
                  <a:lnTo>
                    <a:pt x="38" y="38"/>
                  </a:lnTo>
                  <a:lnTo>
                    <a:pt x="0" y="38"/>
                  </a:lnTo>
                  <a:lnTo>
                    <a:pt x="0" y="303"/>
                  </a:lnTo>
                  <a:lnTo>
                    <a:pt x="189" y="303"/>
                  </a:lnTo>
                  <a:lnTo>
                    <a:pt x="189" y="265"/>
                  </a:lnTo>
                  <a:lnTo>
                    <a:pt x="227" y="265"/>
                  </a:lnTo>
                  <a:close/>
                  <a:moveTo>
                    <a:pt x="171" y="26"/>
                  </a:moveTo>
                  <a:lnTo>
                    <a:pt x="201" y="57"/>
                  </a:lnTo>
                  <a:lnTo>
                    <a:pt x="171" y="57"/>
                  </a:lnTo>
                  <a:lnTo>
                    <a:pt x="171" y="26"/>
                  </a:lnTo>
                  <a:close/>
                  <a:moveTo>
                    <a:pt x="171" y="284"/>
                  </a:moveTo>
                  <a:lnTo>
                    <a:pt x="19" y="284"/>
                  </a:lnTo>
                  <a:lnTo>
                    <a:pt x="19" y="57"/>
                  </a:lnTo>
                  <a:lnTo>
                    <a:pt x="38" y="57"/>
                  </a:lnTo>
                  <a:lnTo>
                    <a:pt x="38" y="265"/>
                  </a:lnTo>
                  <a:lnTo>
                    <a:pt x="171" y="265"/>
                  </a:lnTo>
                  <a:lnTo>
                    <a:pt x="171" y="284"/>
                  </a:lnTo>
                  <a:close/>
                  <a:moveTo>
                    <a:pt x="57" y="246"/>
                  </a:moveTo>
                  <a:lnTo>
                    <a:pt x="57" y="19"/>
                  </a:lnTo>
                  <a:lnTo>
                    <a:pt x="152" y="19"/>
                  </a:lnTo>
                  <a:lnTo>
                    <a:pt x="152" y="76"/>
                  </a:lnTo>
                  <a:lnTo>
                    <a:pt x="208" y="76"/>
                  </a:lnTo>
                  <a:lnTo>
                    <a:pt x="208" y="246"/>
                  </a:lnTo>
                  <a:lnTo>
                    <a:pt x="57" y="24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21"/>
            <p:cNvSpPr>
              <a:spLocks noEditPoints="1"/>
            </p:cNvSpPr>
            <p:nvPr/>
          </p:nvSpPr>
          <p:spPr bwMode="auto">
            <a:xfrm>
              <a:off x="10178407" y="2548563"/>
              <a:ext cx="422175" cy="370452"/>
            </a:xfrm>
            <a:custGeom>
              <a:avLst/>
              <a:gdLst>
                <a:gd name="T0" fmla="*/ 302 w 302"/>
                <a:gd name="T1" fmla="*/ 57 h 265"/>
                <a:gd name="T2" fmla="*/ 302 w 302"/>
                <a:gd name="T3" fmla="*/ 19 h 265"/>
                <a:gd name="T4" fmla="*/ 137 w 302"/>
                <a:gd name="T5" fmla="*/ 19 h 265"/>
                <a:gd name="T6" fmla="*/ 118 w 302"/>
                <a:gd name="T7" fmla="*/ 0 h 265"/>
                <a:gd name="T8" fmla="*/ 0 w 302"/>
                <a:gd name="T9" fmla="*/ 0 h 265"/>
                <a:gd name="T10" fmla="*/ 0 w 302"/>
                <a:gd name="T11" fmla="*/ 57 h 265"/>
                <a:gd name="T12" fmla="*/ 0 w 302"/>
                <a:gd name="T13" fmla="*/ 66 h 265"/>
                <a:gd name="T14" fmla="*/ 0 w 302"/>
                <a:gd name="T15" fmla="*/ 265 h 265"/>
                <a:gd name="T16" fmla="*/ 302 w 302"/>
                <a:gd name="T17" fmla="*/ 265 h 265"/>
                <a:gd name="T18" fmla="*/ 302 w 302"/>
                <a:gd name="T19" fmla="*/ 71 h 265"/>
                <a:gd name="T20" fmla="*/ 302 w 302"/>
                <a:gd name="T21" fmla="*/ 57 h 265"/>
                <a:gd name="T22" fmla="*/ 283 w 302"/>
                <a:gd name="T23" fmla="*/ 246 h 265"/>
                <a:gd name="T24" fmla="*/ 18 w 302"/>
                <a:gd name="T25" fmla="*/ 246 h 265"/>
                <a:gd name="T26" fmla="*/ 18 w 302"/>
                <a:gd name="T27" fmla="*/ 76 h 265"/>
                <a:gd name="T28" fmla="*/ 283 w 302"/>
                <a:gd name="T29" fmla="*/ 76 h 265"/>
                <a:gd name="T30" fmla="*/ 283 w 302"/>
                <a:gd name="T31" fmla="*/ 246 h 265"/>
                <a:gd name="T32" fmla="*/ 283 w 302"/>
                <a:gd name="T33" fmla="*/ 57 h 265"/>
                <a:gd name="T34" fmla="*/ 18 w 302"/>
                <a:gd name="T35" fmla="*/ 57 h 265"/>
                <a:gd name="T36" fmla="*/ 18 w 302"/>
                <a:gd name="T37" fmla="*/ 19 h 265"/>
                <a:gd name="T38" fmla="*/ 111 w 302"/>
                <a:gd name="T39" fmla="*/ 19 h 265"/>
                <a:gd name="T40" fmla="*/ 130 w 302"/>
                <a:gd name="T41" fmla="*/ 38 h 265"/>
                <a:gd name="T42" fmla="*/ 283 w 302"/>
                <a:gd name="T43" fmla="*/ 38 h 265"/>
                <a:gd name="T44" fmla="*/ 283 w 302"/>
                <a:gd name="T45"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2" h="265">
                  <a:moveTo>
                    <a:pt x="302" y="57"/>
                  </a:moveTo>
                  <a:lnTo>
                    <a:pt x="302" y="19"/>
                  </a:lnTo>
                  <a:lnTo>
                    <a:pt x="137" y="19"/>
                  </a:lnTo>
                  <a:lnTo>
                    <a:pt x="118" y="0"/>
                  </a:lnTo>
                  <a:lnTo>
                    <a:pt x="0" y="0"/>
                  </a:lnTo>
                  <a:lnTo>
                    <a:pt x="0" y="57"/>
                  </a:lnTo>
                  <a:lnTo>
                    <a:pt x="0" y="66"/>
                  </a:lnTo>
                  <a:lnTo>
                    <a:pt x="0" y="265"/>
                  </a:lnTo>
                  <a:lnTo>
                    <a:pt x="302" y="265"/>
                  </a:lnTo>
                  <a:lnTo>
                    <a:pt x="302" y="71"/>
                  </a:lnTo>
                  <a:lnTo>
                    <a:pt x="302" y="57"/>
                  </a:lnTo>
                  <a:close/>
                  <a:moveTo>
                    <a:pt x="283" y="246"/>
                  </a:moveTo>
                  <a:lnTo>
                    <a:pt x="18" y="246"/>
                  </a:lnTo>
                  <a:lnTo>
                    <a:pt x="18" y="76"/>
                  </a:lnTo>
                  <a:lnTo>
                    <a:pt x="283" y="76"/>
                  </a:lnTo>
                  <a:lnTo>
                    <a:pt x="283" y="246"/>
                  </a:lnTo>
                  <a:close/>
                  <a:moveTo>
                    <a:pt x="283" y="57"/>
                  </a:moveTo>
                  <a:lnTo>
                    <a:pt x="18" y="57"/>
                  </a:lnTo>
                  <a:lnTo>
                    <a:pt x="18" y="19"/>
                  </a:lnTo>
                  <a:lnTo>
                    <a:pt x="111" y="19"/>
                  </a:lnTo>
                  <a:lnTo>
                    <a:pt x="130" y="38"/>
                  </a:lnTo>
                  <a:lnTo>
                    <a:pt x="283" y="38"/>
                  </a:lnTo>
                  <a:lnTo>
                    <a:pt x="283" y="5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34"/>
            <p:cNvSpPr>
              <a:spLocks noEditPoints="1"/>
            </p:cNvSpPr>
            <p:nvPr/>
          </p:nvSpPr>
          <p:spPr bwMode="auto">
            <a:xfrm>
              <a:off x="7559564" y="2614966"/>
              <a:ext cx="422175" cy="237648"/>
            </a:xfrm>
            <a:custGeom>
              <a:avLst/>
              <a:gdLst>
                <a:gd name="T0" fmla="*/ 293 w 302"/>
                <a:gd name="T1" fmla="*/ 170 h 170"/>
                <a:gd name="T2" fmla="*/ 302 w 302"/>
                <a:gd name="T3" fmla="*/ 19 h 170"/>
                <a:gd name="T4" fmla="*/ 283 w 302"/>
                <a:gd name="T5" fmla="*/ 0 h 170"/>
                <a:gd name="T6" fmla="*/ 9 w 302"/>
                <a:gd name="T7" fmla="*/ 0 h 170"/>
                <a:gd name="T8" fmla="*/ 0 w 302"/>
                <a:gd name="T9" fmla="*/ 151 h 170"/>
                <a:gd name="T10" fmla="*/ 19 w 302"/>
                <a:gd name="T11" fmla="*/ 170 h 170"/>
                <a:gd name="T12" fmla="*/ 19 w 302"/>
                <a:gd name="T13" fmla="*/ 19 h 170"/>
                <a:gd name="T14" fmla="*/ 283 w 302"/>
                <a:gd name="T15" fmla="*/ 151 h 170"/>
                <a:gd name="T16" fmla="*/ 19 w 302"/>
                <a:gd name="T17" fmla="*/ 19 h 170"/>
                <a:gd name="T18" fmla="*/ 66 w 302"/>
                <a:gd name="T19" fmla="*/ 38 h 170"/>
                <a:gd name="T20" fmla="*/ 37 w 302"/>
                <a:gd name="T21" fmla="*/ 57 h 170"/>
                <a:gd name="T22" fmla="*/ 104 w 302"/>
                <a:gd name="T23" fmla="*/ 57 h 170"/>
                <a:gd name="T24" fmla="*/ 85 w 302"/>
                <a:gd name="T25" fmla="*/ 38 h 170"/>
                <a:gd name="T26" fmla="*/ 104 w 302"/>
                <a:gd name="T27" fmla="*/ 57 h 170"/>
                <a:gd name="T28" fmla="*/ 123 w 302"/>
                <a:gd name="T29" fmla="*/ 57 h 170"/>
                <a:gd name="T30" fmla="*/ 142 w 302"/>
                <a:gd name="T31" fmla="*/ 38 h 170"/>
                <a:gd name="T32" fmla="*/ 179 w 302"/>
                <a:gd name="T33" fmla="*/ 57 h 170"/>
                <a:gd name="T34" fmla="*/ 160 w 302"/>
                <a:gd name="T35" fmla="*/ 38 h 170"/>
                <a:gd name="T36" fmla="*/ 179 w 302"/>
                <a:gd name="T37" fmla="*/ 57 h 170"/>
                <a:gd name="T38" fmla="*/ 217 w 302"/>
                <a:gd name="T39" fmla="*/ 38 h 170"/>
                <a:gd name="T40" fmla="*/ 198 w 302"/>
                <a:gd name="T41" fmla="*/ 57 h 170"/>
                <a:gd name="T42" fmla="*/ 236 w 302"/>
                <a:gd name="T43" fmla="*/ 38 h 170"/>
                <a:gd name="T44" fmla="*/ 264 w 302"/>
                <a:gd name="T45" fmla="*/ 57 h 170"/>
                <a:gd name="T46" fmla="*/ 236 w 302"/>
                <a:gd name="T47" fmla="*/ 38 h 170"/>
                <a:gd name="T48" fmla="*/ 37 w 302"/>
                <a:gd name="T49" fmla="*/ 95 h 170"/>
                <a:gd name="T50" fmla="*/ 56 w 302"/>
                <a:gd name="T51" fmla="*/ 76 h 170"/>
                <a:gd name="T52" fmla="*/ 94 w 302"/>
                <a:gd name="T53" fmla="*/ 95 h 170"/>
                <a:gd name="T54" fmla="*/ 75 w 302"/>
                <a:gd name="T55" fmla="*/ 76 h 170"/>
                <a:gd name="T56" fmla="*/ 94 w 302"/>
                <a:gd name="T57" fmla="*/ 95 h 170"/>
                <a:gd name="T58" fmla="*/ 113 w 302"/>
                <a:gd name="T59" fmla="*/ 95 h 170"/>
                <a:gd name="T60" fmla="*/ 132 w 302"/>
                <a:gd name="T61" fmla="*/ 76 h 170"/>
                <a:gd name="T62" fmla="*/ 170 w 302"/>
                <a:gd name="T63" fmla="*/ 95 h 170"/>
                <a:gd name="T64" fmla="*/ 151 w 302"/>
                <a:gd name="T65" fmla="*/ 76 h 170"/>
                <a:gd name="T66" fmla="*/ 170 w 302"/>
                <a:gd name="T67" fmla="*/ 95 h 170"/>
                <a:gd name="T68" fmla="*/ 208 w 302"/>
                <a:gd name="T69" fmla="*/ 76 h 170"/>
                <a:gd name="T70" fmla="*/ 189 w 302"/>
                <a:gd name="T71" fmla="*/ 95 h 170"/>
                <a:gd name="T72" fmla="*/ 227 w 302"/>
                <a:gd name="T73" fmla="*/ 76 h 170"/>
                <a:gd name="T74" fmla="*/ 264 w 302"/>
                <a:gd name="T75" fmla="*/ 95 h 170"/>
                <a:gd name="T76" fmla="*/ 227 w 302"/>
                <a:gd name="T77" fmla="*/ 76 h 170"/>
                <a:gd name="T78" fmla="*/ 66 w 302"/>
                <a:gd name="T79" fmla="*/ 114 h 170"/>
                <a:gd name="T80" fmla="*/ 37 w 302"/>
                <a:gd name="T81" fmla="*/ 133 h 170"/>
                <a:gd name="T82" fmla="*/ 85 w 302"/>
                <a:gd name="T83" fmla="*/ 114 h 170"/>
                <a:gd name="T84" fmla="*/ 208 w 302"/>
                <a:gd name="T85" fmla="*/ 133 h 170"/>
                <a:gd name="T86" fmla="*/ 85 w 302"/>
                <a:gd name="T87" fmla="*/ 114 h 170"/>
                <a:gd name="T88" fmla="*/ 264 w 302"/>
                <a:gd name="T89" fmla="*/ 114 h 170"/>
                <a:gd name="T90" fmla="*/ 246 w 302"/>
                <a:gd name="T91" fmla="*/ 133 h 170"/>
                <a:gd name="T92" fmla="*/ 227 w 302"/>
                <a:gd name="T93" fmla="*/ 11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2" h="170">
                  <a:moveTo>
                    <a:pt x="283" y="170"/>
                  </a:moveTo>
                  <a:lnTo>
                    <a:pt x="293" y="170"/>
                  </a:lnTo>
                  <a:lnTo>
                    <a:pt x="302" y="170"/>
                  </a:lnTo>
                  <a:lnTo>
                    <a:pt x="302" y="19"/>
                  </a:lnTo>
                  <a:lnTo>
                    <a:pt x="302" y="0"/>
                  </a:lnTo>
                  <a:lnTo>
                    <a:pt x="283" y="0"/>
                  </a:lnTo>
                  <a:lnTo>
                    <a:pt x="19" y="0"/>
                  </a:lnTo>
                  <a:lnTo>
                    <a:pt x="9" y="0"/>
                  </a:lnTo>
                  <a:lnTo>
                    <a:pt x="0" y="0"/>
                  </a:lnTo>
                  <a:lnTo>
                    <a:pt x="0" y="151"/>
                  </a:lnTo>
                  <a:lnTo>
                    <a:pt x="0" y="170"/>
                  </a:lnTo>
                  <a:lnTo>
                    <a:pt x="19" y="170"/>
                  </a:lnTo>
                  <a:lnTo>
                    <a:pt x="283" y="170"/>
                  </a:lnTo>
                  <a:close/>
                  <a:moveTo>
                    <a:pt x="19" y="19"/>
                  </a:moveTo>
                  <a:lnTo>
                    <a:pt x="283" y="19"/>
                  </a:lnTo>
                  <a:lnTo>
                    <a:pt x="283" y="151"/>
                  </a:lnTo>
                  <a:lnTo>
                    <a:pt x="19" y="151"/>
                  </a:lnTo>
                  <a:lnTo>
                    <a:pt x="19" y="19"/>
                  </a:lnTo>
                  <a:close/>
                  <a:moveTo>
                    <a:pt x="37" y="38"/>
                  </a:moveTo>
                  <a:lnTo>
                    <a:pt x="66" y="38"/>
                  </a:lnTo>
                  <a:lnTo>
                    <a:pt x="66" y="57"/>
                  </a:lnTo>
                  <a:lnTo>
                    <a:pt x="37" y="57"/>
                  </a:lnTo>
                  <a:lnTo>
                    <a:pt x="37" y="38"/>
                  </a:lnTo>
                  <a:close/>
                  <a:moveTo>
                    <a:pt x="104" y="57"/>
                  </a:moveTo>
                  <a:lnTo>
                    <a:pt x="85" y="57"/>
                  </a:lnTo>
                  <a:lnTo>
                    <a:pt x="85" y="38"/>
                  </a:lnTo>
                  <a:lnTo>
                    <a:pt x="104" y="38"/>
                  </a:lnTo>
                  <a:lnTo>
                    <a:pt x="104" y="57"/>
                  </a:lnTo>
                  <a:close/>
                  <a:moveTo>
                    <a:pt x="142" y="57"/>
                  </a:moveTo>
                  <a:lnTo>
                    <a:pt x="123" y="57"/>
                  </a:lnTo>
                  <a:lnTo>
                    <a:pt x="123" y="38"/>
                  </a:lnTo>
                  <a:lnTo>
                    <a:pt x="142" y="38"/>
                  </a:lnTo>
                  <a:lnTo>
                    <a:pt x="142" y="57"/>
                  </a:lnTo>
                  <a:close/>
                  <a:moveTo>
                    <a:pt x="179" y="57"/>
                  </a:moveTo>
                  <a:lnTo>
                    <a:pt x="160" y="57"/>
                  </a:lnTo>
                  <a:lnTo>
                    <a:pt x="160" y="38"/>
                  </a:lnTo>
                  <a:lnTo>
                    <a:pt x="179" y="38"/>
                  </a:lnTo>
                  <a:lnTo>
                    <a:pt x="179" y="57"/>
                  </a:lnTo>
                  <a:close/>
                  <a:moveTo>
                    <a:pt x="198" y="38"/>
                  </a:moveTo>
                  <a:lnTo>
                    <a:pt x="217" y="38"/>
                  </a:lnTo>
                  <a:lnTo>
                    <a:pt x="217" y="57"/>
                  </a:lnTo>
                  <a:lnTo>
                    <a:pt x="198" y="57"/>
                  </a:lnTo>
                  <a:lnTo>
                    <a:pt x="198" y="38"/>
                  </a:lnTo>
                  <a:close/>
                  <a:moveTo>
                    <a:pt x="236" y="38"/>
                  </a:moveTo>
                  <a:lnTo>
                    <a:pt x="264" y="38"/>
                  </a:lnTo>
                  <a:lnTo>
                    <a:pt x="264" y="57"/>
                  </a:lnTo>
                  <a:lnTo>
                    <a:pt x="236" y="57"/>
                  </a:lnTo>
                  <a:lnTo>
                    <a:pt x="236" y="38"/>
                  </a:lnTo>
                  <a:close/>
                  <a:moveTo>
                    <a:pt x="56" y="95"/>
                  </a:moveTo>
                  <a:lnTo>
                    <a:pt x="37" y="95"/>
                  </a:lnTo>
                  <a:lnTo>
                    <a:pt x="37" y="76"/>
                  </a:lnTo>
                  <a:lnTo>
                    <a:pt x="56" y="76"/>
                  </a:lnTo>
                  <a:lnTo>
                    <a:pt x="56" y="95"/>
                  </a:lnTo>
                  <a:close/>
                  <a:moveTo>
                    <a:pt x="94" y="95"/>
                  </a:moveTo>
                  <a:lnTo>
                    <a:pt x="75" y="95"/>
                  </a:lnTo>
                  <a:lnTo>
                    <a:pt x="75" y="76"/>
                  </a:lnTo>
                  <a:lnTo>
                    <a:pt x="94" y="76"/>
                  </a:lnTo>
                  <a:lnTo>
                    <a:pt x="94" y="95"/>
                  </a:lnTo>
                  <a:close/>
                  <a:moveTo>
                    <a:pt x="132" y="95"/>
                  </a:moveTo>
                  <a:lnTo>
                    <a:pt x="113" y="95"/>
                  </a:lnTo>
                  <a:lnTo>
                    <a:pt x="113" y="76"/>
                  </a:lnTo>
                  <a:lnTo>
                    <a:pt x="132" y="76"/>
                  </a:lnTo>
                  <a:lnTo>
                    <a:pt x="132" y="95"/>
                  </a:lnTo>
                  <a:close/>
                  <a:moveTo>
                    <a:pt x="170" y="95"/>
                  </a:moveTo>
                  <a:lnTo>
                    <a:pt x="151" y="95"/>
                  </a:lnTo>
                  <a:lnTo>
                    <a:pt x="151" y="76"/>
                  </a:lnTo>
                  <a:lnTo>
                    <a:pt x="170" y="76"/>
                  </a:lnTo>
                  <a:lnTo>
                    <a:pt x="170" y="95"/>
                  </a:lnTo>
                  <a:close/>
                  <a:moveTo>
                    <a:pt x="189" y="76"/>
                  </a:moveTo>
                  <a:lnTo>
                    <a:pt x="208" y="76"/>
                  </a:lnTo>
                  <a:lnTo>
                    <a:pt x="208" y="95"/>
                  </a:lnTo>
                  <a:lnTo>
                    <a:pt x="189" y="95"/>
                  </a:lnTo>
                  <a:lnTo>
                    <a:pt x="189" y="76"/>
                  </a:lnTo>
                  <a:close/>
                  <a:moveTo>
                    <a:pt x="227" y="76"/>
                  </a:moveTo>
                  <a:lnTo>
                    <a:pt x="264" y="76"/>
                  </a:lnTo>
                  <a:lnTo>
                    <a:pt x="264" y="95"/>
                  </a:lnTo>
                  <a:lnTo>
                    <a:pt x="227" y="95"/>
                  </a:lnTo>
                  <a:lnTo>
                    <a:pt x="227" y="76"/>
                  </a:lnTo>
                  <a:close/>
                  <a:moveTo>
                    <a:pt x="37" y="114"/>
                  </a:moveTo>
                  <a:lnTo>
                    <a:pt x="66" y="114"/>
                  </a:lnTo>
                  <a:lnTo>
                    <a:pt x="66" y="133"/>
                  </a:lnTo>
                  <a:lnTo>
                    <a:pt x="37" y="133"/>
                  </a:lnTo>
                  <a:lnTo>
                    <a:pt x="37" y="114"/>
                  </a:lnTo>
                  <a:close/>
                  <a:moveTo>
                    <a:pt x="85" y="114"/>
                  </a:moveTo>
                  <a:lnTo>
                    <a:pt x="208" y="114"/>
                  </a:lnTo>
                  <a:lnTo>
                    <a:pt x="208" y="133"/>
                  </a:lnTo>
                  <a:lnTo>
                    <a:pt x="85" y="133"/>
                  </a:lnTo>
                  <a:lnTo>
                    <a:pt x="85" y="114"/>
                  </a:lnTo>
                  <a:close/>
                  <a:moveTo>
                    <a:pt x="246" y="114"/>
                  </a:moveTo>
                  <a:lnTo>
                    <a:pt x="264" y="114"/>
                  </a:lnTo>
                  <a:lnTo>
                    <a:pt x="264" y="133"/>
                  </a:lnTo>
                  <a:lnTo>
                    <a:pt x="246" y="133"/>
                  </a:lnTo>
                  <a:lnTo>
                    <a:pt x="227" y="133"/>
                  </a:lnTo>
                  <a:lnTo>
                    <a:pt x="227" y="114"/>
                  </a:lnTo>
                  <a:lnTo>
                    <a:pt x="246" y="1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39"/>
            <p:cNvSpPr>
              <a:spLocks noEditPoints="1"/>
            </p:cNvSpPr>
            <p:nvPr/>
          </p:nvSpPr>
          <p:spPr bwMode="auto">
            <a:xfrm>
              <a:off x="8539609" y="2548563"/>
              <a:ext cx="422175" cy="370452"/>
            </a:xfrm>
            <a:custGeom>
              <a:avLst/>
              <a:gdLst>
                <a:gd name="T0" fmla="*/ 302 w 302"/>
                <a:gd name="T1" fmla="*/ 66 h 265"/>
                <a:gd name="T2" fmla="*/ 302 w 302"/>
                <a:gd name="T3" fmla="*/ 19 h 265"/>
                <a:gd name="T4" fmla="*/ 146 w 302"/>
                <a:gd name="T5" fmla="*/ 19 h 265"/>
                <a:gd name="T6" fmla="*/ 127 w 302"/>
                <a:gd name="T7" fmla="*/ 0 h 265"/>
                <a:gd name="T8" fmla="*/ 0 w 302"/>
                <a:gd name="T9" fmla="*/ 0 h 265"/>
                <a:gd name="T10" fmla="*/ 0 w 302"/>
                <a:gd name="T11" fmla="*/ 66 h 265"/>
                <a:gd name="T12" fmla="*/ 0 w 302"/>
                <a:gd name="T13" fmla="*/ 265 h 265"/>
                <a:gd name="T14" fmla="*/ 302 w 302"/>
                <a:gd name="T15" fmla="*/ 265 h 265"/>
                <a:gd name="T16" fmla="*/ 302 w 302"/>
                <a:gd name="T17" fmla="*/ 71 h 265"/>
                <a:gd name="T18" fmla="*/ 302 w 302"/>
                <a:gd name="T19" fmla="*/ 66 h 265"/>
                <a:gd name="T20" fmla="*/ 283 w 302"/>
                <a:gd name="T21" fmla="*/ 66 h 265"/>
                <a:gd name="T22" fmla="*/ 283 w 302"/>
                <a:gd name="T23" fmla="*/ 71 h 265"/>
                <a:gd name="T24" fmla="*/ 283 w 302"/>
                <a:gd name="T25" fmla="*/ 246 h 265"/>
                <a:gd name="T26" fmla="*/ 19 w 302"/>
                <a:gd name="T27" fmla="*/ 246 h 265"/>
                <a:gd name="T28" fmla="*/ 19 w 302"/>
                <a:gd name="T29" fmla="*/ 66 h 265"/>
                <a:gd name="T30" fmla="*/ 19 w 302"/>
                <a:gd name="T31" fmla="*/ 19 h 265"/>
                <a:gd name="T32" fmla="*/ 118 w 302"/>
                <a:gd name="T33" fmla="*/ 19 h 265"/>
                <a:gd name="T34" fmla="*/ 137 w 302"/>
                <a:gd name="T35" fmla="*/ 38 h 265"/>
                <a:gd name="T36" fmla="*/ 283 w 302"/>
                <a:gd name="T37" fmla="*/ 38 h 265"/>
                <a:gd name="T38" fmla="*/ 283 w 302"/>
                <a:gd name="T39" fmla="*/ 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2" h="265">
                  <a:moveTo>
                    <a:pt x="302" y="66"/>
                  </a:moveTo>
                  <a:lnTo>
                    <a:pt x="302" y="19"/>
                  </a:lnTo>
                  <a:lnTo>
                    <a:pt x="146" y="19"/>
                  </a:lnTo>
                  <a:lnTo>
                    <a:pt x="127" y="0"/>
                  </a:lnTo>
                  <a:lnTo>
                    <a:pt x="0" y="0"/>
                  </a:lnTo>
                  <a:lnTo>
                    <a:pt x="0" y="66"/>
                  </a:lnTo>
                  <a:lnTo>
                    <a:pt x="0" y="265"/>
                  </a:lnTo>
                  <a:lnTo>
                    <a:pt x="302" y="265"/>
                  </a:lnTo>
                  <a:lnTo>
                    <a:pt x="302" y="71"/>
                  </a:lnTo>
                  <a:lnTo>
                    <a:pt x="302" y="66"/>
                  </a:lnTo>
                  <a:close/>
                  <a:moveTo>
                    <a:pt x="283" y="66"/>
                  </a:moveTo>
                  <a:lnTo>
                    <a:pt x="283" y="71"/>
                  </a:lnTo>
                  <a:lnTo>
                    <a:pt x="283" y="246"/>
                  </a:lnTo>
                  <a:lnTo>
                    <a:pt x="19" y="246"/>
                  </a:lnTo>
                  <a:lnTo>
                    <a:pt x="19" y="66"/>
                  </a:lnTo>
                  <a:lnTo>
                    <a:pt x="19" y="19"/>
                  </a:lnTo>
                  <a:lnTo>
                    <a:pt x="118" y="19"/>
                  </a:lnTo>
                  <a:lnTo>
                    <a:pt x="137" y="38"/>
                  </a:lnTo>
                  <a:lnTo>
                    <a:pt x="283" y="38"/>
                  </a:lnTo>
                  <a:lnTo>
                    <a:pt x="283"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43"/>
            <p:cNvSpPr>
              <a:spLocks noEditPoints="1"/>
            </p:cNvSpPr>
            <p:nvPr/>
          </p:nvSpPr>
          <p:spPr bwMode="auto">
            <a:xfrm>
              <a:off x="3846635" y="2590205"/>
              <a:ext cx="584325" cy="287168"/>
            </a:xfrm>
            <a:custGeom>
              <a:avLst/>
              <a:gdLst>
                <a:gd name="T0" fmla="*/ 194 w 198"/>
                <a:gd name="T1" fmla="*/ 65 h 97"/>
                <a:gd name="T2" fmla="*/ 182 w 198"/>
                <a:gd name="T3" fmla="*/ 53 h 97"/>
                <a:gd name="T4" fmla="*/ 164 w 198"/>
                <a:gd name="T5" fmla="*/ 53 h 97"/>
                <a:gd name="T6" fmla="*/ 140 w 198"/>
                <a:gd name="T7" fmla="*/ 29 h 97"/>
                <a:gd name="T8" fmla="*/ 118 w 198"/>
                <a:gd name="T9" fmla="*/ 29 h 97"/>
                <a:gd name="T10" fmla="*/ 118 w 198"/>
                <a:gd name="T11" fmla="*/ 0 h 97"/>
                <a:gd name="T12" fmla="*/ 8 w 198"/>
                <a:gd name="T13" fmla="*/ 0 h 97"/>
                <a:gd name="T14" fmla="*/ 8 w 198"/>
                <a:gd name="T15" fmla="*/ 73 h 97"/>
                <a:gd name="T16" fmla="*/ 0 w 198"/>
                <a:gd name="T17" fmla="*/ 73 h 97"/>
                <a:gd name="T18" fmla="*/ 0 w 198"/>
                <a:gd name="T19" fmla="*/ 81 h 97"/>
                <a:gd name="T20" fmla="*/ 8 w 198"/>
                <a:gd name="T21" fmla="*/ 81 h 97"/>
                <a:gd name="T22" fmla="*/ 8 w 198"/>
                <a:gd name="T23" fmla="*/ 89 h 97"/>
                <a:gd name="T24" fmla="*/ 32 w 198"/>
                <a:gd name="T25" fmla="*/ 89 h 97"/>
                <a:gd name="T26" fmla="*/ 44 w 198"/>
                <a:gd name="T27" fmla="*/ 97 h 97"/>
                <a:gd name="T28" fmla="*/ 55 w 198"/>
                <a:gd name="T29" fmla="*/ 89 h 97"/>
                <a:gd name="T30" fmla="*/ 114 w 198"/>
                <a:gd name="T31" fmla="*/ 89 h 97"/>
                <a:gd name="T32" fmla="*/ 118 w 198"/>
                <a:gd name="T33" fmla="*/ 89 h 97"/>
                <a:gd name="T34" fmla="*/ 159 w 198"/>
                <a:gd name="T35" fmla="*/ 89 h 97"/>
                <a:gd name="T36" fmla="*/ 170 w 198"/>
                <a:gd name="T37" fmla="*/ 97 h 97"/>
                <a:gd name="T38" fmla="*/ 181 w 198"/>
                <a:gd name="T39" fmla="*/ 89 h 97"/>
                <a:gd name="T40" fmla="*/ 198 w 198"/>
                <a:gd name="T41" fmla="*/ 89 h 97"/>
                <a:gd name="T42" fmla="*/ 198 w 198"/>
                <a:gd name="T43" fmla="*/ 81 h 97"/>
                <a:gd name="T44" fmla="*/ 194 w 198"/>
                <a:gd name="T45" fmla="*/ 81 h 97"/>
                <a:gd name="T46" fmla="*/ 194 w 198"/>
                <a:gd name="T47" fmla="*/ 65 h 97"/>
                <a:gd name="T48" fmla="*/ 44 w 198"/>
                <a:gd name="T49" fmla="*/ 89 h 97"/>
                <a:gd name="T50" fmla="*/ 40 w 198"/>
                <a:gd name="T51" fmla="*/ 85 h 97"/>
                <a:gd name="T52" fmla="*/ 44 w 198"/>
                <a:gd name="T53" fmla="*/ 81 h 97"/>
                <a:gd name="T54" fmla="*/ 48 w 198"/>
                <a:gd name="T55" fmla="*/ 85 h 97"/>
                <a:gd name="T56" fmla="*/ 44 w 198"/>
                <a:gd name="T57" fmla="*/ 89 h 97"/>
                <a:gd name="T58" fmla="*/ 110 w 198"/>
                <a:gd name="T59" fmla="*/ 81 h 97"/>
                <a:gd name="T60" fmla="*/ 55 w 198"/>
                <a:gd name="T61" fmla="*/ 81 h 97"/>
                <a:gd name="T62" fmla="*/ 44 w 198"/>
                <a:gd name="T63" fmla="*/ 73 h 97"/>
                <a:gd name="T64" fmla="*/ 32 w 198"/>
                <a:gd name="T65" fmla="*/ 81 h 97"/>
                <a:gd name="T66" fmla="*/ 16 w 198"/>
                <a:gd name="T67" fmla="*/ 81 h 97"/>
                <a:gd name="T68" fmla="*/ 16 w 198"/>
                <a:gd name="T69" fmla="*/ 8 h 97"/>
                <a:gd name="T70" fmla="*/ 110 w 198"/>
                <a:gd name="T71" fmla="*/ 8 h 97"/>
                <a:gd name="T72" fmla="*/ 110 w 198"/>
                <a:gd name="T73" fmla="*/ 81 h 97"/>
                <a:gd name="T74" fmla="*/ 118 w 198"/>
                <a:gd name="T75" fmla="*/ 37 h 97"/>
                <a:gd name="T76" fmla="*/ 136 w 198"/>
                <a:gd name="T77" fmla="*/ 37 h 97"/>
                <a:gd name="T78" fmla="*/ 152 w 198"/>
                <a:gd name="T79" fmla="*/ 53 h 97"/>
                <a:gd name="T80" fmla="*/ 118 w 198"/>
                <a:gd name="T81" fmla="*/ 53 h 97"/>
                <a:gd name="T82" fmla="*/ 118 w 198"/>
                <a:gd name="T83" fmla="*/ 37 h 97"/>
                <a:gd name="T84" fmla="*/ 170 w 198"/>
                <a:gd name="T85" fmla="*/ 89 h 97"/>
                <a:gd name="T86" fmla="*/ 166 w 198"/>
                <a:gd name="T87" fmla="*/ 85 h 97"/>
                <a:gd name="T88" fmla="*/ 170 w 198"/>
                <a:gd name="T89" fmla="*/ 81 h 97"/>
                <a:gd name="T90" fmla="*/ 174 w 198"/>
                <a:gd name="T91" fmla="*/ 85 h 97"/>
                <a:gd name="T92" fmla="*/ 170 w 198"/>
                <a:gd name="T93" fmla="*/ 89 h 97"/>
                <a:gd name="T94" fmla="*/ 186 w 198"/>
                <a:gd name="T95" fmla="*/ 81 h 97"/>
                <a:gd name="T96" fmla="*/ 181 w 198"/>
                <a:gd name="T97" fmla="*/ 81 h 97"/>
                <a:gd name="T98" fmla="*/ 170 w 198"/>
                <a:gd name="T99" fmla="*/ 73 h 97"/>
                <a:gd name="T100" fmla="*/ 159 w 198"/>
                <a:gd name="T101" fmla="*/ 81 h 97"/>
                <a:gd name="T102" fmla="*/ 118 w 198"/>
                <a:gd name="T103" fmla="*/ 81 h 97"/>
                <a:gd name="T104" fmla="*/ 118 w 198"/>
                <a:gd name="T105" fmla="*/ 61 h 97"/>
                <a:gd name="T106" fmla="*/ 182 w 198"/>
                <a:gd name="T107" fmla="*/ 61 h 97"/>
                <a:gd name="T108" fmla="*/ 186 w 198"/>
                <a:gd name="T109" fmla="*/ 65 h 97"/>
                <a:gd name="T110" fmla="*/ 186 w 198"/>
                <a:gd name="T111"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97">
                  <a:moveTo>
                    <a:pt x="194" y="65"/>
                  </a:moveTo>
                  <a:cubicBezTo>
                    <a:pt x="194" y="58"/>
                    <a:pt x="189" y="53"/>
                    <a:pt x="182" y="53"/>
                  </a:cubicBezTo>
                  <a:cubicBezTo>
                    <a:pt x="164" y="53"/>
                    <a:pt x="164" y="53"/>
                    <a:pt x="164" y="53"/>
                  </a:cubicBezTo>
                  <a:cubicBezTo>
                    <a:pt x="140" y="29"/>
                    <a:pt x="140" y="29"/>
                    <a:pt x="140" y="29"/>
                  </a:cubicBezTo>
                  <a:cubicBezTo>
                    <a:pt x="118" y="29"/>
                    <a:pt x="118" y="29"/>
                    <a:pt x="118" y="29"/>
                  </a:cubicBezTo>
                  <a:cubicBezTo>
                    <a:pt x="118" y="0"/>
                    <a:pt x="118" y="0"/>
                    <a:pt x="118" y="0"/>
                  </a:cubicBezTo>
                  <a:cubicBezTo>
                    <a:pt x="8" y="0"/>
                    <a:pt x="8" y="0"/>
                    <a:pt x="8" y="0"/>
                  </a:cubicBezTo>
                  <a:cubicBezTo>
                    <a:pt x="8" y="73"/>
                    <a:pt x="8" y="73"/>
                    <a:pt x="8" y="73"/>
                  </a:cubicBezTo>
                  <a:cubicBezTo>
                    <a:pt x="0" y="73"/>
                    <a:pt x="0" y="73"/>
                    <a:pt x="0" y="73"/>
                  </a:cubicBezTo>
                  <a:cubicBezTo>
                    <a:pt x="0" y="81"/>
                    <a:pt x="0" y="81"/>
                    <a:pt x="0" y="81"/>
                  </a:cubicBezTo>
                  <a:cubicBezTo>
                    <a:pt x="8" y="81"/>
                    <a:pt x="8" y="81"/>
                    <a:pt x="8" y="81"/>
                  </a:cubicBezTo>
                  <a:cubicBezTo>
                    <a:pt x="8" y="89"/>
                    <a:pt x="8" y="89"/>
                    <a:pt x="8" y="89"/>
                  </a:cubicBezTo>
                  <a:cubicBezTo>
                    <a:pt x="32" y="89"/>
                    <a:pt x="32" y="89"/>
                    <a:pt x="32" y="89"/>
                  </a:cubicBezTo>
                  <a:cubicBezTo>
                    <a:pt x="34" y="94"/>
                    <a:pt x="39" y="97"/>
                    <a:pt x="44" y="97"/>
                  </a:cubicBezTo>
                  <a:cubicBezTo>
                    <a:pt x="49" y="97"/>
                    <a:pt x="54" y="94"/>
                    <a:pt x="55" y="89"/>
                  </a:cubicBezTo>
                  <a:cubicBezTo>
                    <a:pt x="114" y="89"/>
                    <a:pt x="114" y="89"/>
                    <a:pt x="114" y="89"/>
                  </a:cubicBezTo>
                  <a:cubicBezTo>
                    <a:pt x="118" y="89"/>
                    <a:pt x="118" y="89"/>
                    <a:pt x="118" y="89"/>
                  </a:cubicBezTo>
                  <a:cubicBezTo>
                    <a:pt x="159" y="89"/>
                    <a:pt x="159" y="89"/>
                    <a:pt x="159" y="89"/>
                  </a:cubicBezTo>
                  <a:cubicBezTo>
                    <a:pt x="160" y="94"/>
                    <a:pt x="165" y="97"/>
                    <a:pt x="170" y="97"/>
                  </a:cubicBezTo>
                  <a:cubicBezTo>
                    <a:pt x="175" y="97"/>
                    <a:pt x="180" y="94"/>
                    <a:pt x="181" y="89"/>
                  </a:cubicBezTo>
                  <a:cubicBezTo>
                    <a:pt x="198" y="89"/>
                    <a:pt x="198" y="89"/>
                    <a:pt x="198" y="89"/>
                  </a:cubicBezTo>
                  <a:cubicBezTo>
                    <a:pt x="198" y="81"/>
                    <a:pt x="198" y="81"/>
                    <a:pt x="198" y="81"/>
                  </a:cubicBezTo>
                  <a:cubicBezTo>
                    <a:pt x="194" y="81"/>
                    <a:pt x="194" y="81"/>
                    <a:pt x="194" y="81"/>
                  </a:cubicBezTo>
                  <a:lnTo>
                    <a:pt x="194" y="65"/>
                  </a:lnTo>
                  <a:close/>
                  <a:moveTo>
                    <a:pt x="44" y="89"/>
                  </a:moveTo>
                  <a:cubicBezTo>
                    <a:pt x="42" y="89"/>
                    <a:pt x="40" y="87"/>
                    <a:pt x="40" y="85"/>
                  </a:cubicBezTo>
                  <a:cubicBezTo>
                    <a:pt x="40" y="83"/>
                    <a:pt x="42" y="81"/>
                    <a:pt x="44" y="81"/>
                  </a:cubicBezTo>
                  <a:cubicBezTo>
                    <a:pt x="46" y="81"/>
                    <a:pt x="48" y="83"/>
                    <a:pt x="48" y="85"/>
                  </a:cubicBezTo>
                  <a:cubicBezTo>
                    <a:pt x="48" y="87"/>
                    <a:pt x="46" y="89"/>
                    <a:pt x="44" y="89"/>
                  </a:cubicBezTo>
                  <a:close/>
                  <a:moveTo>
                    <a:pt x="110" y="81"/>
                  </a:moveTo>
                  <a:cubicBezTo>
                    <a:pt x="55" y="81"/>
                    <a:pt x="55" y="81"/>
                    <a:pt x="55" y="81"/>
                  </a:cubicBezTo>
                  <a:cubicBezTo>
                    <a:pt x="54" y="76"/>
                    <a:pt x="49" y="73"/>
                    <a:pt x="44" y="73"/>
                  </a:cubicBezTo>
                  <a:cubicBezTo>
                    <a:pt x="39" y="73"/>
                    <a:pt x="34" y="76"/>
                    <a:pt x="32" y="81"/>
                  </a:cubicBezTo>
                  <a:cubicBezTo>
                    <a:pt x="16" y="81"/>
                    <a:pt x="16" y="81"/>
                    <a:pt x="16" y="81"/>
                  </a:cubicBezTo>
                  <a:cubicBezTo>
                    <a:pt x="16" y="8"/>
                    <a:pt x="16" y="8"/>
                    <a:pt x="16" y="8"/>
                  </a:cubicBezTo>
                  <a:cubicBezTo>
                    <a:pt x="110" y="8"/>
                    <a:pt x="110" y="8"/>
                    <a:pt x="110" y="8"/>
                  </a:cubicBezTo>
                  <a:lnTo>
                    <a:pt x="110" y="81"/>
                  </a:lnTo>
                  <a:close/>
                  <a:moveTo>
                    <a:pt x="118" y="37"/>
                  </a:moveTo>
                  <a:cubicBezTo>
                    <a:pt x="136" y="37"/>
                    <a:pt x="136" y="37"/>
                    <a:pt x="136" y="37"/>
                  </a:cubicBezTo>
                  <a:cubicBezTo>
                    <a:pt x="152" y="53"/>
                    <a:pt x="152" y="53"/>
                    <a:pt x="152" y="53"/>
                  </a:cubicBezTo>
                  <a:cubicBezTo>
                    <a:pt x="118" y="53"/>
                    <a:pt x="118" y="53"/>
                    <a:pt x="118" y="53"/>
                  </a:cubicBezTo>
                  <a:lnTo>
                    <a:pt x="118" y="37"/>
                  </a:lnTo>
                  <a:close/>
                  <a:moveTo>
                    <a:pt x="170" y="89"/>
                  </a:moveTo>
                  <a:cubicBezTo>
                    <a:pt x="168" y="89"/>
                    <a:pt x="166" y="87"/>
                    <a:pt x="166" y="85"/>
                  </a:cubicBezTo>
                  <a:cubicBezTo>
                    <a:pt x="166" y="83"/>
                    <a:pt x="168" y="81"/>
                    <a:pt x="170" y="81"/>
                  </a:cubicBezTo>
                  <a:cubicBezTo>
                    <a:pt x="172" y="81"/>
                    <a:pt x="174" y="83"/>
                    <a:pt x="174" y="85"/>
                  </a:cubicBezTo>
                  <a:cubicBezTo>
                    <a:pt x="174" y="87"/>
                    <a:pt x="172" y="89"/>
                    <a:pt x="170" y="89"/>
                  </a:cubicBezTo>
                  <a:close/>
                  <a:moveTo>
                    <a:pt x="186" y="81"/>
                  </a:moveTo>
                  <a:cubicBezTo>
                    <a:pt x="181" y="81"/>
                    <a:pt x="181" y="81"/>
                    <a:pt x="181" y="81"/>
                  </a:cubicBezTo>
                  <a:cubicBezTo>
                    <a:pt x="180" y="76"/>
                    <a:pt x="175" y="73"/>
                    <a:pt x="170" y="73"/>
                  </a:cubicBezTo>
                  <a:cubicBezTo>
                    <a:pt x="165" y="73"/>
                    <a:pt x="160" y="76"/>
                    <a:pt x="159" y="81"/>
                  </a:cubicBezTo>
                  <a:cubicBezTo>
                    <a:pt x="118" y="81"/>
                    <a:pt x="118" y="81"/>
                    <a:pt x="118" y="81"/>
                  </a:cubicBezTo>
                  <a:cubicBezTo>
                    <a:pt x="118" y="61"/>
                    <a:pt x="118" y="61"/>
                    <a:pt x="118" y="61"/>
                  </a:cubicBezTo>
                  <a:cubicBezTo>
                    <a:pt x="182" y="61"/>
                    <a:pt x="182" y="61"/>
                    <a:pt x="182" y="61"/>
                  </a:cubicBezTo>
                  <a:cubicBezTo>
                    <a:pt x="184" y="61"/>
                    <a:pt x="186" y="63"/>
                    <a:pt x="186" y="65"/>
                  </a:cubicBezTo>
                  <a:lnTo>
                    <a:pt x="186" y="8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225"/>
            <p:cNvSpPr>
              <a:spLocks noEditPoints="1"/>
            </p:cNvSpPr>
            <p:nvPr/>
          </p:nvSpPr>
          <p:spPr bwMode="auto">
            <a:xfrm>
              <a:off x="6692228" y="2542273"/>
              <a:ext cx="390023" cy="383033"/>
            </a:xfrm>
            <a:custGeom>
              <a:avLst/>
              <a:gdLst>
                <a:gd name="T0" fmla="*/ 111 w 118"/>
                <a:gd name="T1" fmla="*/ 11 h 116"/>
                <a:gd name="T2" fmla="*/ 95 w 118"/>
                <a:gd name="T3" fmla="*/ 27 h 116"/>
                <a:gd name="T4" fmla="*/ 89 w 118"/>
                <a:gd name="T5" fmla="*/ 27 h 116"/>
                <a:gd name="T6" fmla="*/ 89 w 118"/>
                <a:gd name="T7" fmla="*/ 22 h 116"/>
                <a:gd name="T8" fmla="*/ 105 w 118"/>
                <a:gd name="T9" fmla="*/ 6 h 116"/>
                <a:gd name="T10" fmla="*/ 100 w 118"/>
                <a:gd name="T11" fmla="*/ 3 h 116"/>
                <a:gd name="T12" fmla="*/ 88 w 118"/>
                <a:gd name="T13" fmla="*/ 0 h 116"/>
                <a:gd name="T14" fmla="*/ 68 w 118"/>
                <a:gd name="T15" fmla="*/ 9 h 116"/>
                <a:gd name="T16" fmla="*/ 61 w 118"/>
                <a:gd name="T17" fmla="*/ 33 h 116"/>
                <a:gd name="T18" fmla="*/ 5 w 118"/>
                <a:gd name="T19" fmla="*/ 89 h 116"/>
                <a:gd name="T20" fmla="*/ 0 w 118"/>
                <a:gd name="T21" fmla="*/ 100 h 116"/>
                <a:gd name="T22" fmla="*/ 5 w 118"/>
                <a:gd name="T23" fmla="*/ 112 h 116"/>
                <a:gd name="T24" fmla="*/ 16 w 118"/>
                <a:gd name="T25" fmla="*/ 116 h 116"/>
                <a:gd name="T26" fmla="*/ 27 w 118"/>
                <a:gd name="T27" fmla="*/ 112 h 116"/>
                <a:gd name="T28" fmla="*/ 83 w 118"/>
                <a:gd name="T29" fmla="*/ 56 h 116"/>
                <a:gd name="T30" fmla="*/ 88 w 118"/>
                <a:gd name="T31" fmla="*/ 56 h 116"/>
                <a:gd name="T32" fmla="*/ 88 w 118"/>
                <a:gd name="T33" fmla="*/ 56 h 116"/>
                <a:gd name="T34" fmla="*/ 108 w 118"/>
                <a:gd name="T35" fmla="*/ 48 h 116"/>
                <a:gd name="T36" fmla="*/ 113 w 118"/>
                <a:gd name="T37" fmla="*/ 16 h 116"/>
                <a:gd name="T38" fmla="*/ 111 w 118"/>
                <a:gd name="T39" fmla="*/ 11 h 116"/>
                <a:gd name="T40" fmla="*/ 102 w 118"/>
                <a:gd name="T41" fmla="*/ 43 h 116"/>
                <a:gd name="T42" fmla="*/ 83 w 118"/>
                <a:gd name="T43" fmla="*/ 48 h 116"/>
                <a:gd name="T44" fmla="*/ 81 w 118"/>
                <a:gd name="T45" fmla="*/ 47 h 116"/>
                <a:gd name="T46" fmla="*/ 22 w 118"/>
                <a:gd name="T47" fmla="*/ 106 h 116"/>
                <a:gd name="T48" fmla="*/ 10 w 118"/>
                <a:gd name="T49" fmla="*/ 106 h 116"/>
                <a:gd name="T50" fmla="*/ 8 w 118"/>
                <a:gd name="T51" fmla="*/ 100 h 116"/>
                <a:gd name="T52" fmla="*/ 10 w 118"/>
                <a:gd name="T53" fmla="*/ 95 h 116"/>
                <a:gd name="T54" fmla="*/ 69 w 118"/>
                <a:gd name="T55" fmla="*/ 36 h 116"/>
                <a:gd name="T56" fmla="*/ 69 w 118"/>
                <a:gd name="T57" fmla="*/ 34 h 116"/>
                <a:gd name="T58" fmla="*/ 74 w 118"/>
                <a:gd name="T59" fmla="*/ 14 h 116"/>
                <a:gd name="T60" fmla="*/ 88 w 118"/>
                <a:gd name="T61" fmla="*/ 8 h 116"/>
                <a:gd name="T62" fmla="*/ 91 w 118"/>
                <a:gd name="T63" fmla="*/ 9 h 116"/>
                <a:gd name="T64" fmla="*/ 84 w 118"/>
                <a:gd name="T65" fmla="*/ 16 h 116"/>
                <a:gd name="T66" fmla="*/ 84 w 118"/>
                <a:gd name="T67" fmla="*/ 33 h 116"/>
                <a:gd name="T68" fmla="*/ 101 w 118"/>
                <a:gd name="T69" fmla="*/ 33 h 116"/>
                <a:gd name="T70" fmla="*/ 108 w 118"/>
                <a:gd name="T71" fmla="*/ 26 h 116"/>
                <a:gd name="T72" fmla="*/ 102 w 118"/>
                <a:gd name="T73" fmla="*/ 4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6">
                  <a:moveTo>
                    <a:pt x="111" y="11"/>
                  </a:moveTo>
                  <a:cubicBezTo>
                    <a:pt x="95" y="27"/>
                    <a:pt x="95" y="27"/>
                    <a:pt x="95" y="27"/>
                  </a:cubicBezTo>
                  <a:cubicBezTo>
                    <a:pt x="93" y="29"/>
                    <a:pt x="91" y="29"/>
                    <a:pt x="89" y="27"/>
                  </a:cubicBezTo>
                  <a:cubicBezTo>
                    <a:pt x="88" y="26"/>
                    <a:pt x="88" y="23"/>
                    <a:pt x="89" y="22"/>
                  </a:cubicBezTo>
                  <a:cubicBezTo>
                    <a:pt x="105" y="6"/>
                    <a:pt x="105" y="6"/>
                    <a:pt x="105" y="6"/>
                  </a:cubicBezTo>
                  <a:cubicBezTo>
                    <a:pt x="100" y="3"/>
                    <a:pt x="100" y="3"/>
                    <a:pt x="100" y="3"/>
                  </a:cubicBezTo>
                  <a:cubicBezTo>
                    <a:pt x="96" y="1"/>
                    <a:pt x="92" y="0"/>
                    <a:pt x="88" y="0"/>
                  </a:cubicBezTo>
                  <a:cubicBezTo>
                    <a:pt x="81" y="0"/>
                    <a:pt x="74" y="3"/>
                    <a:pt x="68" y="9"/>
                  </a:cubicBezTo>
                  <a:cubicBezTo>
                    <a:pt x="62" y="15"/>
                    <a:pt x="59" y="24"/>
                    <a:pt x="61" y="33"/>
                  </a:cubicBezTo>
                  <a:cubicBezTo>
                    <a:pt x="5" y="89"/>
                    <a:pt x="5" y="89"/>
                    <a:pt x="5" y="89"/>
                  </a:cubicBezTo>
                  <a:cubicBezTo>
                    <a:pt x="2" y="92"/>
                    <a:pt x="0" y="96"/>
                    <a:pt x="0" y="100"/>
                  </a:cubicBezTo>
                  <a:cubicBezTo>
                    <a:pt x="0" y="105"/>
                    <a:pt x="2" y="109"/>
                    <a:pt x="5" y="112"/>
                  </a:cubicBezTo>
                  <a:cubicBezTo>
                    <a:pt x="8" y="115"/>
                    <a:pt x="12" y="116"/>
                    <a:pt x="16" y="116"/>
                  </a:cubicBezTo>
                  <a:cubicBezTo>
                    <a:pt x="20" y="116"/>
                    <a:pt x="24" y="115"/>
                    <a:pt x="27" y="112"/>
                  </a:cubicBezTo>
                  <a:cubicBezTo>
                    <a:pt x="83" y="56"/>
                    <a:pt x="83" y="56"/>
                    <a:pt x="83" y="56"/>
                  </a:cubicBezTo>
                  <a:cubicBezTo>
                    <a:pt x="85" y="56"/>
                    <a:pt x="87" y="56"/>
                    <a:pt x="88" y="56"/>
                  </a:cubicBezTo>
                  <a:cubicBezTo>
                    <a:pt x="88" y="56"/>
                    <a:pt x="88" y="56"/>
                    <a:pt x="88" y="56"/>
                  </a:cubicBezTo>
                  <a:cubicBezTo>
                    <a:pt x="96" y="56"/>
                    <a:pt x="103" y="53"/>
                    <a:pt x="108" y="48"/>
                  </a:cubicBezTo>
                  <a:cubicBezTo>
                    <a:pt x="116" y="40"/>
                    <a:pt x="118" y="27"/>
                    <a:pt x="113" y="16"/>
                  </a:cubicBezTo>
                  <a:lnTo>
                    <a:pt x="111" y="11"/>
                  </a:lnTo>
                  <a:close/>
                  <a:moveTo>
                    <a:pt x="102" y="43"/>
                  </a:moveTo>
                  <a:cubicBezTo>
                    <a:pt x="97" y="48"/>
                    <a:pt x="90" y="50"/>
                    <a:pt x="83" y="48"/>
                  </a:cubicBezTo>
                  <a:cubicBezTo>
                    <a:pt x="81" y="47"/>
                    <a:pt x="81" y="47"/>
                    <a:pt x="81" y="47"/>
                  </a:cubicBezTo>
                  <a:cubicBezTo>
                    <a:pt x="22" y="106"/>
                    <a:pt x="22" y="106"/>
                    <a:pt x="22" y="106"/>
                  </a:cubicBezTo>
                  <a:cubicBezTo>
                    <a:pt x="19" y="109"/>
                    <a:pt x="13" y="109"/>
                    <a:pt x="10" y="106"/>
                  </a:cubicBezTo>
                  <a:cubicBezTo>
                    <a:pt x="9" y="105"/>
                    <a:pt x="8" y="103"/>
                    <a:pt x="8" y="100"/>
                  </a:cubicBezTo>
                  <a:cubicBezTo>
                    <a:pt x="8" y="98"/>
                    <a:pt x="9" y="96"/>
                    <a:pt x="10" y="95"/>
                  </a:cubicBezTo>
                  <a:cubicBezTo>
                    <a:pt x="69" y="36"/>
                    <a:pt x="69" y="36"/>
                    <a:pt x="69" y="36"/>
                  </a:cubicBezTo>
                  <a:cubicBezTo>
                    <a:pt x="69" y="34"/>
                    <a:pt x="69" y="34"/>
                    <a:pt x="69" y="34"/>
                  </a:cubicBezTo>
                  <a:cubicBezTo>
                    <a:pt x="67" y="27"/>
                    <a:pt x="69" y="19"/>
                    <a:pt x="74" y="14"/>
                  </a:cubicBezTo>
                  <a:cubicBezTo>
                    <a:pt x="78" y="11"/>
                    <a:pt x="83" y="8"/>
                    <a:pt x="88" y="8"/>
                  </a:cubicBezTo>
                  <a:cubicBezTo>
                    <a:pt x="89" y="8"/>
                    <a:pt x="90" y="9"/>
                    <a:pt x="91" y="9"/>
                  </a:cubicBezTo>
                  <a:cubicBezTo>
                    <a:pt x="84" y="16"/>
                    <a:pt x="84" y="16"/>
                    <a:pt x="84" y="16"/>
                  </a:cubicBezTo>
                  <a:cubicBezTo>
                    <a:pt x="79" y="21"/>
                    <a:pt x="79" y="28"/>
                    <a:pt x="84" y="33"/>
                  </a:cubicBezTo>
                  <a:cubicBezTo>
                    <a:pt x="88" y="37"/>
                    <a:pt x="96" y="37"/>
                    <a:pt x="101" y="33"/>
                  </a:cubicBezTo>
                  <a:cubicBezTo>
                    <a:pt x="108" y="26"/>
                    <a:pt x="108" y="26"/>
                    <a:pt x="108" y="26"/>
                  </a:cubicBezTo>
                  <a:cubicBezTo>
                    <a:pt x="109" y="32"/>
                    <a:pt x="107" y="38"/>
                    <a:pt x="102" y="4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228"/>
            <p:cNvSpPr>
              <a:spLocks noEditPoints="1"/>
            </p:cNvSpPr>
            <p:nvPr/>
          </p:nvSpPr>
          <p:spPr bwMode="auto">
            <a:xfrm>
              <a:off x="5767375" y="2522702"/>
              <a:ext cx="370452" cy="422175"/>
            </a:xfrm>
            <a:custGeom>
              <a:avLst/>
              <a:gdLst>
                <a:gd name="T0" fmla="*/ 170 w 265"/>
                <a:gd name="T1" fmla="*/ 19 h 302"/>
                <a:gd name="T2" fmla="*/ 170 w 265"/>
                <a:gd name="T3" fmla="*/ 0 h 302"/>
                <a:gd name="T4" fmla="*/ 95 w 265"/>
                <a:gd name="T5" fmla="*/ 0 h 302"/>
                <a:gd name="T6" fmla="*/ 95 w 265"/>
                <a:gd name="T7" fmla="*/ 19 h 302"/>
                <a:gd name="T8" fmla="*/ 19 w 265"/>
                <a:gd name="T9" fmla="*/ 19 h 302"/>
                <a:gd name="T10" fmla="*/ 0 w 265"/>
                <a:gd name="T11" fmla="*/ 19 h 302"/>
                <a:gd name="T12" fmla="*/ 0 w 265"/>
                <a:gd name="T13" fmla="*/ 37 h 302"/>
                <a:gd name="T14" fmla="*/ 19 w 265"/>
                <a:gd name="T15" fmla="*/ 37 h 302"/>
                <a:gd name="T16" fmla="*/ 19 w 265"/>
                <a:gd name="T17" fmla="*/ 302 h 302"/>
                <a:gd name="T18" fmla="*/ 246 w 265"/>
                <a:gd name="T19" fmla="*/ 302 h 302"/>
                <a:gd name="T20" fmla="*/ 246 w 265"/>
                <a:gd name="T21" fmla="*/ 37 h 302"/>
                <a:gd name="T22" fmla="*/ 265 w 265"/>
                <a:gd name="T23" fmla="*/ 37 h 302"/>
                <a:gd name="T24" fmla="*/ 265 w 265"/>
                <a:gd name="T25" fmla="*/ 19 h 302"/>
                <a:gd name="T26" fmla="*/ 246 w 265"/>
                <a:gd name="T27" fmla="*/ 19 h 302"/>
                <a:gd name="T28" fmla="*/ 170 w 265"/>
                <a:gd name="T29" fmla="*/ 19 h 302"/>
                <a:gd name="T30" fmla="*/ 227 w 265"/>
                <a:gd name="T31" fmla="*/ 284 h 302"/>
                <a:gd name="T32" fmla="*/ 38 w 265"/>
                <a:gd name="T33" fmla="*/ 284 h 302"/>
                <a:gd name="T34" fmla="*/ 38 w 265"/>
                <a:gd name="T35" fmla="*/ 37 h 302"/>
                <a:gd name="T36" fmla="*/ 227 w 265"/>
                <a:gd name="T37" fmla="*/ 37 h 302"/>
                <a:gd name="T38" fmla="*/ 227 w 265"/>
                <a:gd name="T39" fmla="*/ 284 h 302"/>
                <a:gd name="T40" fmla="*/ 85 w 265"/>
                <a:gd name="T41" fmla="*/ 265 h 302"/>
                <a:gd name="T42" fmla="*/ 66 w 265"/>
                <a:gd name="T43" fmla="*/ 265 h 302"/>
                <a:gd name="T44" fmla="*/ 66 w 265"/>
                <a:gd name="T45" fmla="*/ 56 h 302"/>
                <a:gd name="T46" fmla="*/ 85 w 265"/>
                <a:gd name="T47" fmla="*/ 56 h 302"/>
                <a:gd name="T48" fmla="*/ 85 w 265"/>
                <a:gd name="T49" fmla="*/ 265 h 302"/>
                <a:gd name="T50" fmla="*/ 142 w 265"/>
                <a:gd name="T51" fmla="*/ 265 h 302"/>
                <a:gd name="T52" fmla="*/ 123 w 265"/>
                <a:gd name="T53" fmla="*/ 265 h 302"/>
                <a:gd name="T54" fmla="*/ 123 w 265"/>
                <a:gd name="T55" fmla="*/ 56 h 302"/>
                <a:gd name="T56" fmla="*/ 142 w 265"/>
                <a:gd name="T57" fmla="*/ 56 h 302"/>
                <a:gd name="T58" fmla="*/ 142 w 265"/>
                <a:gd name="T59" fmla="*/ 265 h 302"/>
                <a:gd name="T60" fmla="*/ 199 w 265"/>
                <a:gd name="T61" fmla="*/ 265 h 302"/>
                <a:gd name="T62" fmla="*/ 180 w 265"/>
                <a:gd name="T63" fmla="*/ 265 h 302"/>
                <a:gd name="T64" fmla="*/ 180 w 265"/>
                <a:gd name="T65" fmla="*/ 56 h 302"/>
                <a:gd name="T66" fmla="*/ 199 w 265"/>
                <a:gd name="T67" fmla="*/ 56 h 302"/>
                <a:gd name="T68" fmla="*/ 199 w 265"/>
                <a:gd name="T69" fmla="*/ 26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5" h="302">
                  <a:moveTo>
                    <a:pt x="170" y="19"/>
                  </a:moveTo>
                  <a:lnTo>
                    <a:pt x="170" y="0"/>
                  </a:lnTo>
                  <a:lnTo>
                    <a:pt x="95" y="0"/>
                  </a:lnTo>
                  <a:lnTo>
                    <a:pt x="95" y="19"/>
                  </a:lnTo>
                  <a:lnTo>
                    <a:pt x="19" y="19"/>
                  </a:lnTo>
                  <a:lnTo>
                    <a:pt x="0" y="19"/>
                  </a:lnTo>
                  <a:lnTo>
                    <a:pt x="0" y="37"/>
                  </a:lnTo>
                  <a:lnTo>
                    <a:pt x="19" y="37"/>
                  </a:lnTo>
                  <a:lnTo>
                    <a:pt x="19" y="302"/>
                  </a:lnTo>
                  <a:lnTo>
                    <a:pt x="246" y="302"/>
                  </a:lnTo>
                  <a:lnTo>
                    <a:pt x="246" y="37"/>
                  </a:lnTo>
                  <a:lnTo>
                    <a:pt x="265" y="37"/>
                  </a:lnTo>
                  <a:lnTo>
                    <a:pt x="265" y="19"/>
                  </a:lnTo>
                  <a:lnTo>
                    <a:pt x="246" y="19"/>
                  </a:lnTo>
                  <a:lnTo>
                    <a:pt x="170" y="19"/>
                  </a:lnTo>
                  <a:close/>
                  <a:moveTo>
                    <a:pt x="227" y="284"/>
                  </a:moveTo>
                  <a:lnTo>
                    <a:pt x="38" y="284"/>
                  </a:lnTo>
                  <a:lnTo>
                    <a:pt x="38" y="37"/>
                  </a:lnTo>
                  <a:lnTo>
                    <a:pt x="227" y="37"/>
                  </a:lnTo>
                  <a:lnTo>
                    <a:pt x="227" y="284"/>
                  </a:lnTo>
                  <a:close/>
                  <a:moveTo>
                    <a:pt x="85" y="265"/>
                  </a:moveTo>
                  <a:lnTo>
                    <a:pt x="66" y="265"/>
                  </a:lnTo>
                  <a:lnTo>
                    <a:pt x="66" y="56"/>
                  </a:lnTo>
                  <a:lnTo>
                    <a:pt x="85" y="56"/>
                  </a:lnTo>
                  <a:lnTo>
                    <a:pt x="85" y="265"/>
                  </a:lnTo>
                  <a:close/>
                  <a:moveTo>
                    <a:pt x="142" y="265"/>
                  </a:moveTo>
                  <a:lnTo>
                    <a:pt x="123" y="265"/>
                  </a:lnTo>
                  <a:lnTo>
                    <a:pt x="123" y="56"/>
                  </a:lnTo>
                  <a:lnTo>
                    <a:pt x="142" y="56"/>
                  </a:lnTo>
                  <a:lnTo>
                    <a:pt x="142" y="265"/>
                  </a:lnTo>
                  <a:close/>
                  <a:moveTo>
                    <a:pt x="199" y="265"/>
                  </a:moveTo>
                  <a:lnTo>
                    <a:pt x="180" y="265"/>
                  </a:lnTo>
                  <a:lnTo>
                    <a:pt x="180" y="56"/>
                  </a:lnTo>
                  <a:lnTo>
                    <a:pt x="199" y="56"/>
                  </a:lnTo>
                  <a:lnTo>
                    <a:pt x="199" y="26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229"/>
            <p:cNvSpPr>
              <a:spLocks noEditPoints="1"/>
            </p:cNvSpPr>
            <p:nvPr/>
          </p:nvSpPr>
          <p:spPr bwMode="auto">
            <a:xfrm>
              <a:off x="4864093" y="2522702"/>
              <a:ext cx="397012" cy="422175"/>
            </a:xfrm>
            <a:custGeom>
              <a:avLst/>
              <a:gdLst>
                <a:gd name="T0" fmla="*/ 152 w 284"/>
                <a:gd name="T1" fmla="*/ 113 h 302"/>
                <a:gd name="T2" fmla="*/ 152 w 284"/>
                <a:gd name="T3" fmla="*/ 94 h 302"/>
                <a:gd name="T4" fmla="*/ 246 w 284"/>
                <a:gd name="T5" fmla="*/ 94 h 302"/>
                <a:gd name="T6" fmla="*/ 246 w 284"/>
                <a:gd name="T7" fmla="*/ 18 h 302"/>
                <a:gd name="T8" fmla="*/ 152 w 284"/>
                <a:gd name="T9" fmla="*/ 18 h 302"/>
                <a:gd name="T10" fmla="*/ 152 w 284"/>
                <a:gd name="T11" fmla="*/ 0 h 302"/>
                <a:gd name="T12" fmla="*/ 133 w 284"/>
                <a:gd name="T13" fmla="*/ 0 h 302"/>
                <a:gd name="T14" fmla="*/ 133 w 284"/>
                <a:gd name="T15" fmla="*/ 18 h 302"/>
                <a:gd name="T16" fmla="*/ 38 w 284"/>
                <a:gd name="T17" fmla="*/ 18 h 302"/>
                <a:gd name="T18" fmla="*/ 0 w 284"/>
                <a:gd name="T19" fmla="*/ 56 h 302"/>
                <a:gd name="T20" fmla="*/ 38 w 284"/>
                <a:gd name="T21" fmla="*/ 94 h 302"/>
                <a:gd name="T22" fmla="*/ 133 w 284"/>
                <a:gd name="T23" fmla="*/ 94 h 302"/>
                <a:gd name="T24" fmla="*/ 133 w 284"/>
                <a:gd name="T25" fmla="*/ 113 h 302"/>
                <a:gd name="T26" fmla="*/ 38 w 284"/>
                <a:gd name="T27" fmla="*/ 113 h 302"/>
                <a:gd name="T28" fmla="*/ 38 w 284"/>
                <a:gd name="T29" fmla="*/ 189 h 302"/>
                <a:gd name="T30" fmla="*/ 133 w 284"/>
                <a:gd name="T31" fmla="*/ 189 h 302"/>
                <a:gd name="T32" fmla="*/ 133 w 284"/>
                <a:gd name="T33" fmla="*/ 302 h 302"/>
                <a:gd name="T34" fmla="*/ 152 w 284"/>
                <a:gd name="T35" fmla="*/ 302 h 302"/>
                <a:gd name="T36" fmla="*/ 152 w 284"/>
                <a:gd name="T37" fmla="*/ 189 h 302"/>
                <a:gd name="T38" fmla="*/ 246 w 284"/>
                <a:gd name="T39" fmla="*/ 189 h 302"/>
                <a:gd name="T40" fmla="*/ 284 w 284"/>
                <a:gd name="T41" fmla="*/ 151 h 302"/>
                <a:gd name="T42" fmla="*/ 246 w 284"/>
                <a:gd name="T43" fmla="*/ 113 h 302"/>
                <a:gd name="T44" fmla="*/ 152 w 284"/>
                <a:gd name="T45" fmla="*/ 113 h 302"/>
                <a:gd name="T46" fmla="*/ 45 w 284"/>
                <a:gd name="T47" fmla="*/ 75 h 302"/>
                <a:gd name="T48" fmla="*/ 27 w 284"/>
                <a:gd name="T49" fmla="*/ 56 h 302"/>
                <a:gd name="T50" fmla="*/ 45 w 284"/>
                <a:gd name="T51" fmla="*/ 37 h 302"/>
                <a:gd name="T52" fmla="*/ 227 w 284"/>
                <a:gd name="T53" fmla="*/ 37 h 302"/>
                <a:gd name="T54" fmla="*/ 227 w 284"/>
                <a:gd name="T55" fmla="*/ 75 h 302"/>
                <a:gd name="T56" fmla="*/ 45 w 284"/>
                <a:gd name="T57" fmla="*/ 75 h 302"/>
                <a:gd name="T58" fmla="*/ 237 w 284"/>
                <a:gd name="T59" fmla="*/ 170 h 302"/>
                <a:gd name="T60" fmla="*/ 57 w 284"/>
                <a:gd name="T61" fmla="*/ 170 h 302"/>
                <a:gd name="T62" fmla="*/ 57 w 284"/>
                <a:gd name="T63" fmla="*/ 132 h 302"/>
                <a:gd name="T64" fmla="*/ 237 w 284"/>
                <a:gd name="T65" fmla="*/ 132 h 302"/>
                <a:gd name="T66" fmla="*/ 256 w 284"/>
                <a:gd name="T67" fmla="*/ 151 h 302"/>
                <a:gd name="T68" fmla="*/ 237 w 284"/>
                <a:gd name="T69" fmla="*/ 17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4" h="302">
                  <a:moveTo>
                    <a:pt x="152" y="113"/>
                  </a:moveTo>
                  <a:lnTo>
                    <a:pt x="152" y="94"/>
                  </a:lnTo>
                  <a:lnTo>
                    <a:pt x="246" y="94"/>
                  </a:lnTo>
                  <a:lnTo>
                    <a:pt x="246" y="18"/>
                  </a:lnTo>
                  <a:lnTo>
                    <a:pt x="152" y="18"/>
                  </a:lnTo>
                  <a:lnTo>
                    <a:pt x="152" y="0"/>
                  </a:lnTo>
                  <a:lnTo>
                    <a:pt x="133" y="0"/>
                  </a:lnTo>
                  <a:lnTo>
                    <a:pt x="133" y="18"/>
                  </a:lnTo>
                  <a:lnTo>
                    <a:pt x="38" y="18"/>
                  </a:lnTo>
                  <a:lnTo>
                    <a:pt x="0" y="56"/>
                  </a:lnTo>
                  <a:lnTo>
                    <a:pt x="38" y="94"/>
                  </a:lnTo>
                  <a:lnTo>
                    <a:pt x="133" y="94"/>
                  </a:lnTo>
                  <a:lnTo>
                    <a:pt x="133" y="113"/>
                  </a:lnTo>
                  <a:lnTo>
                    <a:pt x="38" y="113"/>
                  </a:lnTo>
                  <a:lnTo>
                    <a:pt x="38" y="189"/>
                  </a:lnTo>
                  <a:lnTo>
                    <a:pt x="133" y="189"/>
                  </a:lnTo>
                  <a:lnTo>
                    <a:pt x="133" y="302"/>
                  </a:lnTo>
                  <a:lnTo>
                    <a:pt x="152" y="302"/>
                  </a:lnTo>
                  <a:lnTo>
                    <a:pt x="152" y="189"/>
                  </a:lnTo>
                  <a:lnTo>
                    <a:pt x="246" y="189"/>
                  </a:lnTo>
                  <a:lnTo>
                    <a:pt x="284" y="151"/>
                  </a:lnTo>
                  <a:lnTo>
                    <a:pt x="246" y="113"/>
                  </a:lnTo>
                  <a:lnTo>
                    <a:pt x="152" y="113"/>
                  </a:lnTo>
                  <a:close/>
                  <a:moveTo>
                    <a:pt x="45" y="75"/>
                  </a:moveTo>
                  <a:lnTo>
                    <a:pt x="27" y="56"/>
                  </a:lnTo>
                  <a:lnTo>
                    <a:pt x="45" y="37"/>
                  </a:lnTo>
                  <a:lnTo>
                    <a:pt x="227" y="37"/>
                  </a:lnTo>
                  <a:lnTo>
                    <a:pt x="227" y="75"/>
                  </a:lnTo>
                  <a:lnTo>
                    <a:pt x="45" y="75"/>
                  </a:lnTo>
                  <a:close/>
                  <a:moveTo>
                    <a:pt x="237" y="170"/>
                  </a:moveTo>
                  <a:lnTo>
                    <a:pt x="57" y="170"/>
                  </a:lnTo>
                  <a:lnTo>
                    <a:pt x="57" y="132"/>
                  </a:lnTo>
                  <a:lnTo>
                    <a:pt x="237" y="132"/>
                  </a:lnTo>
                  <a:lnTo>
                    <a:pt x="256" y="151"/>
                  </a:lnTo>
                  <a:lnTo>
                    <a:pt x="237" y="17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276"/>
            <p:cNvSpPr>
              <a:spLocks noEditPoints="1"/>
            </p:cNvSpPr>
            <p:nvPr/>
          </p:nvSpPr>
          <p:spPr bwMode="auto">
            <a:xfrm>
              <a:off x="3047853" y="2575124"/>
              <a:ext cx="370452" cy="317330"/>
            </a:xfrm>
            <a:custGeom>
              <a:avLst/>
              <a:gdLst>
                <a:gd name="T0" fmla="*/ 0 w 265"/>
                <a:gd name="T1" fmla="*/ 227 h 227"/>
                <a:gd name="T2" fmla="*/ 265 w 265"/>
                <a:gd name="T3" fmla="*/ 227 h 227"/>
                <a:gd name="T4" fmla="*/ 265 w 265"/>
                <a:gd name="T5" fmla="*/ 0 h 227"/>
                <a:gd name="T6" fmla="*/ 0 w 265"/>
                <a:gd name="T7" fmla="*/ 0 h 227"/>
                <a:gd name="T8" fmla="*/ 0 w 265"/>
                <a:gd name="T9" fmla="*/ 227 h 227"/>
                <a:gd name="T10" fmla="*/ 19 w 265"/>
                <a:gd name="T11" fmla="*/ 19 h 227"/>
                <a:gd name="T12" fmla="*/ 246 w 265"/>
                <a:gd name="T13" fmla="*/ 19 h 227"/>
                <a:gd name="T14" fmla="*/ 246 w 265"/>
                <a:gd name="T15" fmla="*/ 57 h 227"/>
                <a:gd name="T16" fmla="*/ 19 w 265"/>
                <a:gd name="T17" fmla="*/ 57 h 227"/>
                <a:gd name="T18" fmla="*/ 19 w 265"/>
                <a:gd name="T19" fmla="*/ 19 h 227"/>
                <a:gd name="T20" fmla="*/ 19 w 265"/>
                <a:gd name="T21" fmla="*/ 76 h 227"/>
                <a:gd name="T22" fmla="*/ 246 w 265"/>
                <a:gd name="T23" fmla="*/ 76 h 227"/>
                <a:gd name="T24" fmla="*/ 246 w 265"/>
                <a:gd name="T25" fmla="*/ 208 h 227"/>
                <a:gd name="T26" fmla="*/ 19 w 265"/>
                <a:gd name="T27" fmla="*/ 208 h 227"/>
                <a:gd name="T28" fmla="*/ 19 w 265"/>
                <a:gd name="T29" fmla="*/ 7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227">
                  <a:moveTo>
                    <a:pt x="0" y="227"/>
                  </a:moveTo>
                  <a:lnTo>
                    <a:pt x="265" y="227"/>
                  </a:lnTo>
                  <a:lnTo>
                    <a:pt x="265" y="0"/>
                  </a:lnTo>
                  <a:lnTo>
                    <a:pt x="0" y="0"/>
                  </a:lnTo>
                  <a:lnTo>
                    <a:pt x="0" y="227"/>
                  </a:lnTo>
                  <a:close/>
                  <a:moveTo>
                    <a:pt x="19" y="19"/>
                  </a:moveTo>
                  <a:lnTo>
                    <a:pt x="246" y="19"/>
                  </a:lnTo>
                  <a:lnTo>
                    <a:pt x="246" y="57"/>
                  </a:lnTo>
                  <a:lnTo>
                    <a:pt x="19" y="57"/>
                  </a:lnTo>
                  <a:lnTo>
                    <a:pt x="19" y="19"/>
                  </a:lnTo>
                  <a:close/>
                  <a:moveTo>
                    <a:pt x="19" y="76"/>
                  </a:moveTo>
                  <a:lnTo>
                    <a:pt x="246" y="76"/>
                  </a:lnTo>
                  <a:lnTo>
                    <a:pt x="246" y="208"/>
                  </a:lnTo>
                  <a:lnTo>
                    <a:pt x="19" y="208"/>
                  </a:lnTo>
                  <a:lnTo>
                    <a:pt x="19" y="7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301"/>
            <p:cNvSpPr>
              <a:spLocks noEditPoints="1"/>
            </p:cNvSpPr>
            <p:nvPr/>
          </p:nvSpPr>
          <p:spPr bwMode="auto">
            <a:xfrm>
              <a:off x="443490" y="2563941"/>
              <a:ext cx="211088" cy="339697"/>
            </a:xfrm>
            <a:custGeom>
              <a:avLst/>
              <a:gdLst>
                <a:gd name="T0" fmla="*/ 8 w 64"/>
                <a:gd name="T1" fmla="*/ 57 h 103"/>
                <a:gd name="T2" fmla="*/ 32 w 64"/>
                <a:gd name="T3" fmla="*/ 81 h 103"/>
                <a:gd name="T4" fmla="*/ 56 w 64"/>
                <a:gd name="T5" fmla="*/ 57 h 103"/>
                <a:gd name="T6" fmla="*/ 64 w 64"/>
                <a:gd name="T7" fmla="*/ 57 h 103"/>
                <a:gd name="T8" fmla="*/ 36 w 64"/>
                <a:gd name="T9" fmla="*/ 88 h 103"/>
                <a:gd name="T10" fmla="*/ 36 w 64"/>
                <a:gd name="T11" fmla="*/ 95 h 103"/>
                <a:gd name="T12" fmla="*/ 49 w 64"/>
                <a:gd name="T13" fmla="*/ 95 h 103"/>
                <a:gd name="T14" fmla="*/ 49 w 64"/>
                <a:gd name="T15" fmla="*/ 103 h 103"/>
                <a:gd name="T16" fmla="*/ 16 w 64"/>
                <a:gd name="T17" fmla="*/ 103 h 103"/>
                <a:gd name="T18" fmla="*/ 16 w 64"/>
                <a:gd name="T19" fmla="*/ 95 h 103"/>
                <a:gd name="T20" fmla="*/ 28 w 64"/>
                <a:gd name="T21" fmla="*/ 95 h 103"/>
                <a:gd name="T22" fmla="*/ 28 w 64"/>
                <a:gd name="T23" fmla="*/ 88 h 103"/>
                <a:gd name="T24" fmla="*/ 0 w 64"/>
                <a:gd name="T25" fmla="*/ 57 h 103"/>
                <a:gd name="T26" fmla="*/ 8 w 64"/>
                <a:gd name="T27" fmla="*/ 57 h 103"/>
                <a:gd name="T28" fmla="*/ 13 w 64"/>
                <a:gd name="T29" fmla="*/ 55 h 103"/>
                <a:gd name="T30" fmla="*/ 13 w 64"/>
                <a:gd name="T31" fmla="*/ 19 h 103"/>
                <a:gd name="T32" fmla="*/ 32 w 64"/>
                <a:gd name="T33" fmla="*/ 0 h 103"/>
                <a:gd name="T34" fmla="*/ 51 w 64"/>
                <a:gd name="T35" fmla="*/ 19 h 103"/>
                <a:gd name="T36" fmla="*/ 51 w 64"/>
                <a:gd name="T37" fmla="*/ 55 h 103"/>
                <a:gd name="T38" fmla="*/ 32 w 64"/>
                <a:gd name="T39" fmla="*/ 74 h 103"/>
                <a:gd name="T40" fmla="*/ 13 w 64"/>
                <a:gd name="T41" fmla="*/ 55 h 103"/>
                <a:gd name="T42" fmla="*/ 21 w 64"/>
                <a:gd name="T43" fmla="*/ 55 h 103"/>
                <a:gd name="T44" fmla="*/ 32 w 64"/>
                <a:gd name="T45" fmla="*/ 66 h 103"/>
                <a:gd name="T46" fmla="*/ 43 w 64"/>
                <a:gd name="T47" fmla="*/ 55 h 103"/>
                <a:gd name="T48" fmla="*/ 43 w 64"/>
                <a:gd name="T49" fmla="*/ 19 h 103"/>
                <a:gd name="T50" fmla="*/ 32 w 64"/>
                <a:gd name="T51" fmla="*/ 8 h 103"/>
                <a:gd name="T52" fmla="*/ 21 w 64"/>
                <a:gd name="T53" fmla="*/ 19 h 103"/>
                <a:gd name="T54" fmla="*/ 21 w 64"/>
                <a:gd name="T55" fmla="*/ 5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103">
                  <a:moveTo>
                    <a:pt x="8" y="57"/>
                  </a:moveTo>
                  <a:cubicBezTo>
                    <a:pt x="8" y="70"/>
                    <a:pt x="19" y="81"/>
                    <a:pt x="32" y="81"/>
                  </a:cubicBezTo>
                  <a:cubicBezTo>
                    <a:pt x="46" y="81"/>
                    <a:pt x="56" y="70"/>
                    <a:pt x="56" y="57"/>
                  </a:cubicBezTo>
                  <a:cubicBezTo>
                    <a:pt x="64" y="57"/>
                    <a:pt x="64" y="57"/>
                    <a:pt x="64" y="57"/>
                  </a:cubicBezTo>
                  <a:cubicBezTo>
                    <a:pt x="64" y="73"/>
                    <a:pt x="52" y="86"/>
                    <a:pt x="36" y="88"/>
                  </a:cubicBezTo>
                  <a:cubicBezTo>
                    <a:pt x="36" y="95"/>
                    <a:pt x="36" y="95"/>
                    <a:pt x="36" y="95"/>
                  </a:cubicBezTo>
                  <a:cubicBezTo>
                    <a:pt x="49" y="95"/>
                    <a:pt x="49" y="95"/>
                    <a:pt x="49" y="95"/>
                  </a:cubicBezTo>
                  <a:cubicBezTo>
                    <a:pt x="49" y="103"/>
                    <a:pt x="49" y="103"/>
                    <a:pt x="49" y="103"/>
                  </a:cubicBezTo>
                  <a:cubicBezTo>
                    <a:pt x="16" y="103"/>
                    <a:pt x="16" y="103"/>
                    <a:pt x="16" y="103"/>
                  </a:cubicBezTo>
                  <a:cubicBezTo>
                    <a:pt x="16" y="95"/>
                    <a:pt x="16" y="95"/>
                    <a:pt x="16" y="95"/>
                  </a:cubicBezTo>
                  <a:cubicBezTo>
                    <a:pt x="28" y="95"/>
                    <a:pt x="28" y="95"/>
                    <a:pt x="28" y="95"/>
                  </a:cubicBezTo>
                  <a:cubicBezTo>
                    <a:pt x="28" y="88"/>
                    <a:pt x="28" y="88"/>
                    <a:pt x="28" y="88"/>
                  </a:cubicBezTo>
                  <a:cubicBezTo>
                    <a:pt x="12" y="86"/>
                    <a:pt x="0" y="73"/>
                    <a:pt x="0" y="57"/>
                  </a:cubicBezTo>
                  <a:lnTo>
                    <a:pt x="8" y="57"/>
                  </a:lnTo>
                  <a:close/>
                  <a:moveTo>
                    <a:pt x="13" y="55"/>
                  </a:moveTo>
                  <a:cubicBezTo>
                    <a:pt x="13" y="19"/>
                    <a:pt x="13" y="19"/>
                    <a:pt x="13" y="19"/>
                  </a:cubicBezTo>
                  <a:cubicBezTo>
                    <a:pt x="13" y="9"/>
                    <a:pt x="22" y="0"/>
                    <a:pt x="32" y="0"/>
                  </a:cubicBezTo>
                  <a:cubicBezTo>
                    <a:pt x="43" y="0"/>
                    <a:pt x="51" y="9"/>
                    <a:pt x="51" y="19"/>
                  </a:cubicBezTo>
                  <a:cubicBezTo>
                    <a:pt x="51" y="55"/>
                    <a:pt x="51" y="55"/>
                    <a:pt x="51" y="55"/>
                  </a:cubicBezTo>
                  <a:cubicBezTo>
                    <a:pt x="51" y="65"/>
                    <a:pt x="43" y="74"/>
                    <a:pt x="32" y="74"/>
                  </a:cubicBezTo>
                  <a:cubicBezTo>
                    <a:pt x="22" y="74"/>
                    <a:pt x="13" y="65"/>
                    <a:pt x="13" y="55"/>
                  </a:cubicBezTo>
                  <a:close/>
                  <a:moveTo>
                    <a:pt x="21" y="55"/>
                  </a:moveTo>
                  <a:cubicBezTo>
                    <a:pt x="21" y="61"/>
                    <a:pt x="26" y="66"/>
                    <a:pt x="32" y="66"/>
                  </a:cubicBezTo>
                  <a:cubicBezTo>
                    <a:pt x="38" y="66"/>
                    <a:pt x="43" y="61"/>
                    <a:pt x="43" y="55"/>
                  </a:cubicBezTo>
                  <a:cubicBezTo>
                    <a:pt x="43" y="19"/>
                    <a:pt x="43" y="19"/>
                    <a:pt x="43" y="19"/>
                  </a:cubicBezTo>
                  <a:cubicBezTo>
                    <a:pt x="43" y="13"/>
                    <a:pt x="38" y="8"/>
                    <a:pt x="32" y="8"/>
                  </a:cubicBezTo>
                  <a:cubicBezTo>
                    <a:pt x="26" y="8"/>
                    <a:pt x="21" y="13"/>
                    <a:pt x="21" y="19"/>
                  </a:cubicBezTo>
                  <a:lnTo>
                    <a:pt x="21" y="5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0"/>
            <p:cNvSpPr>
              <a:spLocks noEditPoints="1"/>
            </p:cNvSpPr>
            <p:nvPr/>
          </p:nvSpPr>
          <p:spPr bwMode="auto">
            <a:xfrm>
              <a:off x="9507850" y="1223012"/>
              <a:ext cx="176139" cy="426369"/>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20"/>
            <p:cNvSpPr>
              <a:spLocks noEditPoints="1"/>
            </p:cNvSpPr>
            <p:nvPr/>
          </p:nvSpPr>
          <p:spPr bwMode="auto">
            <a:xfrm>
              <a:off x="6676152" y="1277532"/>
              <a:ext cx="422175" cy="317330"/>
            </a:xfrm>
            <a:custGeom>
              <a:avLst/>
              <a:gdLst>
                <a:gd name="T0" fmla="*/ 302 w 302"/>
                <a:gd name="T1" fmla="*/ 0 h 227"/>
                <a:gd name="T2" fmla="*/ 0 w 302"/>
                <a:gd name="T3" fmla="*/ 0 h 227"/>
                <a:gd name="T4" fmla="*/ 0 w 302"/>
                <a:gd name="T5" fmla="*/ 227 h 227"/>
                <a:gd name="T6" fmla="*/ 302 w 302"/>
                <a:gd name="T7" fmla="*/ 227 h 227"/>
                <a:gd name="T8" fmla="*/ 302 w 302"/>
                <a:gd name="T9" fmla="*/ 0 h 227"/>
                <a:gd name="T10" fmla="*/ 283 w 302"/>
                <a:gd name="T11" fmla="*/ 208 h 227"/>
                <a:gd name="T12" fmla="*/ 19 w 302"/>
                <a:gd name="T13" fmla="*/ 208 h 227"/>
                <a:gd name="T14" fmla="*/ 19 w 302"/>
                <a:gd name="T15" fmla="*/ 19 h 227"/>
                <a:gd name="T16" fmla="*/ 283 w 302"/>
                <a:gd name="T17" fmla="*/ 19 h 227"/>
                <a:gd name="T18" fmla="*/ 283 w 302"/>
                <a:gd name="T19" fmla="*/ 208 h 227"/>
                <a:gd name="T20" fmla="*/ 160 w 302"/>
                <a:gd name="T21" fmla="*/ 189 h 227"/>
                <a:gd name="T22" fmla="*/ 142 w 302"/>
                <a:gd name="T23" fmla="*/ 189 h 227"/>
                <a:gd name="T24" fmla="*/ 142 w 302"/>
                <a:gd name="T25" fmla="*/ 170 h 227"/>
                <a:gd name="T26" fmla="*/ 160 w 302"/>
                <a:gd name="T27" fmla="*/ 170 h 227"/>
                <a:gd name="T28" fmla="*/ 160 w 302"/>
                <a:gd name="T29" fmla="*/ 18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2" h="227">
                  <a:moveTo>
                    <a:pt x="302" y="0"/>
                  </a:moveTo>
                  <a:lnTo>
                    <a:pt x="0" y="0"/>
                  </a:lnTo>
                  <a:lnTo>
                    <a:pt x="0" y="227"/>
                  </a:lnTo>
                  <a:lnTo>
                    <a:pt x="302" y="227"/>
                  </a:lnTo>
                  <a:lnTo>
                    <a:pt x="302" y="0"/>
                  </a:lnTo>
                  <a:close/>
                  <a:moveTo>
                    <a:pt x="283" y="208"/>
                  </a:moveTo>
                  <a:lnTo>
                    <a:pt x="19" y="208"/>
                  </a:lnTo>
                  <a:lnTo>
                    <a:pt x="19" y="19"/>
                  </a:lnTo>
                  <a:lnTo>
                    <a:pt x="283" y="19"/>
                  </a:lnTo>
                  <a:lnTo>
                    <a:pt x="283" y="208"/>
                  </a:lnTo>
                  <a:close/>
                  <a:moveTo>
                    <a:pt x="160" y="189"/>
                  </a:moveTo>
                  <a:lnTo>
                    <a:pt x="142" y="189"/>
                  </a:lnTo>
                  <a:lnTo>
                    <a:pt x="142" y="170"/>
                  </a:lnTo>
                  <a:lnTo>
                    <a:pt x="160" y="170"/>
                  </a:lnTo>
                  <a:lnTo>
                    <a:pt x="160" y="18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22"/>
            <p:cNvSpPr>
              <a:spLocks noEditPoints="1"/>
            </p:cNvSpPr>
            <p:nvPr/>
          </p:nvSpPr>
          <p:spPr bwMode="auto">
            <a:xfrm>
              <a:off x="5871521" y="1223012"/>
              <a:ext cx="162160" cy="426369"/>
            </a:xfrm>
            <a:custGeom>
              <a:avLst/>
              <a:gdLst>
                <a:gd name="T0" fmla="*/ 9 w 49"/>
                <a:gd name="T1" fmla="*/ 120 h 129"/>
                <a:gd name="T2" fmla="*/ 9 w 49"/>
                <a:gd name="T3" fmla="*/ 128 h 129"/>
                <a:gd name="T4" fmla="*/ 25 w 49"/>
                <a:gd name="T5" fmla="*/ 129 h 129"/>
                <a:gd name="T6" fmla="*/ 27 w 49"/>
                <a:gd name="T7" fmla="*/ 48 h 129"/>
                <a:gd name="T8" fmla="*/ 48 w 49"/>
                <a:gd name="T9" fmla="*/ 25 h 129"/>
                <a:gd name="T10" fmla="*/ 25 w 49"/>
                <a:gd name="T11" fmla="*/ 1 h 129"/>
                <a:gd name="T12" fmla="*/ 0 w 49"/>
                <a:gd name="T13" fmla="*/ 24 h 129"/>
                <a:gd name="T14" fmla="*/ 19 w 49"/>
                <a:gd name="T15" fmla="*/ 48 h 129"/>
                <a:gd name="T16" fmla="*/ 18 w 49"/>
                <a:gd name="T17" fmla="*/ 80 h 129"/>
                <a:gd name="T18" fmla="*/ 10 w 49"/>
                <a:gd name="T19" fmla="*/ 80 h 129"/>
                <a:gd name="T20" fmla="*/ 10 w 49"/>
                <a:gd name="T21" fmla="*/ 96 h 129"/>
                <a:gd name="T22" fmla="*/ 18 w 49"/>
                <a:gd name="T23" fmla="*/ 96 h 129"/>
                <a:gd name="T24" fmla="*/ 18 w 49"/>
                <a:gd name="T25" fmla="*/ 104 h 129"/>
                <a:gd name="T26" fmla="*/ 10 w 49"/>
                <a:gd name="T27" fmla="*/ 104 h 129"/>
                <a:gd name="T28" fmla="*/ 9 w 49"/>
                <a:gd name="T29" fmla="*/ 112 h 129"/>
                <a:gd name="T30" fmla="*/ 17 w 49"/>
                <a:gd name="T31" fmla="*/ 112 h 129"/>
                <a:gd name="T32" fmla="*/ 17 w 49"/>
                <a:gd name="T33" fmla="*/ 120 h 129"/>
                <a:gd name="T34" fmla="*/ 9 w 49"/>
                <a:gd name="T35" fmla="*/ 120 h 129"/>
                <a:gd name="T36" fmla="*/ 8 w 49"/>
                <a:gd name="T37" fmla="*/ 24 h 129"/>
                <a:gd name="T38" fmla="*/ 25 w 49"/>
                <a:gd name="T39" fmla="*/ 9 h 129"/>
                <a:gd name="T40" fmla="*/ 40 w 49"/>
                <a:gd name="T41" fmla="*/ 25 h 129"/>
                <a:gd name="T42" fmla="*/ 24 w 49"/>
                <a:gd name="T43" fmla="*/ 41 h 129"/>
                <a:gd name="T44" fmla="*/ 8 w 49"/>
                <a:gd name="T45" fmla="*/ 2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129">
                  <a:moveTo>
                    <a:pt x="9" y="120"/>
                  </a:moveTo>
                  <a:cubicBezTo>
                    <a:pt x="9" y="128"/>
                    <a:pt x="9" y="128"/>
                    <a:pt x="9" y="128"/>
                  </a:cubicBezTo>
                  <a:cubicBezTo>
                    <a:pt x="25" y="129"/>
                    <a:pt x="25" y="129"/>
                    <a:pt x="25" y="129"/>
                  </a:cubicBezTo>
                  <a:cubicBezTo>
                    <a:pt x="27" y="48"/>
                    <a:pt x="27" y="48"/>
                    <a:pt x="27" y="48"/>
                  </a:cubicBezTo>
                  <a:cubicBezTo>
                    <a:pt x="39" y="47"/>
                    <a:pt x="48" y="37"/>
                    <a:pt x="48" y="25"/>
                  </a:cubicBezTo>
                  <a:cubicBezTo>
                    <a:pt x="49" y="12"/>
                    <a:pt x="38" y="1"/>
                    <a:pt x="25" y="1"/>
                  </a:cubicBezTo>
                  <a:cubicBezTo>
                    <a:pt x="12" y="0"/>
                    <a:pt x="1" y="11"/>
                    <a:pt x="0" y="24"/>
                  </a:cubicBezTo>
                  <a:cubicBezTo>
                    <a:pt x="0" y="36"/>
                    <a:pt x="8" y="46"/>
                    <a:pt x="19" y="48"/>
                  </a:cubicBezTo>
                  <a:cubicBezTo>
                    <a:pt x="18" y="80"/>
                    <a:pt x="18" y="80"/>
                    <a:pt x="18" y="80"/>
                  </a:cubicBezTo>
                  <a:cubicBezTo>
                    <a:pt x="10" y="80"/>
                    <a:pt x="10" y="80"/>
                    <a:pt x="10" y="80"/>
                  </a:cubicBezTo>
                  <a:cubicBezTo>
                    <a:pt x="10" y="96"/>
                    <a:pt x="10" y="96"/>
                    <a:pt x="10" y="96"/>
                  </a:cubicBezTo>
                  <a:cubicBezTo>
                    <a:pt x="18" y="96"/>
                    <a:pt x="18" y="96"/>
                    <a:pt x="18" y="96"/>
                  </a:cubicBezTo>
                  <a:cubicBezTo>
                    <a:pt x="18" y="104"/>
                    <a:pt x="18" y="104"/>
                    <a:pt x="18" y="104"/>
                  </a:cubicBezTo>
                  <a:cubicBezTo>
                    <a:pt x="10" y="104"/>
                    <a:pt x="10" y="104"/>
                    <a:pt x="10" y="104"/>
                  </a:cubicBezTo>
                  <a:cubicBezTo>
                    <a:pt x="9" y="112"/>
                    <a:pt x="9" y="112"/>
                    <a:pt x="9" y="112"/>
                  </a:cubicBezTo>
                  <a:cubicBezTo>
                    <a:pt x="17" y="112"/>
                    <a:pt x="17" y="112"/>
                    <a:pt x="17" y="112"/>
                  </a:cubicBezTo>
                  <a:cubicBezTo>
                    <a:pt x="17" y="120"/>
                    <a:pt x="17" y="120"/>
                    <a:pt x="17" y="120"/>
                  </a:cubicBezTo>
                  <a:lnTo>
                    <a:pt x="9" y="120"/>
                  </a:lnTo>
                  <a:close/>
                  <a:moveTo>
                    <a:pt x="8" y="24"/>
                  </a:moveTo>
                  <a:cubicBezTo>
                    <a:pt x="9" y="15"/>
                    <a:pt x="16" y="8"/>
                    <a:pt x="25" y="9"/>
                  </a:cubicBezTo>
                  <a:cubicBezTo>
                    <a:pt x="34" y="9"/>
                    <a:pt x="41" y="16"/>
                    <a:pt x="40" y="25"/>
                  </a:cubicBezTo>
                  <a:cubicBezTo>
                    <a:pt x="40" y="34"/>
                    <a:pt x="33" y="41"/>
                    <a:pt x="24" y="41"/>
                  </a:cubicBezTo>
                  <a:cubicBezTo>
                    <a:pt x="15" y="40"/>
                    <a:pt x="8" y="33"/>
                    <a:pt x="8" y="2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232"/>
            <p:cNvSpPr>
              <a:spLocks noEditPoints="1"/>
            </p:cNvSpPr>
            <p:nvPr/>
          </p:nvSpPr>
          <p:spPr bwMode="auto">
            <a:xfrm>
              <a:off x="7615206" y="1280751"/>
              <a:ext cx="310891" cy="310891"/>
            </a:xfrm>
            <a:custGeom>
              <a:avLst/>
              <a:gdLst>
                <a:gd name="T0" fmla="*/ 96 w 120"/>
                <a:gd name="T1" fmla="*/ 120 h 120"/>
                <a:gd name="T2" fmla="*/ 120 w 120"/>
                <a:gd name="T3" fmla="*/ 96 h 120"/>
                <a:gd name="T4" fmla="*/ 120 w 120"/>
                <a:gd name="T5" fmla="*/ 104 h 120"/>
                <a:gd name="T6" fmla="*/ 104 w 120"/>
                <a:gd name="T7" fmla="*/ 120 h 120"/>
                <a:gd name="T8" fmla="*/ 96 w 120"/>
                <a:gd name="T9" fmla="*/ 120 h 120"/>
                <a:gd name="T10" fmla="*/ 120 w 120"/>
                <a:gd name="T11" fmla="*/ 72 h 120"/>
                <a:gd name="T12" fmla="*/ 72 w 120"/>
                <a:gd name="T13" fmla="*/ 120 h 120"/>
                <a:gd name="T14" fmla="*/ 80 w 120"/>
                <a:gd name="T15" fmla="*/ 120 h 120"/>
                <a:gd name="T16" fmla="*/ 120 w 120"/>
                <a:gd name="T17" fmla="*/ 80 h 120"/>
                <a:gd name="T18" fmla="*/ 120 w 120"/>
                <a:gd name="T19" fmla="*/ 72 h 120"/>
                <a:gd name="T20" fmla="*/ 120 w 120"/>
                <a:gd name="T21" fmla="*/ 48 h 120"/>
                <a:gd name="T22" fmla="*/ 48 w 120"/>
                <a:gd name="T23" fmla="*/ 120 h 120"/>
                <a:gd name="T24" fmla="*/ 56 w 120"/>
                <a:gd name="T25" fmla="*/ 120 h 120"/>
                <a:gd name="T26" fmla="*/ 120 w 120"/>
                <a:gd name="T27" fmla="*/ 56 h 120"/>
                <a:gd name="T28" fmla="*/ 120 w 120"/>
                <a:gd name="T29" fmla="*/ 48 h 120"/>
                <a:gd name="T30" fmla="*/ 120 w 120"/>
                <a:gd name="T31" fmla="*/ 24 h 120"/>
                <a:gd name="T32" fmla="*/ 24 w 120"/>
                <a:gd name="T33" fmla="*/ 120 h 120"/>
                <a:gd name="T34" fmla="*/ 32 w 120"/>
                <a:gd name="T35" fmla="*/ 120 h 120"/>
                <a:gd name="T36" fmla="*/ 120 w 120"/>
                <a:gd name="T37" fmla="*/ 32 h 120"/>
                <a:gd name="T38" fmla="*/ 120 w 120"/>
                <a:gd name="T39" fmla="*/ 24 h 120"/>
                <a:gd name="T40" fmla="*/ 120 w 120"/>
                <a:gd name="T41" fmla="*/ 0 h 120"/>
                <a:gd name="T42" fmla="*/ 0 w 120"/>
                <a:gd name="T43" fmla="*/ 120 h 120"/>
                <a:gd name="T44" fmla="*/ 8 w 120"/>
                <a:gd name="T45" fmla="*/ 120 h 120"/>
                <a:gd name="T46" fmla="*/ 120 w 120"/>
                <a:gd name="T47" fmla="*/ 8 h 120"/>
                <a:gd name="T48" fmla="*/ 120 w 120"/>
                <a:gd name="T4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120">
                  <a:moveTo>
                    <a:pt x="96" y="120"/>
                  </a:moveTo>
                  <a:cubicBezTo>
                    <a:pt x="96" y="106"/>
                    <a:pt x="107" y="96"/>
                    <a:pt x="120" y="96"/>
                  </a:cubicBezTo>
                  <a:cubicBezTo>
                    <a:pt x="120" y="104"/>
                    <a:pt x="120" y="104"/>
                    <a:pt x="120" y="104"/>
                  </a:cubicBezTo>
                  <a:cubicBezTo>
                    <a:pt x="112" y="104"/>
                    <a:pt x="104" y="111"/>
                    <a:pt x="104" y="120"/>
                  </a:cubicBezTo>
                  <a:lnTo>
                    <a:pt x="96" y="120"/>
                  </a:lnTo>
                  <a:close/>
                  <a:moveTo>
                    <a:pt x="120" y="72"/>
                  </a:moveTo>
                  <a:cubicBezTo>
                    <a:pt x="94" y="72"/>
                    <a:pt x="72" y="93"/>
                    <a:pt x="72" y="120"/>
                  </a:cubicBezTo>
                  <a:cubicBezTo>
                    <a:pt x="80" y="120"/>
                    <a:pt x="80" y="120"/>
                    <a:pt x="80" y="120"/>
                  </a:cubicBezTo>
                  <a:cubicBezTo>
                    <a:pt x="80" y="98"/>
                    <a:pt x="98" y="80"/>
                    <a:pt x="120" y="80"/>
                  </a:cubicBezTo>
                  <a:lnTo>
                    <a:pt x="120" y="72"/>
                  </a:lnTo>
                  <a:close/>
                  <a:moveTo>
                    <a:pt x="120" y="48"/>
                  </a:moveTo>
                  <a:cubicBezTo>
                    <a:pt x="81" y="48"/>
                    <a:pt x="48" y="80"/>
                    <a:pt x="48" y="120"/>
                  </a:cubicBezTo>
                  <a:cubicBezTo>
                    <a:pt x="56" y="120"/>
                    <a:pt x="56" y="120"/>
                    <a:pt x="56" y="120"/>
                  </a:cubicBezTo>
                  <a:cubicBezTo>
                    <a:pt x="56" y="84"/>
                    <a:pt x="85" y="56"/>
                    <a:pt x="120" y="56"/>
                  </a:cubicBezTo>
                  <a:lnTo>
                    <a:pt x="120" y="48"/>
                  </a:lnTo>
                  <a:close/>
                  <a:moveTo>
                    <a:pt x="120" y="24"/>
                  </a:moveTo>
                  <a:cubicBezTo>
                    <a:pt x="67" y="24"/>
                    <a:pt x="24" y="67"/>
                    <a:pt x="24" y="120"/>
                  </a:cubicBezTo>
                  <a:cubicBezTo>
                    <a:pt x="32" y="120"/>
                    <a:pt x="32" y="120"/>
                    <a:pt x="32" y="120"/>
                  </a:cubicBezTo>
                  <a:cubicBezTo>
                    <a:pt x="32" y="71"/>
                    <a:pt x="72" y="32"/>
                    <a:pt x="120" y="32"/>
                  </a:cubicBezTo>
                  <a:lnTo>
                    <a:pt x="120" y="24"/>
                  </a:lnTo>
                  <a:close/>
                  <a:moveTo>
                    <a:pt x="120" y="0"/>
                  </a:moveTo>
                  <a:cubicBezTo>
                    <a:pt x="54" y="0"/>
                    <a:pt x="0" y="53"/>
                    <a:pt x="0" y="120"/>
                  </a:cubicBezTo>
                  <a:cubicBezTo>
                    <a:pt x="8" y="120"/>
                    <a:pt x="8" y="120"/>
                    <a:pt x="8" y="120"/>
                  </a:cubicBezTo>
                  <a:cubicBezTo>
                    <a:pt x="8" y="58"/>
                    <a:pt x="59" y="8"/>
                    <a:pt x="120" y="8"/>
                  </a:cubicBezTo>
                  <a:lnTo>
                    <a:pt x="12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236"/>
            <p:cNvSpPr>
              <a:spLocks noEditPoints="1"/>
            </p:cNvSpPr>
            <p:nvPr/>
          </p:nvSpPr>
          <p:spPr bwMode="auto">
            <a:xfrm>
              <a:off x="10178407" y="1224411"/>
              <a:ext cx="422175" cy="423573"/>
            </a:xfrm>
            <a:custGeom>
              <a:avLst/>
              <a:gdLst>
                <a:gd name="T0" fmla="*/ 104 w 128"/>
                <a:gd name="T1" fmla="*/ 64 h 128"/>
                <a:gd name="T2" fmla="*/ 80 w 128"/>
                <a:gd name="T3" fmla="*/ 88 h 128"/>
                <a:gd name="T4" fmla="*/ 104 w 128"/>
                <a:gd name="T5" fmla="*/ 112 h 128"/>
                <a:gd name="T6" fmla="*/ 128 w 128"/>
                <a:gd name="T7" fmla="*/ 88 h 128"/>
                <a:gd name="T8" fmla="*/ 128 w 128"/>
                <a:gd name="T9" fmla="*/ 0 h 128"/>
                <a:gd name="T10" fmla="*/ 40 w 128"/>
                <a:gd name="T11" fmla="*/ 0 h 128"/>
                <a:gd name="T12" fmla="*/ 40 w 128"/>
                <a:gd name="T13" fmla="*/ 86 h 128"/>
                <a:gd name="T14" fmla="*/ 24 w 128"/>
                <a:gd name="T15" fmla="*/ 80 h 128"/>
                <a:gd name="T16" fmla="*/ 0 w 128"/>
                <a:gd name="T17" fmla="*/ 104 h 128"/>
                <a:gd name="T18" fmla="*/ 24 w 128"/>
                <a:gd name="T19" fmla="*/ 128 h 128"/>
                <a:gd name="T20" fmla="*/ 48 w 128"/>
                <a:gd name="T21" fmla="*/ 104 h 128"/>
                <a:gd name="T22" fmla="*/ 48 w 128"/>
                <a:gd name="T23" fmla="*/ 8 h 128"/>
                <a:gd name="T24" fmla="*/ 120 w 128"/>
                <a:gd name="T25" fmla="*/ 8 h 128"/>
                <a:gd name="T26" fmla="*/ 120 w 128"/>
                <a:gd name="T27" fmla="*/ 70 h 128"/>
                <a:gd name="T28" fmla="*/ 104 w 128"/>
                <a:gd name="T29" fmla="*/ 64 h 128"/>
                <a:gd name="T30" fmla="*/ 104 w 128"/>
                <a:gd name="T31" fmla="*/ 104 h 128"/>
                <a:gd name="T32" fmla="*/ 88 w 128"/>
                <a:gd name="T33" fmla="*/ 88 h 128"/>
                <a:gd name="T34" fmla="*/ 104 w 128"/>
                <a:gd name="T35" fmla="*/ 72 h 128"/>
                <a:gd name="T36" fmla="*/ 120 w 128"/>
                <a:gd name="T37" fmla="*/ 88 h 128"/>
                <a:gd name="T38" fmla="*/ 104 w 128"/>
                <a:gd name="T39" fmla="*/ 104 h 128"/>
                <a:gd name="T40" fmla="*/ 24 w 128"/>
                <a:gd name="T41" fmla="*/ 120 h 128"/>
                <a:gd name="T42" fmla="*/ 8 w 128"/>
                <a:gd name="T43" fmla="*/ 104 h 128"/>
                <a:gd name="T44" fmla="*/ 24 w 128"/>
                <a:gd name="T45" fmla="*/ 88 h 128"/>
                <a:gd name="T46" fmla="*/ 40 w 128"/>
                <a:gd name="T47" fmla="*/ 104 h 128"/>
                <a:gd name="T48" fmla="*/ 24 w 128"/>
                <a:gd name="T4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28">
                  <a:moveTo>
                    <a:pt x="104" y="64"/>
                  </a:moveTo>
                  <a:cubicBezTo>
                    <a:pt x="91" y="64"/>
                    <a:pt x="80" y="74"/>
                    <a:pt x="80" y="88"/>
                  </a:cubicBezTo>
                  <a:cubicBezTo>
                    <a:pt x="80" y="101"/>
                    <a:pt x="91" y="112"/>
                    <a:pt x="104" y="112"/>
                  </a:cubicBezTo>
                  <a:cubicBezTo>
                    <a:pt x="117" y="112"/>
                    <a:pt x="128" y="101"/>
                    <a:pt x="128" y="88"/>
                  </a:cubicBezTo>
                  <a:cubicBezTo>
                    <a:pt x="128" y="0"/>
                    <a:pt x="128" y="0"/>
                    <a:pt x="128" y="0"/>
                  </a:cubicBezTo>
                  <a:cubicBezTo>
                    <a:pt x="40" y="0"/>
                    <a:pt x="40" y="0"/>
                    <a:pt x="40" y="0"/>
                  </a:cubicBezTo>
                  <a:cubicBezTo>
                    <a:pt x="40" y="86"/>
                    <a:pt x="40" y="86"/>
                    <a:pt x="40" y="86"/>
                  </a:cubicBezTo>
                  <a:cubicBezTo>
                    <a:pt x="36" y="82"/>
                    <a:pt x="30" y="80"/>
                    <a:pt x="24" y="80"/>
                  </a:cubicBezTo>
                  <a:cubicBezTo>
                    <a:pt x="11" y="80"/>
                    <a:pt x="0" y="90"/>
                    <a:pt x="0" y="104"/>
                  </a:cubicBezTo>
                  <a:cubicBezTo>
                    <a:pt x="0" y="117"/>
                    <a:pt x="11" y="128"/>
                    <a:pt x="24" y="128"/>
                  </a:cubicBezTo>
                  <a:cubicBezTo>
                    <a:pt x="37" y="128"/>
                    <a:pt x="48" y="117"/>
                    <a:pt x="48" y="104"/>
                  </a:cubicBezTo>
                  <a:cubicBezTo>
                    <a:pt x="48" y="8"/>
                    <a:pt x="48" y="8"/>
                    <a:pt x="48" y="8"/>
                  </a:cubicBezTo>
                  <a:cubicBezTo>
                    <a:pt x="120" y="8"/>
                    <a:pt x="120" y="8"/>
                    <a:pt x="120" y="8"/>
                  </a:cubicBezTo>
                  <a:cubicBezTo>
                    <a:pt x="120" y="70"/>
                    <a:pt x="120" y="70"/>
                    <a:pt x="120" y="70"/>
                  </a:cubicBezTo>
                  <a:cubicBezTo>
                    <a:pt x="116" y="66"/>
                    <a:pt x="110" y="64"/>
                    <a:pt x="104" y="64"/>
                  </a:cubicBezTo>
                  <a:close/>
                  <a:moveTo>
                    <a:pt x="104" y="104"/>
                  </a:moveTo>
                  <a:cubicBezTo>
                    <a:pt x="95" y="104"/>
                    <a:pt x="88" y="96"/>
                    <a:pt x="88" y="88"/>
                  </a:cubicBezTo>
                  <a:cubicBezTo>
                    <a:pt x="88" y="79"/>
                    <a:pt x="95" y="72"/>
                    <a:pt x="104" y="72"/>
                  </a:cubicBezTo>
                  <a:cubicBezTo>
                    <a:pt x="113" y="72"/>
                    <a:pt x="120" y="79"/>
                    <a:pt x="120" y="88"/>
                  </a:cubicBezTo>
                  <a:cubicBezTo>
                    <a:pt x="120" y="96"/>
                    <a:pt x="113" y="104"/>
                    <a:pt x="104" y="104"/>
                  </a:cubicBezTo>
                  <a:close/>
                  <a:moveTo>
                    <a:pt x="24" y="120"/>
                  </a:moveTo>
                  <a:cubicBezTo>
                    <a:pt x="15" y="120"/>
                    <a:pt x="8" y="112"/>
                    <a:pt x="8" y="104"/>
                  </a:cubicBezTo>
                  <a:cubicBezTo>
                    <a:pt x="8" y="95"/>
                    <a:pt x="15" y="88"/>
                    <a:pt x="24" y="88"/>
                  </a:cubicBezTo>
                  <a:cubicBezTo>
                    <a:pt x="33" y="88"/>
                    <a:pt x="40" y="95"/>
                    <a:pt x="40" y="104"/>
                  </a:cubicBezTo>
                  <a:cubicBezTo>
                    <a:pt x="40" y="112"/>
                    <a:pt x="33" y="120"/>
                    <a:pt x="24" y="12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237"/>
            <p:cNvSpPr>
              <a:spLocks noEditPoints="1"/>
            </p:cNvSpPr>
            <p:nvPr/>
          </p:nvSpPr>
          <p:spPr bwMode="auto">
            <a:xfrm>
              <a:off x="8557082" y="1242583"/>
              <a:ext cx="387227" cy="387227"/>
            </a:xfrm>
            <a:custGeom>
              <a:avLst/>
              <a:gdLst>
                <a:gd name="T0" fmla="*/ 95 w 117"/>
                <a:gd name="T1" fmla="*/ 5 h 117"/>
                <a:gd name="T2" fmla="*/ 0 w 117"/>
                <a:gd name="T3" fmla="*/ 100 h 117"/>
                <a:gd name="T4" fmla="*/ 0 w 117"/>
                <a:gd name="T5" fmla="*/ 117 h 117"/>
                <a:gd name="T6" fmla="*/ 17 w 117"/>
                <a:gd name="T7" fmla="*/ 117 h 117"/>
                <a:gd name="T8" fmla="*/ 112 w 117"/>
                <a:gd name="T9" fmla="*/ 22 h 117"/>
                <a:gd name="T10" fmla="*/ 112 w 117"/>
                <a:gd name="T11" fmla="*/ 5 h 117"/>
                <a:gd name="T12" fmla="*/ 95 w 117"/>
                <a:gd name="T13" fmla="*/ 5 h 117"/>
                <a:gd name="T14" fmla="*/ 13 w 117"/>
                <a:gd name="T15" fmla="*/ 109 h 117"/>
                <a:gd name="T16" fmla="*/ 8 w 117"/>
                <a:gd name="T17" fmla="*/ 109 h 117"/>
                <a:gd name="T18" fmla="*/ 8 w 117"/>
                <a:gd name="T19" fmla="*/ 104 h 117"/>
                <a:gd name="T20" fmla="*/ 10 w 117"/>
                <a:gd name="T21" fmla="*/ 102 h 117"/>
                <a:gd name="T22" fmla="*/ 16 w 117"/>
                <a:gd name="T23" fmla="*/ 107 h 117"/>
                <a:gd name="T24" fmla="*/ 13 w 117"/>
                <a:gd name="T25" fmla="*/ 109 h 117"/>
                <a:gd name="T26" fmla="*/ 22 w 117"/>
                <a:gd name="T27" fmla="*/ 101 h 117"/>
                <a:gd name="T28" fmla="*/ 16 w 117"/>
                <a:gd name="T29" fmla="*/ 96 h 117"/>
                <a:gd name="T30" fmla="*/ 90 w 117"/>
                <a:gd name="T31" fmla="*/ 22 h 117"/>
                <a:gd name="T32" fmla="*/ 96 w 117"/>
                <a:gd name="T33" fmla="*/ 27 h 117"/>
                <a:gd name="T34" fmla="*/ 22 w 117"/>
                <a:gd name="T35" fmla="*/ 101 h 117"/>
                <a:gd name="T36" fmla="*/ 107 w 117"/>
                <a:gd name="T37" fmla="*/ 16 h 117"/>
                <a:gd name="T38" fmla="*/ 102 w 117"/>
                <a:gd name="T39" fmla="*/ 21 h 117"/>
                <a:gd name="T40" fmla="*/ 96 w 117"/>
                <a:gd name="T41" fmla="*/ 16 h 117"/>
                <a:gd name="T42" fmla="*/ 101 w 117"/>
                <a:gd name="T43" fmla="*/ 11 h 117"/>
                <a:gd name="T44" fmla="*/ 107 w 117"/>
                <a:gd name="T45" fmla="*/ 11 h 117"/>
                <a:gd name="T46" fmla="*/ 107 w 117"/>
                <a:gd name="T47" fmla="*/ 1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95" y="5"/>
                  </a:moveTo>
                  <a:cubicBezTo>
                    <a:pt x="0" y="100"/>
                    <a:pt x="0" y="100"/>
                    <a:pt x="0" y="100"/>
                  </a:cubicBezTo>
                  <a:cubicBezTo>
                    <a:pt x="0" y="117"/>
                    <a:pt x="0" y="117"/>
                    <a:pt x="0" y="117"/>
                  </a:cubicBezTo>
                  <a:cubicBezTo>
                    <a:pt x="17" y="117"/>
                    <a:pt x="17" y="117"/>
                    <a:pt x="17" y="117"/>
                  </a:cubicBezTo>
                  <a:cubicBezTo>
                    <a:pt x="112" y="22"/>
                    <a:pt x="112" y="22"/>
                    <a:pt x="112" y="22"/>
                  </a:cubicBezTo>
                  <a:cubicBezTo>
                    <a:pt x="117" y="17"/>
                    <a:pt x="117" y="10"/>
                    <a:pt x="112" y="5"/>
                  </a:cubicBezTo>
                  <a:cubicBezTo>
                    <a:pt x="108" y="0"/>
                    <a:pt x="100" y="0"/>
                    <a:pt x="95" y="5"/>
                  </a:cubicBezTo>
                  <a:close/>
                  <a:moveTo>
                    <a:pt x="13" y="109"/>
                  </a:moveTo>
                  <a:cubicBezTo>
                    <a:pt x="8" y="109"/>
                    <a:pt x="8" y="109"/>
                    <a:pt x="8" y="109"/>
                  </a:cubicBezTo>
                  <a:cubicBezTo>
                    <a:pt x="8" y="104"/>
                    <a:pt x="8" y="104"/>
                    <a:pt x="8" y="104"/>
                  </a:cubicBezTo>
                  <a:cubicBezTo>
                    <a:pt x="10" y="102"/>
                    <a:pt x="10" y="102"/>
                    <a:pt x="10" y="102"/>
                  </a:cubicBezTo>
                  <a:cubicBezTo>
                    <a:pt x="13" y="102"/>
                    <a:pt x="15" y="105"/>
                    <a:pt x="16" y="107"/>
                  </a:cubicBezTo>
                  <a:lnTo>
                    <a:pt x="13" y="109"/>
                  </a:lnTo>
                  <a:close/>
                  <a:moveTo>
                    <a:pt x="22" y="101"/>
                  </a:moveTo>
                  <a:cubicBezTo>
                    <a:pt x="20" y="99"/>
                    <a:pt x="18" y="97"/>
                    <a:pt x="16" y="96"/>
                  </a:cubicBezTo>
                  <a:cubicBezTo>
                    <a:pt x="90" y="22"/>
                    <a:pt x="90" y="22"/>
                    <a:pt x="90" y="22"/>
                  </a:cubicBezTo>
                  <a:cubicBezTo>
                    <a:pt x="93" y="22"/>
                    <a:pt x="95" y="25"/>
                    <a:pt x="96" y="27"/>
                  </a:cubicBezTo>
                  <a:lnTo>
                    <a:pt x="22" y="101"/>
                  </a:lnTo>
                  <a:close/>
                  <a:moveTo>
                    <a:pt x="107" y="16"/>
                  </a:moveTo>
                  <a:cubicBezTo>
                    <a:pt x="102" y="21"/>
                    <a:pt x="102" y="21"/>
                    <a:pt x="102" y="21"/>
                  </a:cubicBezTo>
                  <a:cubicBezTo>
                    <a:pt x="100" y="19"/>
                    <a:pt x="98" y="17"/>
                    <a:pt x="96" y="16"/>
                  </a:cubicBezTo>
                  <a:cubicBezTo>
                    <a:pt x="101" y="11"/>
                    <a:pt x="101" y="11"/>
                    <a:pt x="101" y="11"/>
                  </a:cubicBezTo>
                  <a:cubicBezTo>
                    <a:pt x="102" y="9"/>
                    <a:pt x="105" y="9"/>
                    <a:pt x="107" y="11"/>
                  </a:cubicBezTo>
                  <a:cubicBezTo>
                    <a:pt x="108" y="12"/>
                    <a:pt x="108" y="15"/>
                    <a:pt x="107" y="1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246"/>
            <p:cNvSpPr>
              <a:spLocks noEditPoints="1"/>
            </p:cNvSpPr>
            <p:nvPr/>
          </p:nvSpPr>
          <p:spPr bwMode="auto">
            <a:xfrm>
              <a:off x="4870850" y="1257147"/>
              <a:ext cx="383498" cy="358099"/>
            </a:xfrm>
            <a:custGeom>
              <a:avLst/>
              <a:gdLst>
                <a:gd name="T0" fmla="*/ 64 w 128"/>
                <a:gd name="T1" fmla="*/ 8 h 119"/>
                <a:gd name="T2" fmla="*/ 40 w 128"/>
                <a:gd name="T3" fmla="*/ 0 h 119"/>
                <a:gd name="T4" fmla="*/ 11 w 128"/>
                <a:gd name="T5" fmla="*/ 11 h 119"/>
                <a:gd name="T6" fmla="*/ 0 w 128"/>
                <a:gd name="T7" fmla="*/ 40 h 119"/>
                <a:gd name="T8" fmla="*/ 11 w 128"/>
                <a:gd name="T9" fmla="*/ 68 h 119"/>
                <a:gd name="T10" fmla="*/ 64 w 128"/>
                <a:gd name="T11" fmla="*/ 119 h 119"/>
                <a:gd name="T12" fmla="*/ 116 w 128"/>
                <a:gd name="T13" fmla="*/ 68 h 119"/>
                <a:gd name="T14" fmla="*/ 128 w 128"/>
                <a:gd name="T15" fmla="*/ 40 h 119"/>
                <a:gd name="T16" fmla="*/ 116 w 128"/>
                <a:gd name="T17" fmla="*/ 11 h 119"/>
                <a:gd name="T18" fmla="*/ 88 w 128"/>
                <a:gd name="T19" fmla="*/ 0 h 119"/>
                <a:gd name="T20" fmla="*/ 64 w 128"/>
                <a:gd name="T21" fmla="*/ 8 h 119"/>
                <a:gd name="T22" fmla="*/ 64 w 128"/>
                <a:gd name="T23" fmla="*/ 108 h 119"/>
                <a:gd name="T24" fmla="*/ 18 w 128"/>
                <a:gd name="T25" fmla="*/ 64 h 119"/>
                <a:gd name="T26" fmla="*/ 29 w 128"/>
                <a:gd name="T27" fmla="*/ 64 h 119"/>
                <a:gd name="T28" fmla="*/ 36 w 128"/>
                <a:gd name="T29" fmla="*/ 57 h 119"/>
                <a:gd name="T30" fmla="*/ 64 w 128"/>
                <a:gd name="T31" fmla="*/ 85 h 119"/>
                <a:gd name="T32" fmla="*/ 96 w 128"/>
                <a:gd name="T33" fmla="*/ 53 h 119"/>
                <a:gd name="T34" fmla="*/ 106 w 128"/>
                <a:gd name="T35" fmla="*/ 64 h 119"/>
                <a:gd name="T36" fmla="*/ 109 w 128"/>
                <a:gd name="T37" fmla="*/ 64 h 119"/>
                <a:gd name="T38" fmla="*/ 64 w 128"/>
                <a:gd name="T39" fmla="*/ 108 h 119"/>
                <a:gd name="T40" fmla="*/ 120 w 128"/>
                <a:gd name="T41" fmla="*/ 40 h 119"/>
                <a:gd name="T42" fmla="*/ 115 w 128"/>
                <a:gd name="T43" fmla="*/ 56 h 119"/>
                <a:gd name="T44" fmla="*/ 109 w 128"/>
                <a:gd name="T45" fmla="*/ 56 h 119"/>
                <a:gd name="T46" fmla="*/ 96 w 128"/>
                <a:gd name="T47" fmla="*/ 42 h 119"/>
                <a:gd name="T48" fmla="*/ 64 w 128"/>
                <a:gd name="T49" fmla="*/ 74 h 119"/>
                <a:gd name="T50" fmla="*/ 36 w 128"/>
                <a:gd name="T51" fmla="*/ 46 h 119"/>
                <a:gd name="T52" fmla="*/ 26 w 128"/>
                <a:gd name="T53" fmla="*/ 56 h 119"/>
                <a:gd name="T54" fmla="*/ 12 w 128"/>
                <a:gd name="T55" fmla="*/ 56 h 119"/>
                <a:gd name="T56" fmla="*/ 8 w 128"/>
                <a:gd name="T57" fmla="*/ 40 h 119"/>
                <a:gd name="T58" fmla="*/ 17 w 128"/>
                <a:gd name="T59" fmla="*/ 17 h 119"/>
                <a:gd name="T60" fmla="*/ 40 w 128"/>
                <a:gd name="T61" fmla="*/ 8 h 119"/>
                <a:gd name="T62" fmla="*/ 61 w 128"/>
                <a:gd name="T63" fmla="*/ 16 h 119"/>
                <a:gd name="T64" fmla="*/ 64 w 128"/>
                <a:gd name="T65" fmla="*/ 18 h 119"/>
                <a:gd name="T66" fmla="*/ 66 w 128"/>
                <a:gd name="T67" fmla="*/ 16 h 119"/>
                <a:gd name="T68" fmla="*/ 88 w 128"/>
                <a:gd name="T69" fmla="*/ 8 h 119"/>
                <a:gd name="T70" fmla="*/ 110 w 128"/>
                <a:gd name="T71" fmla="*/ 17 h 119"/>
                <a:gd name="T72" fmla="*/ 120 w 128"/>
                <a:gd name="T73" fmla="*/ 4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19">
                  <a:moveTo>
                    <a:pt x="64" y="8"/>
                  </a:moveTo>
                  <a:cubicBezTo>
                    <a:pt x="57" y="2"/>
                    <a:pt x="48" y="0"/>
                    <a:pt x="40" y="0"/>
                  </a:cubicBezTo>
                  <a:cubicBezTo>
                    <a:pt x="29" y="0"/>
                    <a:pt x="19" y="4"/>
                    <a:pt x="11" y="11"/>
                  </a:cubicBezTo>
                  <a:cubicBezTo>
                    <a:pt x="4" y="19"/>
                    <a:pt x="0" y="29"/>
                    <a:pt x="0" y="40"/>
                  </a:cubicBezTo>
                  <a:cubicBezTo>
                    <a:pt x="0" y="50"/>
                    <a:pt x="4" y="60"/>
                    <a:pt x="11" y="68"/>
                  </a:cubicBezTo>
                  <a:cubicBezTo>
                    <a:pt x="64" y="119"/>
                    <a:pt x="64" y="119"/>
                    <a:pt x="64" y="119"/>
                  </a:cubicBezTo>
                  <a:cubicBezTo>
                    <a:pt x="116" y="68"/>
                    <a:pt x="116" y="68"/>
                    <a:pt x="116" y="68"/>
                  </a:cubicBezTo>
                  <a:cubicBezTo>
                    <a:pt x="123" y="60"/>
                    <a:pt x="128" y="50"/>
                    <a:pt x="128" y="40"/>
                  </a:cubicBezTo>
                  <a:cubicBezTo>
                    <a:pt x="128" y="29"/>
                    <a:pt x="123" y="19"/>
                    <a:pt x="116" y="11"/>
                  </a:cubicBezTo>
                  <a:cubicBezTo>
                    <a:pt x="108" y="4"/>
                    <a:pt x="98" y="0"/>
                    <a:pt x="88" y="0"/>
                  </a:cubicBezTo>
                  <a:cubicBezTo>
                    <a:pt x="79" y="0"/>
                    <a:pt x="70" y="2"/>
                    <a:pt x="64" y="8"/>
                  </a:cubicBezTo>
                  <a:close/>
                  <a:moveTo>
                    <a:pt x="64" y="108"/>
                  </a:moveTo>
                  <a:cubicBezTo>
                    <a:pt x="18" y="64"/>
                    <a:pt x="18" y="64"/>
                    <a:pt x="18" y="64"/>
                  </a:cubicBezTo>
                  <a:cubicBezTo>
                    <a:pt x="29" y="64"/>
                    <a:pt x="29" y="64"/>
                    <a:pt x="29" y="64"/>
                  </a:cubicBezTo>
                  <a:cubicBezTo>
                    <a:pt x="36" y="57"/>
                    <a:pt x="36" y="57"/>
                    <a:pt x="36" y="57"/>
                  </a:cubicBezTo>
                  <a:cubicBezTo>
                    <a:pt x="64" y="85"/>
                    <a:pt x="64" y="85"/>
                    <a:pt x="64" y="85"/>
                  </a:cubicBezTo>
                  <a:cubicBezTo>
                    <a:pt x="96" y="53"/>
                    <a:pt x="96" y="53"/>
                    <a:pt x="96" y="53"/>
                  </a:cubicBezTo>
                  <a:cubicBezTo>
                    <a:pt x="106" y="64"/>
                    <a:pt x="106" y="64"/>
                    <a:pt x="106" y="64"/>
                  </a:cubicBezTo>
                  <a:cubicBezTo>
                    <a:pt x="109" y="64"/>
                    <a:pt x="109" y="64"/>
                    <a:pt x="109" y="64"/>
                  </a:cubicBezTo>
                  <a:lnTo>
                    <a:pt x="64" y="108"/>
                  </a:lnTo>
                  <a:close/>
                  <a:moveTo>
                    <a:pt x="120" y="40"/>
                  </a:moveTo>
                  <a:cubicBezTo>
                    <a:pt x="120" y="45"/>
                    <a:pt x="118" y="51"/>
                    <a:pt x="115" y="56"/>
                  </a:cubicBezTo>
                  <a:cubicBezTo>
                    <a:pt x="109" y="56"/>
                    <a:pt x="109" y="56"/>
                    <a:pt x="109" y="56"/>
                  </a:cubicBezTo>
                  <a:cubicBezTo>
                    <a:pt x="96" y="42"/>
                    <a:pt x="96" y="42"/>
                    <a:pt x="96" y="42"/>
                  </a:cubicBezTo>
                  <a:cubicBezTo>
                    <a:pt x="64" y="74"/>
                    <a:pt x="64" y="74"/>
                    <a:pt x="64" y="74"/>
                  </a:cubicBezTo>
                  <a:cubicBezTo>
                    <a:pt x="36" y="46"/>
                    <a:pt x="36" y="46"/>
                    <a:pt x="36" y="46"/>
                  </a:cubicBezTo>
                  <a:cubicBezTo>
                    <a:pt x="26" y="56"/>
                    <a:pt x="26" y="56"/>
                    <a:pt x="26" y="56"/>
                  </a:cubicBezTo>
                  <a:cubicBezTo>
                    <a:pt x="12" y="56"/>
                    <a:pt x="12" y="56"/>
                    <a:pt x="12" y="56"/>
                  </a:cubicBezTo>
                  <a:cubicBezTo>
                    <a:pt x="9" y="51"/>
                    <a:pt x="8" y="45"/>
                    <a:pt x="8" y="40"/>
                  </a:cubicBezTo>
                  <a:cubicBezTo>
                    <a:pt x="8" y="31"/>
                    <a:pt x="11" y="23"/>
                    <a:pt x="17" y="17"/>
                  </a:cubicBezTo>
                  <a:cubicBezTo>
                    <a:pt x="23" y="11"/>
                    <a:pt x="31" y="8"/>
                    <a:pt x="40" y="8"/>
                  </a:cubicBezTo>
                  <a:cubicBezTo>
                    <a:pt x="47" y="8"/>
                    <a:pt x="55" y="11"/>
                    <a:pt x="61" y="16"/>
                  </a:cubicBezTo>
                  <a:cubicBezTo>
                    <a:pt x="64" y="18"/>
                    <a:pt x="64" y="18"/>
                    <a:pt x="64" y="18"/>
                  </a:cubicBezTo>
                  <a:cubicBezTo>
                    <a:pt x="66" y="16"/>
                    <a:pt x="66" y="16"/>
                    <a:pt x="66" y="16"/>
                  </a:cubicBezTo>
                  <a:cubicBezTo>
                    <a:pt x="72" y="11"/>
                    <a:pt x="80" y="8"/>
                    <a:pt x="88" y="8"/>
                  </a:cubicBezTo>
                  <a:cubicBezTo>
                    <a:pt x="96" y="8"/>
                    <a:pt x="104" y="11"/>
                    <a:pt x="110" y="17"/>
                  </a:cubicBezTo>
                  <a:cubicBezTo>
                    <a:pt x="116" y="23"/>
                    <a:pt x="120" y="31"/>
                    <a:pt x="120"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251"/>
            <p:cNvSpPr>
              <a:spLocks noEditPoints="1"/>
            </p:cNvSpPr>
            <p:nvPr/>
          </p:nvSpPr>
          <p:spPr bwMode="auto">
            <a:xfrm>
              <a:off x="3957351" y="1254751"/>
              <a:ext cx="362893" cy="362891"/>
            </a:xfrm>
            <a:custGeom>
              <a:avLst/>
              <a:gdLst>
                <a:gd name="T0" fmla="*/ 0 w 322"/>
                <a:gd name="T1" fmla="*/ 0 h 322"/>
                <a:gd name="T2" fmla="*/ 0 w 322"/>
                <a:gd name="T3" fmla="*/ 218 h 322"/>
                <a:gd name="T4" fmla="*/ 107 w 322"/>
                <a:gd name="T5" fmla="*/ 322 h 322"/>
                <a:gd name="T6" fmla="*/ 322 w 322"/>
                <a:gd name="T7" fmla="*/ 322 h 322"/>
                <a:gd name="T8" fmla="*/ 322 w 322"/>
                <a:gd name="T9" fmla="*/ 107 h 322"/>
                <a:gd name="T10" fmla="*/ 215 w 322"/>
                <a:gd name="T11" fmla="*/ 0 h 322"/>
                <a:gd name="T12" fmla="*/ 0 w 322"/>
                <a:gd name="T13" fmla="*/ 0 h 322"/>
                <a:gd name="T14" fmla="*/ 102 w 322"/>
                <a:gd name="T15" fmla="*/ 291 h 322"/>
                <a:gd name="T16" fmla="*/ 19 w 322"/>
                <a:gd name="T17" fmla="*/ 208 h 322"/>
                <a:gd name="T18" fmla="*/ 19 w 322"/>
                <a:gd name="T19" fmla="*/ 33 h 322"/>
                <a:gd name="T20" fmla="*/ 102 w 322"/>
                <a:gd name="T21" fmla="*/ 116 h 322"/>
                <a:gd name="T22" fmla="*/ 102 w 322"/>
                <a:gd name="T23" fmla="*/ 291 h 322"/>
                <a:gd name="T24" fmla="*/ 33 w 322"/>
                <a:gd name="T25" fmla="*/ 19 h 322"/>
                <a:gd name="T26" fmla="*/ 107 w 322"/>
                <a:gd name="T27" fmla="*/ 19 h 322"/>
                <a:gd name="T28" fmla="*/ 189 w 322"/>
                <a:gd name="T29" fmla="*/ 102 h 322"/>
                <a:gd name="T30" fmla="*/ 114 w 322"/>
                <a:gd name="T31" fmla="*/ 102 h 322"/>
                <a:gd name="T32" fmla="*/ 33 w 322"/>
                <a:gd name="T33" fmla="*/ 19 h 322"/>
                <a:gd name="T34" fmla="*/ 303 w 322"/>
                <a:gd name="T35" fmla="*/ 303 h 322"/>
                <a:gd name="T36" fmla="*/ 121 w 322"/>
                <a:gd name="T37" fmla="*/ 303 h 322"/>
                <a:gd name="T38" fmla="*/ 121 w 322"/>
                <a:gd name="T39" fmla="*/ 121 h 322"/>
                <a:gd name="T40" fmla="*/ 303 w 322"/>
                <a:gd name="T41" fmla="*/ 121 h 322"/>
                <a:gd name="T42" fmla="*/ 303 w 322"/>
                <a:gd name="T43" fmla="*/ 303 h 322"/>
                <a:gd name="T44" fmla="*/ 289 w 322"/>
                <a:gd name="T45" fmla="*/ 102 h 322"/>
                <a:gd name="T46" fmla="*/ 215 w 322"/>
                <a:gd name="T47" fmla="*/ 102 h 322"/>
                <a:gd name="T48" fmla="*/ 185 w 322"/>
                <a:gd name="T49" fmla="*/ 71 h 322"/>
                <a:gd name="T50" fmla="*/ 258 w 322"/>
                <a:gd name="T51" fmla="*/ 71 h 322"/>
                <a:gd name="T52" fmla="*/ 289 w 322"/>
                <a:gd name="T53" fmla="*/ 102 h 322"/>
                <a:gd name="T54" fmla="*/ 166 w 322"/>
                <a:gd name="T55" fmla="*/ 52 h 322"/>
                <a:gd name="T56" fmla="*/ 135 w 322"/>
                <a:gd name="T57" fmla="*/ 19 h 322"/>
                <a:gd name="T58" fmla="*/ 208 w 322"/>
                <a:gd name="T59" fmla="*/ 19 h 322"/>
                <a:gd name="T60" fmla="*/ 239 w 322"/>
                <a:gd name="T61" fmla="*/ 52 h 322"/>
                <a:gd name="T62" fmla="*/ 166 w 322"/>
                <a:gd name="T63" fmla="*/ 5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2" h="322">
                  <a:moveTo>
                    <a:pt x="0" y="0"/>
                  </a:moveTo>
                  <a:lnTo>
                    <a:pt x="0" y="218"/>
                  </a:lnTo>
                  <a:lnTo>
                    <a:pt x="107" y="322"/>
                  </a:lnTo>
                  <a:lnTo>
                    <a:pt x="322" y="322"/>
                  </a:lnTo>
                  <a:lnTo>
                    <a:pt x="322" y="107"/>
                  </a:lnTo>
                  <a:lnTo>
                    <a:pt x="215" y="0"/>
                  </a:lnTo>
                  <a:lnTo>
                    <a:pt x="0" y="0"/>
                  </a:lnTo>
                  <a:close/>
                  <a:moveTo>
                    <a:pt x="102" y="291"/>
                  </a:moveTo>
                  <a:lnTo>
                    <a:pt x="19" y="208"/>
                  </a:lnTo>
                  <a:lnTo>
                    <a:pt x="19" y="33"/>
                  </a:lnTo>
                  <a:lnTo>
                    <a:pt x="102" y="116"/>
                  </a:lnTo>
                  <a:lnTo>
                    <a:pt x="102" y="291"/>
                  </a:lnTo>
                  <a:close/>
                  <a:moveTo>
                    <a:pt x="33" y="19"/>
                  </a:moveTo>
                  <a:lnTo>
                    <a:pt x="107" y="19"/>
                  </a:lnTo>
                  <a:lnTo>
                    <a:pt x="189" y="102"/>
                  </a:lnTo>
                  <a:lnTo>
                    <a:pt x="114" y="102"/>
                  </a:lnTo>
                  <a:lnTo>
                    <a:pt x="33" y="19"/>
                  </a:lnTo>
                  <a:close/>
                  <a:moveTo>
                    <a:pt x="303" y="303"/>
                  </a:moveTo>
                  <a:lnTo>
                    <a:pt x="121" y="303"/>
                  </a:lnTo>
                  <a:lnTo>
                    <a:pt x="121" y="121"/>
                  </a:lnTo>
                  <a:lnTo>
                    <a:pt x="303" y="121"/>
                  </a:lnTo>
                  <a:lnTo>
                    <a:pt x="303" y="303"/>
                  </a:lnTo>
                  <a:close/>
                  <a:moveTo>
                    <a:pt x="289" y="102"/>
                  </a:moveTo>
                  <a:lnTo>
                    <a:pt x="215" y="102"/>
                  </a:lnTo>
                  <a:lnTo>
                    <a:pt x="185" y="71"/>
                  </a:lnTo>
                  <a:lnTo>
                    <a:pt x="258" y="71"/>
                  </a:lnTo>
                  <a:lnTo>
                    <a:pt x="289" y="102"/>
                  </a:lnTo>
                  <a:close/>
                  <a:moveTo>
                    <a:pt x="166" y="52"/>
                  </a:moveTo>
                  <a:lnTo>
                    <a:pt x="135" y="19"/>
                  </a:lnTo>
                  <a:lnTo>
                    <a:pt x="208" y="19"/>
                  </a:lnTo>
                  <a:lnTo>
                    <a:pt x="239" y="52"/>
                  </a:lnTo>
                  <a:lnTo>
                    <a:pt x="166"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280"/>
            <p:cNvSpPr>
              <a:spLocks noEditPoints="1"/>
            </p:cNvSpPr>
            <p:nvPr/>
          </p:nvSpPr>
          <p:spPr bwMode="auto">
            <a:xfrm>
              <a:off x="3109362" y="1225808"/>
              <a:ext cx="247434" cy="420777"/>
            </a:xfrm>
            <a:custGeom>
              <a:avLst/>
              <a:gdLst>
                <a:gd name="T0" fmla="*/ 177 w 177"/>
                <a:gd name="T1" fmla="*/ 93 h 301"/>
                <a:gd name="T2" fmla="*/ 116 w 177"/>
                <a:gd name="T3" fmla="*/ 93 h 301"/>
                <a:gd name="T4" fmla="*/ 166 w 177"/>
                <a:gd name="T5" fmla="*/ 0 h 301"/>
                <a:gd name="T6" fmla="*/ 45 w 177"/>
                <a:gd name="T7" fmla="*/ 0 h 301"/>
                <a:gd name="T8" fmla="*/ 0 w 177"/>
                <a:gd name="T9" fmla="*/ 157 h 301"/>
                <a:gd name="T10" fmla="*/ 62 w 177"/>
                <a:gd name="T11" fmla="*/ 157 h 301"/>
                <a:gd name="T12" fmla="*/ 31 w 177"/>
                <a:gd name="T13" fmla="*/ 301 h 301"/>
                <a:gd name="T14" fmla="*/ 177 w 177"/>
                <a:gd name="T15" fmla="*/ 93 h 301"/>
                <a:gd name="T16" fmla="*/ 26 w 177"/>
                <a:gd name="T17" fmla="*/ 138 h 301"/>
                <a:gd name="T18" fmla="*/ 59 w 177"/>
                <a:gd name="T19" fmla="*/ 19 h 301"/>
                <a:gd name="T20" fmla="*/ 132 w 177"/>
                <a:gd name="T21" fmla="*/ 19 h 301"/>
                <a:gd name="T22" fmla="*/ 85 w 177"/>
                <a:gd name="T23" fmla="*/ 112 h 301"/>
                <a:gd name="T24" fmla="*/ 140 w 177"/>
                <a:gd name="T25" fmla="*/ 112 h 301"/>
                <a:gd name="T26" fmla="*/ 69 w 177"/>
                <a:gd name="T27" fmla="*/ 216 h 301"/>
                <a:gd name="T28" fmla="*/ 83 w 177"/>
                <a:gd name="T29" fmla="*/ 138 h 301"/>
                <a:gd name="T30" fmla="*/ 26 w 177"/>
                <a:gd name="T31" fmla="*/ 13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301">
                  <a:moveTo>
                    <a:pt x="177" y="93"/>
                  </a:moveTo>
                  <a:lnTo>
                    <a:pt x="116" y="93"/>
                  </a:lnTo>
                  <a:lnTo>
                    <a:pt x="166" y="0"/>
                  </a:lnTo>
                  <a:lnTo>
                    <a:pt x="45" y="0"/>
                  </a:lnTo>
                  <a:lnTo>
                    <a:pt x="0" y="157"/>
                  </a:lnTo>
                  <a:lnTo>
                    <a:pt x="62" y="157"/>
                  </a:lnTo>
                  <a:lnTo>
                    <a:pt x="31" y="301"/>
                  </a:lnTo>
                  <a:lnTo>
                    <a:pt x="177" y="93"/>
                  </a:lnTo>
                  <a:close/>
                  <a:moveTo>
                    <a:pt x="26" y="138"/>
                  </a:moveTo>
                  <a:lnTo>
                    <a:pt x="59" y="19"/>
                  </a:lnTo>
                  <a:lnTo>
                    <a:pt x="132" y="19"/>
                  </a:lnTo>
                  <a:lnTo>
                    <a:pt x="85" y="112"/>
                  </a:lnTo>
                  <a:lnTo>
                    <a:pt x="140" y="112"/>
                  </a:lnTo>
                  <a:lnTo>
                    <a:pt x="69" y="216"/>
                  </a:lnTo>
                  <a:lnTo>
                    <a:pt x="83" y="138"/>
                  </a:lnTo>
                  <a:lnTo>
                    <a:pt x="26" y="13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92" name="Freeform 291"/>
            <p:cNvSpPr>
              <a:spLocks noEditPoints="1"/>
            </p:cNvSpPr>
            <p:nvPr/>
          </p:nvSpPr>
          <p:spPr bwMode="auto">
            <a:xfrm>
              <a:off x="2172477" y="1225110"/>
              <a:ext cx="290769" cy="422175"/>
            </a:xfrm>
            <a:custGeom>
              <a:avLst/>
              <a:gdLst>
                <a:gd name="T0" fmla="*/ 208 w 208"/>
                <a:gd name="T1" fmla="*/ 302 h 302"/>
                <a:gd name="T2" fmla="*/ 0 w 208"/>
                <a:gd name="T3" fmla="*/ 0 h 302"/>
                <a:gd name="T4" fmla="*/ 19 w 208"/>
                <a:gd name="T5" fmla="*/ 19 h 302"/>
                <a:gd name="T6" fmla="*/ 189 w 208"/>
                <a:gd name="T7" fmla="*/ 284 h 302"/>
                <a:gd name="T8" fmla="*/ 19 w 208"/>
                <a:gd name="T9" fmla="*/ 19 h 302"/>
                <a:gd name="T10" fmla="*/ 171 w 208"/>
                <a:gd name="T11" fmla="*/ 94 h 302"/>
                <a:gd name="T12" fmla="*/ 38 w 208"/>
                <a:gd name="T13" fmla="*/ 37 h 302"/>
                <a:gd name="T14" fmla="*/ 57 w 208"/>
                <a:gd name="T15" fmla="*/ 56 h 302"/>
                <a:gd name="T16" fmla="*/ 152 w 208"/>
                <a:gd name="T17" fmla="*/ 75 h 302"/>
                <a:gd name="T18" fmla="*/ 57 w 208"/>
                <a:gd name="T19" fmla="*/ 56 h 302"/>
                <a:gd name="T20" fmla="*/ 57 w 208"/>
                <a:gd name="T21" fmla="*/ 132 h 302"/>
                <a:gd name="T22" fmla="*/ 38 w 208"/>
                <a:gd name="T23" fmla="*/ 151 h 302"/>
                <a:gd name="T24" fmla="*/ 95 w 208"/>
                <a:gd name="T25" fmla="*/ 132 h 302"/>
                <a:gd name="T26" fmla="*/ 114 w 208"/>
                <a:gd name="T27" fmla="*/ 151 h 302"/>
                <a:gd name="T28" fmla="*/ 95 w 208"/>
                <a:gd name="T29" fmla="*/ 132 h 302"/>
                <a:gd name="T30" fmla="*/ 171 w 208"/>
                <a:gd name="T31" fmla="*/ 132 h 302"/>
                <a:gd name="T32" fmla="*/ 152 w 208"/>
                <a:gd name="T33" fmla="*/ 151 h 302"/>
                <a:gd name="T34" fmla="*/ 152 w 208"/>
                <a:gd name="T35" fmla="*/ 189 h 302"/>
                <a:gd name="T36" fmla="*/ 171 w 208"/>
                <a:gd name="T37" fmla="*/ 208 h 302"/>
                <a:gd name="T38" fmla="*/ 152 w 208"/>
                <a:gd name="T39" fmla="*/ 189 h 302"/>
                <a:gd name="T40" fmla="*/ 114 w 208"/>
                <a:gd name="T41" fmla="*/ 189 h 302"/>
                <a:gd name="T42" fmla="*/ 95 w 208"/>
                <a:gd name="T43" fmla="*/ 208 h 302"/>
                <a:gd name="T44" fmla="*/ 38 w 208"/>
                <a:gd name="T45" fmla="*/ 189 h 302"/>
                <a:gd name="T46" fmla="*/ 57 w 208"/>
                <a:gd name="T47" fmla="*/ 208 h 302"/>
                <a:gd name="T48" fmla="*/ 38 w 208"/>
                <a:gd name="T49" fmla="*/ 189 h 302"/>
                <a:gd name="T50" fmla="*/ 57 w 208"/>
                <a:gd name="T51" fmla="*/ 246 h 302"/>
                <a:gd name="T52" fmla="*/ 38 w 208"/>
                <a:gd name="T53" fmla="*/ 265 h 302"/>
                <a:gd name="T54" fmla="*/ 95 w 208"/>
                <a:gd name="T55" fmla="*/ 246 h 302"/>
                <a:gd name="T56" fmla="*/ 114 w 208"/>
                <a:gd name="T57" fmla="*/ 265 h 302"/>
                <a:gd name="T58" fmla="*/ 95 w 208"/>
                <a:gd name="T59" fmla="*/ 246 h 302"/>
                <a:gd name="T60" fmla="*/ 171 w 208"/>
                <a:gd name="T61" fmla="*/ 246 h 302"/>
                <a:gd name="T62" fmla="*/ 152 w 208"/>
                <a:gd name="T63" fmla="*/ 26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8" h="302">
                  <a:moveTo>
                    <a:pt x="0" y="302"/>
                  </a:moveTo>
                  <a:lnTo>
                    <a:pt x="208" y="302"/>
                  </a:lnTo>
                  <a:lnTo>
                    <a:pt x="208" y="0"/>
                  </a:lnTo>
                  <a:lnTo>
                    <a:pt x="0" y="0"/>
                  </a:lnTo>
                  <a:lnTo>
                    <a:pt x="0" y="302"/>
                  </a:lnTo>
                  <a:close/>
                  <a:moveTo>
                    <a:pt x="19" y="19"/>
                  </a:moveTo>
                  <a:lnTo>
                    <a:pt x="189" y="19"/>
                  </a:lnTo>
                  <a:lnTo>
                    <a:pt x="189" y="284"/>
                  </a:lnTo>
                  <a:lnTo>
                    <a:pt x="19" y="284"/>
                  </a:lnTo>
                  <a:lnTo>
                    <a:pt x="19" y="19"/>
                  </a:lnTo>
                  <a:close/>
                  <a:moveTo>
                    <a:pt x="38" y="94"/>
                  </a:moveTo>
                  <a:lnTo>
                    <a:pt x="171" y="94"/>
                  </a:lnTo>
                  <a:lnTo>
                    <a:pt x="171" y="37"/>
                  </a:lnTo>
                  <a:lnTo>
                    <a:pt x="38" y="37"/>
                  </a:lnTo>
                  <a:lnTo>
                    <a:pt x="38" y="94"/>
                  </a:lnTo>
                  <a:close/>
                  <a:moveTo>
                    <a:pt x="57" y="56"/>
                  </a:moveTo>
                  <a:lnTo>
                    <a:pt x="152" y="56"/>
                  </a:lnTo>
                  <a:lnTo>
                    <a:pt x="152" y="75"/>
                  </a:lnTo>
                  <a:lnTo>
                    <a:pt x="57" y="75"/>
                  </a:lnTo>
                  <a:lnTo>
                    <a:pt x="57" y="56"/>
                  </a:lnTo>
                  <a:close/>
                  <a:moveTo>
                    <a:pt x="38" y="132"/>
                  </a:moveTo>
                  <a:lnTo>
                    <a:pt x="57" y="132"/>
                  </a:lnTo>
                  <a:lnTo>
                    <a:pt x="57" y="151"/>
                  </a:lnTo>
                  <a:lnTo>
                    <a:pt x="38" y="151"/>
                  </a:lnTo>
                  <a:lnTo>
                    <a:pt x="38" y="132"/>
                  </a:lnTo>
                  <a:close/>
                  <a:moveTo>
                    <a:pt x="95" y="132"/>
                  </a:moveTo>
                  <a:lnTo>
                    <a:pt x="114" y="132"/>
                  </a:lnTo>
                  <a:lnTo>
                    <a:pt x="114" y="151"/>
                  </a:lnTo>
                  <a:lnTo>
                    <a:pt x="95" y="151"/>
                  </a:lnTo>
                  <a:lnTo>
                    <a:pt x="95" y="132"/>
                  </a:lnTo>
                  <a:close/>
                  <a:moveTo>
                    <a:pt x="152" y="132"/>
                  </a:moveTo>
                  <a:lnTo>
                    <a:pt x="171" y="132"/>
                  </a:lnTo>
                  <a:lnTo>
                    <a:pt x="171" y="151"/>
                  </a:lnTo>
                  <a:lnTo>
                    <a:pt x="152" y="151"/>
                  </a:lnTo>
                  <a:lnTo>
                    <a:pt x="152" y="132"/>
                  </a:lnTo>
                  <a:close/>
                  <a:moveTo>
                    <a:pt x="152" y="189"/>
                  </a:moveTo>
                  <a:lnTo>
                    <a:pt x="171" y="189"/>
                  </a:lnTo>
                  <a:lnTo>
                    <a:pt x="171" y="208"/>
                  </a:lnTo>
                  <a:lnTo>
                    <a:pt x="152" y="208"/>
                  </a:lnTo>
                  <a:lnTo>
                    <a:pt x="152" y="189"/>
                  </a:lnTo>
                  <a:close/>
                  <a:moveTo>
                    <a:pt x="95" y="189"/>
                  </a:moveTo>
                  <a:lnTo>
                    <a:pt x="114" y="189"/>
                  </a:lnTo>
                  <a:lnTo>
                    <a:pt x="114" y="208"/>
                  </a:lnTo>
                  <a:lnTo>
                    <a:pt x="95" y="208"/>
                  </a:lnTo>
                  <a:lnTo>
                    <a:pt x="95" y="189"/>
                  </a:lnTo>
                  <a:close/>
                  <a:moveTo>
                    <a:pt x="38" y="189"/>
                  </a:moveTo>
                  <a:lnTo>
                    <a:pt x="57" y="189"/>
                  </a:lnTo>
                  <a:lnTo>
                    <a:pt x="57" y="208"/>
                  </a:lnTo>
                  <a:lnTo>
                    <a:pt x="38" y="208"/>
                  </a:lnTo>
                  <a:lnTo>
                    <a:pt x="38" y="189"/>
                  </a:lnTo>
                  <a:close/>
                  <a:moveTo>
                    <a:pt x="38" y="246"/>
                  </a:moveTo>
                  <a:lnTo>
                    <a:pt x="57" y="246"/>
                  </a:lnTo>
                  <a:lnTo>
                    <a:pt x="57" y="265"/>
                  </a:lnTo>
                  <a:lnTo>
                    <a:pt x="38" y="265"/>
                  </a:lnTo>
                  <a:lnTo>
                    <a:pt x="38" y="246"/>
                  </a:lnTo>
                  <a:close/>
                  <a:moveTo>
                    <a:pt x="95" y="246"/>
                  </a:moveTo>
                  <a:lnTo>
                    <a:pt x="114" y="246"/>
                  </a:lnTo>
                  <a:lnTo>
                    <a:pt x="114" y="265"/>
                  </a:lnTo>
                  <a:lnTo>
                    <a:pt x="95" y="265"/>
                  </a:lnTo>
                  <a:lnTo>
                    <a:pt x="95" y="246"/>
                  </a:lnTo>
                  <a:close/>
                  <a:moveTo>
                    <a:pt x="152" y="246"/>
                  </a:moveTo>
                  <a:lnTo>
                    <a:pt x="171" y="246"/>
                  </a:lnTo>
                  <a:lnTo>
                    <a:pt x="171" y="265"/>
                  </a:lnTo>
                  <a:lnTo>
                    <a:pt x="152" y="265"/>
                  </a:lnTo>
                  <a:lnTo>
                    <a:pt x="152" y="24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303"/>
            <p:cNvSpPr>
              <a:spLocks noEditPoints="1"/>
            </p:cNvSpPr>
            <p:nvPr/>
          </p:nvSpPr>
          <p:spPr bwMode="auto">
            <a:xfrm>
              <a:off x="1284223" y="1276833"/>
              <a:ext cx="370452" cy="318728"/>
            </a:xfrm>
            <a:custGeom>
              <a:avLst/>
              <a:gdLst>
                <a:gd name="T0" fmla="*/ 0 w 112"/>
                <a:gd name="T1" fmla="*/ 96 h 96"/>
                <a:gd name="T2" fmla="*/ 112 w 112"/>
                <a:gd name="T3" fmla="*/ 96 h 96"/>
                <a:gd name="T4" fmla="*/ 112 w 112"/>
                <a:gd name="T5" fmla="*/ 0 h 96"/>
                <a:gd name="T6" fmla="*/ 0 w 112"/>
                <a:gd name="T7" fmla="*/ 0 h 96"/>
                <a:gd name="T8" fmla="*/ 0 w 112"/>
                <a:gd name="T9" fmla="*/ 96 h 96"/>
                <a:gd name="T10" fmla="*/ 8 w 112"/>
                <a:gd name="T11" fmla="*/ 8 h 96"/>
                <a:gd name="T12" fmla="*/ 104 w 112"/>
                <a:gd name="T13" fmla="*/ 8 h 96"/>
                <a:gd name="T14" fmla="*/ 104 w 112"/>
                <a:gd name="T15" fmla="*/ 24 h 96"/>
                <a:gd name="T16" fmla="*/ 8 w 112"/>
                <a:gd name="T17" fmla="*/ 24 h 96"/>
                <a:gd name="T18" fmla="*/ 8 w 112"/>
                <a:gd name="T19" fmla="*/ 8 h 96"/>
                <a:gd name="T20" fmla="*/ 8 w 112"/>
                <a:gd name="T21" fmla="*/ 32 h 96"/>
                <a:gd name="T22" fmla="*/ 104 w 112"/>
                <a:gd name="T23" fmla="*/ 32 h 96"/>
                <a:gd name="T24" fmla="*/ 104 w 112"/>
                <a:gd name="T25" fmla="*/ 88 h 96"/>
                <a:gd name="T26" fmla="*/ 8 w 112"/>
                <a:gd name="T27" fmla="*/ 88 h 96"/>
                <a:gd name="T28" fmla="*/ 8 w 112"/>
                <a:gd name="T29" fmla="*/ 32 h 96"/>
                <a:gd name="T30" fmla="*/ 72 w 112"/>
                <a:gd name="T31" fmla="*/ 16 h 96"/>
                <a:gd name="T32" fmla="*/ 68 w 112"/>
                <a:gd name="T33" fmla="*/ 20 h 96"/>
                <a:gd name="T34" fmla="*/ 64 w 112"/>
                <a:gd name="T35" fmla="*/ 16 h 96"/>
                <a:gd name="T36" fmla="*/ 68 w 112"/>
                <a:gd name="T37" fmla="*/ 12 h 96"/>
                <a:gd name="T38" fmla="*/ 72 w 112"/>
                <a:gd name="T39" fmla="*/ 16 h 96"/>
                <a:gd name="T40" fmla="*/ 84 w 112"/>
                <a:gd name="T41" fmla="*/ 16 h 96"/>
                <a:gd name="T42" fmla="*/ 80 w 112"/>
                <a:gd name="T43" fmla="*/ 20 h 96"/>
                <a:gd name="T44" fmla="*/ 76 w 112"/>
                <a:gd name="T45" fmla="*/ 16 h 96"/>
                <a:gd name="T46" fmla="*/ 80 w 112"/>
                <a:gd name="T47" fmla="*/ 12 h 96"/>
                <a:gd name="T48" fmla="*/ 84 w 112"/>
                <a:gd name="T49" fmla="*/ 16 h 96"/>
                <a:gd name="T50" fmla="*/ 96 w 112"/>
                <a:gd name="T51" fmla="*/ 16 h 96"/>
                <a:gd name="T52" fmla="*/ 92 w 112"/>
                <a:gd name="T53" fmla="*/ 20 h 96"/>
                <a:gd name="T54" fmla="*/ 88 w 112"/>
                <a:gd name="T55" fmla="*/ 16 h 96"/>
                <a:gd name="T56" fmla="*/ 92 w 112"/>
                <a:gd name="T57" fmla="*/ 12 h 96"/>
                <a:gd name="T58" fmla="*/ 96 w 112"/>
                <a:gd name="T59" fmla="*/ 16 h 96"/>
                <a:gd name="T60" fmla="*/ 32 w 112"/>
                <a:gd name="T61" fmla="*/ 60 h 96"/>
                <a:gd name="T62" fmla="*/ 32 w 112"/>
                <a:gd name="T63" fmla="*/ 80 h 96"/>
                <a:gd name="T64" fmla="*/ 72 w 112"/>
                <a:gd name="T65" fmla="*/ 80 h 96"/>
                <a:gd name="T66" fmla="*/ 72 w 112"/>
                <a:gd name="T67" fmla="*/ 60 h 96"/>
                <a:gd name="T68" fmla="*/ 52 w 112"/>
                <a:gd name="T69" fmla="*/ 40 h 96"/>
                <a:gd name="T70" fmla="*/ 32 w 112"/>
                <a:gd name="T71" fmla="*/ 60 h 96"/>
                <a:gd name="T72" fmla="*/ 64 w 112"/>
                <a:gd name="T73" fmla="*/ 72 h 96"/>
                <a:gd name="T74" fmla="*/ 56 w 112"/>
                <a:gd name="T75" fmla="*/ 72 h 96"/>
                <a:gd name="T76" fmla="*/ 56 w 112"/>
                <a:gd name="T77" fmla="*/ 64 h 96"/>
                <a:gd name="T78" fmla="*/ 48 w 112"/>
                <a:gd name="T79" fmla="*/ 64 h 96"/>
                <a:gd name="T80" fmla="*/ 48 w 112"/>
                <a:gd name="T81" fmla="*/ 72 h 96"/>
                <a:gd name="T82" fmla="*/ 40 w 112"/>
                <a:gd name="T83" fmla="*/ 72 h 96"/>
                <a:gd name="T84" fmla="*/ 40 w 112"/>
                <a:gd name="T85" fmla="*/ 64 h 96"/>
                <a:gd name="T86" fmla="*/ 52 w 112"/>
                <a:gd name="T87" fmla="*/ 52 h 96"/>
                <a:gd name="T88" fmla="*/ 64 w 112"/>
                <a:gd name="T89" fmla="*/ 64 h 96"/>
                <a:gd name="T90" fmla="*/ 64 w 112"/>
                <a:gd name="T91"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 h="96">
                  <a:moveTo>
                    <a:pt x="0" y="96"/>
                  </a:moveTo>
                  <a:cubicBezTo>
                    <a:pt x="112" y="96"/>
                    <a:pt x="112" y="96"/>
                    <a:pt x="112" y="96"/>
                  </a:cubicBezTo>
                  <a:cubicBezTo>
                    <a:pt x="112" y="0"/>
                    <a:pt x="112" y="0"/>
                    <a:pt x="112" y="0"/>
                  </a:cubicBezTo>
                  <a:cubicBezTo>
                    <a:pt x="0" y="0"/>
                    <a:pt x="0" y="0"/>
                    <a:pt x="0" y="0"/>
                  </a:cubicBezTo>
                  <a:lnTo>
                    <a:pt x="0" y="96"/>
                  </a:lnTo>
                  <a:close/>
                  <a:moveTo>
                    <a:pt x="8" y="8"/>
                  </a:moveTo>
                  <a:cubicBezTo>
                    <a:pt x="104" y="8"/>
                    <a:pt x="104" y="8"/>
                    <a:pt x="104" y="8"/>
                  </a:cubicBezTo>
                  <a:cubicBezTo>
                    <a:pt x="104" y="24"/>
                    <a:pt x="104" y="24"/>
                    <a:pt x="104" y="24"/>
                  </a:cubicBezTo>
                  <a:cubicBezTo>
                    <a:pt x="8" y="24"/>
                    <a:pt x="8" y="24"/>
                    <a:pt x="8" y="24"/>
                  </a:cubicBezTo>
                  <a:lnTo>
                    <a:pt x="8" y="8"/>
                  </a:lnTo>
                  <a:close/>
                  <a:moveTo>
                    <a:pt x="8" y="32"/>
                  </a:moveTo>
                  <a:cubicBezTo>
                    <a:pt x="104" y="32"/>
                    <a:pt x="104" y="32"/>
                    <a:pt x="104" y="32"/>
                  </a:cubicBezTo>
                  <a:cubicBezTo>
                    <a:pt x="104" y="88"/>
                    <a:pt x="104" y="88"/>
                    <a:pt x="104" y="88"/>
                  </a:cubicBezTo>
                  <a:cubicBezTo>
                    <a:pt x="8" y="88"/>
                    <a:pt x="8" y="88"/>
                    <a:pt x="8" y="88"/>
                  </a:cubicBezTo>
                  <a:lnTo>
                    <a:pt x="8" y="32"/>
                  </a:lnTo>
                  <a:close/>
                  <a:moveTo>
                    <a:pt x="72" y="16"/>
                  </a:moveTo>
                  <a:cubicBezTo>
                    <a:pt x="72" y="18"/>
                    <a:pt x="70" y="20"/>
                    <a:pt x="68" y="20"/>
                  </a:cubicBezTo>
                  <a:cubicBezTo>
                    <a:pt x="66" y="20"/>
                    <a:pt x="64" y="18"/>
                    <a:pt x="64" y="16"/>
                  </a:cubicBezTo>
                  <a:cubicBezTo>
                    <a:pt x="64" y="14"/>
                    <a:pt x="66" y="12"/>
                    <a:pt x="68" y="12"/>
                  </a:cubicBezTo>
                  <a:cubicBezTo>
                    <a:pt x="70" y="12"/>
                    <a:pt x="72" y="14"/>
                    <a:pt x="72" y="16"/>
                  </a:cubicBezTo>
                  <a:close/>
                  <a:moveTo>
                    <a:pt x="84" y="16"/>
                  </a:moveTo>
                  <a:cubicBezTo>
                    <a:pt x="84" y="18"/>
                    <a:pt x="82" y="20"/>
                    <a:pt x="80" y="20"/>
                  </a:cubicBezTo>
                  <a:cubicBezTo>
                    <a:pt x="78" y="20"/>
                    <a:pt x="76" y="18"/>
                    <a:pt x="76" y="16"/>
                  </a:cubicBezTo>
                  <a:cubicBezTo>
                    <a:pt x="76" y="14"/>
                    <a:pt x="78" y="12"/>
                    <a:pt x="80" y="12"/>
                  </a:cubicBezTo>
                  <a:cubicBezTo>
                    <a:pt x="82" y="12"/>
                    <a:pt x="84" y="14"/>
                    <a:pt x="84" y="16"/>
                  </a:cubicBezTo>
                  <a:close/>
                  <a:moveTo>
                    <a:pt x="96" y="16"/>
                  </a:moveTo>
                  <a:cubicBezTo>
                    <a:pt x="96" y="18"/>
                    <a:pt x="94" y="20"/>
                    <a:pt x="92" y="20"/>
                  </a:cubicBezTo>
                  <a:cubicBezTo>
                    <a:pt x="90" y="20"/>
                    <a:pt x="88" y="18"/>
                    <a:pt x="88" y="16"/>
                  </a:cubicBezTo>
                  <a:cubicBezTo>
                    <a:pt x="88" y="14"/>
                    <a:pt x="90" y="12"/>
                    <a:pt x="92" y="12"/>
                  </a:cubicBezTo>
                  <a:cubicBezTo>
                    <a:pt x="94" y="12"/>
                    <a:pt x="96" y="14"/>
                    <a:pt x="96" y="16"/>
                  </a:cubicBezTo>
                  <a:close/>
                  <a:moveTo>
                    <a:pt x="32" y="60"/>
                  </a:moveTo>
                  <a:cubicBezTo>
                    <a:pt x="32" y="80"/>
                    <a:pt x="32" y="80"/>
                    <a:pt x="32" y="80"/>
                  </a:cubicBezTo>
                  <a:cubicBezTo>
                    <a:pt x="72" y="80"/>
                    <a:pt x="72" y="80"/>
                    <a:pt x="72" y="80"/>
                  </a:cubicBezTo>
                  <a:cubicBezTo>
                    <a:pt x="72" y="60"/>
                    <a:pt x="72" y="60"/>
                    <a:pt x="72" y="60"/>
                  </a:cubicBezTo>
                  <a:cubicBezTo>
                    <a:pt x="52" y="40"/>
                    <a:pt x="52" y="40"/>
                    <a:pt x="52" y="40"/>
                  </a:cubicBezTo>
                  <a:lnTo>
                    <a:pt x="32" y="60"/>
                  </a:lnTo>
                  <a:close/>
                  <a:moveTo>
                    <a:pt x="64" y="72"/>
                  </a:moveTo>
                  <a:cubicBezTo>
                    <a:pt x="56" y="72"/>
                    <a:pt x="56" y="72"/>
                    <a:pt x="56" y="72"/>
                  </a:cubicBezTo>
                  <a:cubicBezTo>
                    <a:pt x="56" y="64"/>
                    <a:pt x="56" y="64"/>
                    <a:pt x="56" y="64"/>
                  </a:cubicBezTo>
                  <a:cubicBezTo>
                    <a:pt x="48" y="64"/>
                    <a:pt x="48" y="64"/>
                    <a:pt x="48" y="64"/>
                  </a:cubicBezTo>
                  <a:cubicBezTo>
                    <a:pt x="48" y="72"/>
                    <a:pt x="48" y="72"/>
                    <a:pt x="48" y="72"/>
                  </a:cubicBezTo>
                  <a:cubicBezTo>
                    <a:pt x="40" y="72"/>
                    <a:pt x="40" y="72"/>
                    <a:pt x="40" y="72"/>
                  </a:cubicBezTo>
                  <a:cubicBezTo>
                    <a:pt x="40" y="64"/>
                    <a:pt x="40" y="64"/>
                    <a:pt x="40" y="64"/>
                  </a:cubicBezTo>
                  <a:cubicBezTo>
                    <a:pt x="52" y="52"/>
                    <a:pt x="52" y="52"/>
                    <a:pt x="52" y="52"/>
                  </a:cubicBezTo>
                  <a:cubicBezTo>
                    <a:pt x="64" y="64"/>
                    <a:pt x="64" y="64"/>
                    <a:pt x="64" y="64"/>
                  </a:cubicBezTo>
                  <a:lnTo>
                    <a:pt x="64" y="7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12" name="Freeform 311"/>
            <p:cNvSpPr>
              <a:spLocks noEditPoints="1"/>
            </p:cNvSpPr>
            <p:nvPr/>
          </p:nvSpPr>
          <p:spPr bwMode="auto">
            <a:xfrm>
              <a:off x="443490" y="1219518"/>
              <a:ext cx="368953" cy="368953"/>
            </a:xfrm>
            <a:custGeom>
              <a:avLst/>
              <a:gdLst>
                <a:gd name="T0" fmla="*/ 20 w 128"/>
                <a:gd name="T1" fmla="*/ 0 h 128"/>
                <a:gd name="T2" fmla="*/ 8 w 128"/>
                <a:gd name="T3" fmla="*/ 32 h 128"/>
                <a:gd name="T4" fmla="*/ 0 w 128"/>
                <a:gd name="T5" fmla="*/ 48 h 128"/>
                <a:gd name="T6" fmla="*/ 8 w 128"/>
                <a:gd name="T7" fmla="*/ 120 h 128"/>
                <a:gd name="T8" fmla="*/ 16 w 128"/>
                <a:gd name="T9" fmla="*/ 128 h 128"/>
                <a:gd name="T10" fmla="*/ 40 w 128"/>
                <a:gd name="T11" fmla="*/ 120 h 128"/>
                <a:gd name="T12" fmla="*/ 88 w 128"/>
                <a:gd name="T13" fmla="*/ 128 h 128"/>
                <a:gd name="T14" fmla="*/ 112 w 128"/>
                <a:gd name="T15" fmla="*/ 120 h 128"/>
                <a:gd name="T16" fmla="*/ 120 w 128"/>
                <a:gd name="T17" fmla="*/ 48 h 128"/>
                <a:gd name="T18" fmla="*/ 128 w 128"/>
                <a:gd name="T19" fmla="*/ 32 h 128"/>
                <a:gd name="T20" fmla="*/ 120 w 128"/>
                <a:gd name="T21" fmla="*/ 12 h 128"/>
                <a:gd name="T22" fmla="*/ 16 w 128"/>
                <a:gd name="T23" fmla="*/ 40 h 128"/>
                <a:gd name="T24" fmla="*/ 60 w 128"/>
                <a:gd name="T25" fmla="*/ 64 h 128"/>
                <a:gd name="T26" fmla="*/ 16 w 128"/>
                <a:gd name="T27" fmla="*/ 40 h 128"/>
                <a:gd name="T28" fmla="*/ 16 w 128"/>
                <a:gd name="T29" fmla="*/ 112 h 128"/>
                <a:gd name="T30" fmla="*/ 112 w 128"/>
                <a:gd name="T31" fmla="*/ 104 h 128"/>
                <a:gd name="T32" fmla="*/ 112 w 128"/>
                <a:gd name="T33" fmla="*/ 96 h 128"/>
                <a:gd name="T34" fmla="*/ 16 w 128"/>
                <a:gd name="T35" fmla="*/ 72 h 128"/>
                <a:gd name="T36" fmla="*/ 112 w 128"/>
                <a:gd name="T37" fmla="*/ 96 h 128"/>
                <a:gd name="T38" fmla="*/ 68 w 128"/>
                <a:gd name="T39" fmla="*/ 64 h 128"/>
                <a:gd name="T40" fmla="*/ 112 w 128"/>
                <a:gd name="T41" fmla="*/ 40 h 128"/>
                <a:gd name="T42" fmla="*/ 112 w 128"/>
                <a:gd name="T43" fmla="*/ 32 h 128"/>
                <a:gd name="T44" fmla="*/ 16 w 128"/>
                <a:gd name="T45" fmla="*/ 12 h 128"/>
                <a:gd name="T46" fmla="*/ 108 w 128"/>
                <a:gd name="T47" fmla="*/ 8 h 128"/>
                <a:gd name="T48" fmla="*/ 112 w 128"/>
                <a:gd name="T49" fmla="*/ 32 h 128"/>
                <a:gd name="T50" fmla="*/ 24 w 128"/>
                <a:gd name="T51" fmla="*/ 88 h 128"/>
                <a:gd name="T52" fmla="*/ 40 w 128"/>
                <a:gd name="T53" fmla="*/ 80 h 128"/>
                <a:gd name="T54" fmla="*/ 104 w 128"/>
                <a:gd name="T55" fmla="*/ 88 h 128"/>
                <a:gd name="T56" fmla="*/ 88 w 128"/>
                <a:gd name="T57" fmla="*/ 80 h 128"/>
                <a:gd name="T58" fmla="*/ 104 w 128"/>
                <a:gd name="T59" fmla="*/ 88 h 128"/>
                <a:gd name="T60" fmla="*/ 88 w 128"/>
                <a:gd name="T61" fmla="*/ 16 h 128"/>
                <a:gd name="T62" fmla="*/ 40 w 128"/>
                <a:gd name="T6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8">
                  <a:moveTo>
                    <a:pt x="108" y="0"/>
                  </a:moveTo>
                  <a:cubicBezTo>
                    <a:pt x="20" y="0"/>
                    <a:pt x="20" y="0"/>
                    <a:pt x="20" y="0"/>
                  </a:cubicBezTo>
                  <a:cubicBezTo>
                    <a:pt x="14" y="0"/>
                    <a:pt x="8" y="5"/>
                    <a:pt x="8" y="12"/>
                  </a:cubicBezTo>
                  <a:cubicBezTo>
                    <a:pt x="8" y="32"/>
                    <a:pt x="8" y="32"/>
                    <a:pt x="8" y="32"/>
                  </a:cubicBezTo>
                  <a:cubicBezTo>
                    <a:pt x="0" y="32"/>
                    <a:pt x="0" y="32"/>
                    <a:pt x="0" y="32"/>
                  </a:cubicBezTo>
                  <a:cubicBezTo>
                    <a:pt x="0" y="48"/>
                    <a:pt x="0" y="48"/>
                    <a:pt x="0" y="48"/>
                  </a:cubicBezTo>
                  <a:cubicBezTo>
                    <a:pt x="8" y="48"/>
                    <a:pt x="8" y="48"/>
                    <a:pt x="8" y="48"/>
                  </a:cubicBezTo>
                  <a:cubicBezTo>
                    <a:pt x="8" y="120"/>
                    <a:pt x="8" y="120"/>
                    <a:pt x="8" y="120"/>
                  </a:cubicBezTo>
                  <a:cubicBezTo>
                    <a:pt x="16" y="120"/>
                    <a:pt x="16" y="120"/>
                    <a:pt x="16" y="120"/>
                  </a:cubicBezTo>
                  <a:cubicBezTo>
                    <a:pt x="16" y="128"/>
                    <a:pt x="16" y="128"/>
                    <a:pt x="16" y="128"/>
                  </a:cubicBezTo>
                  <a:cubicBezTo>
                    <a:pt x="40" y="128"/>
                    <a:pt x="40" y="128"/>
                    <a:pt x="40" y="128"/>
                  </a:cubicBezTo>
                  <a:cubicBezTo>
                    <a:pt x="40" y="120"/>
                    <a:pt x="40" y="120"/>
                    <a:pt x="40" y="120"/>
                  </a:cubicBezTo>
                  <a:cubicBezTo>
                    <a:pt x="88" y="120"/>
                    <a:pt x="88" y="120"/>
                    <a:pt x="88" y="120"/>
                  </a:cubicBezTo>
                  <a:cubicBezTo>
                    <a:pt x="88" y="128"/>
                    <a:pt x="88" y="128"/>
                    <a:pt x="88" y="128"/>
                  </a:cubicBezTo>
                  <a:cubicBezTo>
                    <a:pt x="112" y="128"/>
                    <a:pt x="112" y="128"/>
                    <a:pt x="112" y="128"/>
                  </a:cubicBezTo>
                  <a:cubicBezTo>
                    <a:pt x="112" y="120"/>
                    <a:pt x="112" y="120"/>
                    <a:pt x="112" y="120"/>
                  </a:cubicBezTo>
                  <a:cubicBezTo>
                    <a:pt x="120" y="120"/>
                    <a:pt x="120" y="120"/>
                    <a:pt x="120" y="120"/>
                  </a:cubicBezTo>
                  <a:cubicBezTo>
                    <a:pt x="120" y="48"/>
                    <a:pt x="120" y="48"/>
                    <a:pt x="120" y="48"/>
                  </a:cubicBezTo>
                  <a:cubicBezTo>
                    <a:pt x="128" y="48"/>
                    <a:pt x="128" y="48"/>
                    <a:pt x="128" y="48"/>
                  </a:cubicBezTo>
                  <a:cubicBezTo>
                    <a:pt x="128" y="32"/>
                    <a:pt x="128" y="32"/>
                    <a:pt x="128" y="32"/>
                  </a:cubicBezTo>
                  <a:cubicBezTo>
                    <a:pt x="120" y="32"/>
                    <a:pt x="120" y="32"/>
                    <a:pt x="120" y="32"/>
                  </a:cubicBezTo>
                  <a:cubicBezTo>
                    <a:pt x="120" y="12"/>
                    <a:pt x="120" y="12"/>
                    <a:pt x="120" y="12"/>
                  </a:cubicBezTo>
                  <a:cubicBezTo>
                    <a:pt x="120" y="5"/>
                    <a:pt x="115" y="0"/>
                    <a:pt x="108" y="0"/>
                  </a:cubicBezTo>
                  <a:close/>
                  <a:moveTo>
                    <a:pt x="16" y="40"/>
                  </a:moveTo>
                  <a:cubicBezTo>
                    <a:pt x="60" y="40"/>
                    <a:pt x="60" y="40"/>
                    <a:pt x="60" y="40"/>
                  </a:cubicBezTo>
                  <a:cubicBezTo>
                    <a:pt x="60" y="64"/>
                    <a:pt x="60" y="64"/>
                    <a:pt x="60" y="64"/>
                  </a:cubicBezTo>
                  <a:cubicBezTo>
                    <a:pt x="16" y="64"/>
                    <a:pt x="16" y="64"/>
                    <a:pt x="16" y="64"/>
                  </a:cubicBezTo>
                  <a:lnTo>
                    <a:pt x="16" y="40"/>
                  </a:lnTo>
                  <a:close/>
                  <a:moveTo>
                    <a:pt x="112" y="112"/>
                  </a:moveTo>
                  <a:cubicBezTo>
                    <a:pt x="16" y="112"/>
                    <a:pt x="16" y="112"/>
                    <a:pt x="16" y="112"/>
                  </a:cubicBezTo>
                  <a:cubicBezTo>
                    <a:pt x="16" y="104"/>
                    <a:pt x="16" y="104"/>
                    <a:pt x="16" y="104"/>
                  </a:cubicBezTo>
                  <a:cubicBezTo>
                    <a:pt x="112" y="104"/>
                    <a:pt x="112" y="104"/>
                    <a:pt x="112" y="104"/>
                  </a:cubicBezTo>
                  <a:lnTo>
                    <a:pt x="112" y="112"/>
                  </a:lnTo>
                  <a:close/>
                  <a:moveTo>
                    <a:pt x="112" y="96"/>
                  </a:moveTo>
                  <a:cubicBezTo>
                    <a:pt x="16" y="96"/>
                    <a:pt x="16" y="96"/>
                    <a:pt x="16" y="96"/>
                  </a:cubicBezTo>
                  <a:cubicBezTo>
                    <a:pt x="16" y="72"/>
                    <a:pt x="16" y="72"/>
                    <a:pt x="16" y="72"/>
                  </a:cubicBezTo>
                  <a:cubicBezTo>
                    <a:pt x="112" y="72"/>
                    <a:pt x="112" y="72"/>
                    <a:pt x="112" y="72"/>
                  </a:cubicBezTo>
                  <a:lnTo>
                    <a:pt x="112" y="96"/>
                  </a:lnTo>
                  <a:close/>
                  <a:moveTo>
                    <a:pt x="112" y="64"/>
                  </a:moveTo>
                  <a:cubicBezTo>
                    <a:pt x="68" y="64"/>
                    <a:pt x="68" y="64"/>
                    <a:pt x="68" y="64"/>
                  </a:cubicBezTo>
                  <a:cubicBezTo>
                    <a:pt x="68" y="40"/>
                    <a:pt x="68" y="40"/>
                    <a:pt x="68" y="40"/>
                  </a:cubicBezTo>
                  <a:cubicBezTo>
                    <a:pt x="112" y="40"/>
                    <a:pt x="112" y="40"/>
                    <a:pt x="112" y="40"/>
                  </a:cubicBezTo>
                  <a:lnTo>
                    <a:pt x="112" y="64"/>
                  </a:lnTo>
                  <a:close/>
                  <a:moveTo>
                    <a:pt x="112" y="32"/>
                  </a:moveTo>
                  <a:cubicBezTo>
                    <a:pt x="16" y="32"/>
                    <a:pt x="16" y="32"/>
                    <a:pt x="16" y="32"/>
                  </a:cubicBezTo>
                  <a:cubicBezTo>
                    <a:pt x="16" y="12"/>
                    <a:pt x="16" y="12"/>
                    <a:pt x="16" y="12"/>
                  </a:cubicBezTo>
                  <a:cubicBezTo>
                    <a:pt x="16" y="9"/>
                    <a:pt x="18" y="8"/>
                    <a:pt x="20" y="8"/>
                  </a:cubicBezTo>
                  <a:cubicBezTo>
                    <a:pt x="108" y="8"/>
                    <a:pt x="108" y="8"/>
                    <a:pt x="108" y="8"/>
                  </a:cubicBezTo>
                  <a:cubicBezTo>
                    <a:pt x="110" y="8"/>
                    <a:pt x="112" y="9"/>
                    <a:pt x="112" y="12"/>
                  </a:cubicBezTo>
                  <a:lnTo>
                    <a:pt x="112" y="32"/>
                  </a:lnTo>
                  <a:close/>
                  <a:moveTo>
                    <a:pt x="40" y="88"/>
                  </a:moveTo>
                  <a:cubicBezTo>
                    <a:pt x="24" y="88"/>
                    <a:pt x="24" y="88"/>
                    <a:pt x="24" y="88"/>
                  </a:cubicBezTo>
                  <a:cubicBezTo>
                    <a:pt x="24" y="80"/>
                    <a:pt x="24" y="80"/>
                    <a:pt x="24" y="80"/>
                  </a:cubicBezTo>
                  <a:cubicBezTo>
                    <a:pt x="40" y="80"/>
                    <a:pt x="40" y="80"/>
                    <a:pt x="40" y="80"/>
                  </a:cubicBezTo>
                  <a:lnTo>
                    <a:pt x="40" y="88"/>
                  </a:lnTo>
                  <a:close/>
                  <a:moveTo>
                    <a:pt x="104" y="88"/>
                  </a:moveTo>
                  <a:cubicBezTo>
                    <a:pt x="88" y="88"/>
                    <a:pt x="88" y="88"/>
                    <a:pt x="88" y="88"/>
                  </a:cubicBezTo>
                  <a:cubicBezTo>
                    <a:pt x="88" y="80"/>
                    <a:pt x="88" y="80"/>
                    <a:pt x="88" y="80"/>
                  </a:cubicBezTo>
                  <a:cubicBezTo>
                    <a:pt x="104" y="80"/>
                    <a:pt x="104" y="80"/>
                    <a:pt x="104" y="80"/>
                  </a:cubicBezTo>
                  <a:lnTo>
                    <a:pt x="104" y="88"/>
                  </a:lnTo>
                  <a:close/>
                  <a:moveTo>
                    <a:pt x="40" y="16"/>
                  </a:moveTo>
                  <a:cubicBezTo>
                    <a:pt x="88" y="16"/>
                    <a:pt x="88" y="16"/>
                    <a:pt x="88" y="16"/>
                  </a:cubicBezTo>
                  <a:cubicBezTo>
                    <a:pt x="88" y="24"/>
                    <a:pt x="88" y="24"/>
                    <a:pt x="88" y="24"/>
                  </a:cubicBezTo>
                  <a:cubicBezTo>
                    <a:pt x="40" y="24"/>
                    <a:pt x="40" y="24"/>
                    <a:pt x="40" y="24"/>
                  </a:cubicBezTo>
                  <a:lnTo>
                    <a:pt x="40" y="1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3"/>
            <p:cNvSpPr>
              <a:spLocks noEditPoints="1"/>
            </p:cNvSpPr>
            <p:nvPr/>
          </p:nvSpPr>
          <p:spPr bwMode="auto">
            <a:xfrm>
              <a:off x="10203570" y="3208195"/>
              <a:ext cx="397012" cy="290769"/>
            </a:xfrm>
            <a:custGeom>
              <a:avLst/>
              <a:gdLst>
                <a:gd name="T0" fmla="*/ 113 w 284"/>
                <a:gd name="T1" fmla="*/ 57 h 208"/>
                <a:gd name="T2" fmla="*/ 0 w 284"/>
                <a:gd name="T3" fmla="*/ 57 h 208"/>
                <a:gd name="T4" fmla="*/ 0 w 284"/>
                <a:gd name="T5" fmla="*/ 208 h 208"/>
                <a:gd name="T6" fmla="*/ 113 w 284"/>
                <a:gd name="T7" fmla="*/ 208 h 208"/>
                <a:gd name="T8" fmla="*/ 113 w 284"/>
                <a:gd name="T9" fmla="*/ 57 h 208"/>
                <a:gd name="T10" fmla="*/ 95 w 284"/>
                <a:gd name="T11" fmla="*/ 189 h 208"/>
                <a:gd name="T12" fmla="*/ 19 w 284"/>
                <a:gd name="T13" fmla="*/ 189 h 208"/>
                <a:gd name="T14" fmla="*/ 19 w 284"/>
                <a:gd name="T15" fmla="*/ 76 h 208"/>
                <a:gd name="T16" fmla="*/ 95 w 284"/>
                <a:gd name="T17" fmla="*/ 76 h 208"/>
                <a:gd name="T18" fmla="*/ 95 w 284"/>
                <a:gd name="T19" fmla="*/ 189 h 208"/>
                <a:gd name="T20" fmla="*/ 19 w 284"/>
                <a:gd name="T21" fmla="*/ 38 h 208"/>
                <a:gd name="T22" fmla="*/ 0 w 284"/>
                <a:gd name="T23" fmla="*/ 38 h 208"/>
                <a:gd name="T24" fmla="*/ 0 w 284"/>
                <a:gd name="T25" fmla="*/ 19 h 208"/>
                <a:gd name="T26" fmla="*/ 0 w 284"/>
                <a:gd name="T27" fmla="*/ 10 h 208"/>
                <a:gd name="T28" fmla="*/ 0 w 284"/>
                <a:gd name="T29" fmla="*/ 0 h 208"/>
                <a:gd name="T30" fmla="*/ 284 w 284"/>
                <a:gd name="T31" fmla="*/ 0 h 208"/>
                <a:gd name="T32" fmla="*/ 284 w 284"/>
                <a:gd name="T33" fmla="*/ 10 h 208"/>
                <a:gd name="T34" fmla="*/ 284 w 284"/>
                <a:gd name="T35" fmla="*/ 19 h 208"/>
                <a:gd name="T36" fmla="*/ 284 w 284"/>
                <a:gd name="T37" fmla="*/ 170 h 208"/>
                <a:gd name="T38" fmla="*/ 274 w 284"/>
                <a:gd name="T39" fmla="*/ 170 h 208"/>
                <a:gd name="T40" fmla="*/ 265 w 284"/>
                <a:gd name="T41" fmla="*/ 170 h 208"/>
                <a:gd name="T42" fmla="*/ 151 w 284"/>
                <a:gd name="T43" fmla="*/ 170 h 208"/>
                <a:gd name="T44" fmla="*/ 151 w 284"/>
                <a:gd name="T45" fmla="*/ 189 h 208"/>
                <a:gd name="T46" fmla="*/ 189 w 284"/>
                <a:gd name="T47" fmla="*/ 189 h 208"/>
                <a:gd name="T48" fmla="*/ 189 w 284"/>
                <a:gd name="T49" fmla="*/ 208 h 208"/>
                <a:gd name="T50" fmla="*/ 132 w 284"/>
                <a:gd name="T51" fmla="*/ 208 h 208"/>
                <a:gd name="T52" fmla="*/ 132 w 284"/>
                <a:gd name="T53" fmla="*/ 189 h 208"/>
                <a:gd name="T54" fmla="*/ 132 w 284"/>
                <a:gd name="T55" fmla="*/ 170 h 208"/>
                <a:gd name="T56" fmla="*/ 132 w 284"/>
                <a:gd name="T57" fmla="*/ 152 h 208"/>
                <a:gd name="T58" fmla="*/ 265 w 284"/>
                <a:gd name="T59" fmla="*/ 152 h 208"/>
                <a:gd name="T60" fmla="*/ 265 w 284"/>
                <a:gd name="T61" fmla="*/ 19 h 208"/>
                <a:gd name="T62" fmla="*/ 19 w 284"/>
                <a:gd name="T63" fmla="*/ 19 h 208"/>
                <a:gd name="T64" fmla="*/ 19 w 284"/>
                <a:gd name="T65" fmla="*/ 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4" h="208">
                  <a:moveTo>
                    <a:pt x="113" y="57"/>
                  </a:moveTo>
                  <a:lnTo>
                    <a:pt x="0" y="57"/>
                  </a:lnTo>
                  <a:lnTo>
                    <a:pt x="0" y="208"/>
                  </a:lnTo>
                  <a:lnTo>
                    <a:pt x="113" y="208"/>
                  </a:lnTo>
                  <a:lnTo>
                    <a:pt x="113" y="57"/>
                  </a:lnTo>
                  <a:close/>
                  <a:moveTo>
                    <a:pt x="95" y="189"/>
                  </a:moveTo>
                  <a:lnTo>
                    <a:pt x="19" y="189"/>
                  </a:lnTo>
                  <a:lnTo>
                    <a:pt x="19" y="76"/>
                  </a:lnTo>
                  <a:lnTo>
                    <a:pt x="95" y="76"/>
                  </a:lnTo>
                  <a:lnTo>
                    <a:pt x="95" y="189"/>
                  </a:lnTo>
                  <a:close/>
                  <a:moveTo>
                    <a:pt x="19" y="38"/>
                  </a:moveTo>
                  <a:lnTo>
                    <a:pt x="0" y="38"/>
                  </a:lnTo>
                  <a:lnTo>
                    <a:pt x="0" y="19"/>
                  </a:lnTo>
                  <a:lnTo>
                    <a:pt x="0" y="10"/>
                  </a:lnTo>
                  <a:lnTo>
                    <a:pt x="0" y="0"/>
                  </a:lnTo>
                  <a:lnTo>
                    <a:pt x="284" y="0"/>
                  </a:lnTo>
                  <a:lnTo>
                    <a:pt x="284" y="10"/>
                  </a:lnTo>
                  <a:lnTo>
                    <a:pt x="284" y="19"/>
                  </a:lnTo>
                  <a:lnTo>
                    <a:pt x="284" y="170"/>
                  </a:lnTo>
                  <a:lnTo>
                    <a:pt x="274" y="170"/>
                  </a:lnTo>
                  <a:lnTo>
                    <a:pt x="265" y="170"/>
                  </a:lnTo>
                  <a:lnTo>
                    <a:pt x="151" y="170"/>
                  </a:lnTo>
                  <a:lnTo>
                    <a:pt x="151" y="189"/>
                  </a:lnTo>
                  <a:lnTo>
                    <a:pt x="189" y="189"/>
                  </a:lnTo>
                  <a:lnTo>
                    <a:pt x="189" y="208"/>
                  </a:lnTo>
                  <a:lnTo>
                    <a:pt x="132" y="208"/>
                  </a:lnTo>
                  <a:lnTo>
                    <a:pt x="132" y="189"/>
                  </a:lnTo>
                  <a:lnTo>
                    <a:pt x="132" y="170"/>
                  </a:lnTo>
                  <a:lnTo>
                    <a:pt x="132" y="152"/>
                  </a:lnTo>
                  <a:lnTo>
                    <a:pt x="265" y="152"/>
                  </a:lnTo>
                  <a:lnTo>
                    <a:pt x="265" y="19"/>
                  </a:lnTo>
                  <a:lnTo>
                    <a:pt x="19" y="19"/>
                  </a:lnTo>
                  <a:lnTo>
                    <a:pt x="19" y="3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23"/>
            <p:cNvSpPr>
              <a:spLocks noEditPoints="1"/>
            </p:cNvSpPr>
            <p:nvPr/>
          </p:nvSpPr>
          <p:spPr bwMode="auto">
            <a:xfrm>
              <a:off x="9434227" y="3208195"/>
              <a:ext cx="397012" cy="290769"/>
            </a:xfrm>
            <a:custGeom>
              <a:avLst/>
              <a:gdLst>
                <a:gd name="T0" fmla="*/ 132 w 284"/>
                <a:gd name="T1" fmla="*/ 189 h 208"/>
                <a:gd name="T2" fmla="*/ 95 w 284"/>
                <a:gd name="T3" fmla="*/ 189 h 208"/>
                <a:gd name="T4" fmla="*/ 95 w 284"/>
                <a:gd name="T5" fmla="*/ 208 h 208"/>
                <a:gd name="T6" fmla="*/ 189 w 284"/>
                <a:gd name="T7" fmla="*/ 208 h 208"/>
                <a:gd name="T8" fmla="*/ 189 w 284"/>
                <a:gd name="T9" fmla="*/ 189 h 208"/>
                <a:gd name="T10" fmla="*/ 151 w 284"/>
                <a:gd name="T11" fmla="*/ 189 h 208"/>
                <a:gd name="T12" fmla="*/ 151 w 284"/>
                <a:gd name="T13" fmla="*/ 170 h 208"/>
                <a:gd name="T14" fmla="*/ 265 w 284"/>
                <a:gd name="T15" fmla="*/ 170 h 208"/>
                <a:gd name="T16" fmla="*/ 274 w 284"/>
                <a:gd name="T17" fmla="*/ 170 h 208"/>
                <a:gd name="T18" fmla="*/ 284 w 284"/>
                <a:gd name="T19" fmla="*/ 170 h 208"/>
                <a:gd name="T20" fmla="*/ 284 w 284"/>
                <a:gd name="T21" fmla="*/ 19 h 208"/>
                <a:gd name="T22" fmla="*/ 284 w 284"/>
                <a:gd name="T23" fmla="*/ 10 h 208"/>
                <a:gd name="T24" fmla="*/ 284 w 284"/>
                <a:gd name="T25" fmla="*/ 0 h 208"/>
                <a:gd name="T26" fmla="*/ 0 w 284"/>
                <a:gd name="T27" fmla="*/ 0 h 208"/>
                <a:gd name="T28" fmla="*/ 0 w 284"/>
                <a:gd name="T29" fmla="*/ 10 h 208"/>
                <a:gd name="T30" fmla="*/ 0 w 284"/>
                <a:gd name="T31" fmla="*/ 19 h 208"/>
                <a:gd name="T32" fmla="*/ 0 w 284"/>
                <a:gd name="T33" fmla="*/ 152 h 208"/>
                <a:gd name="T34" fmla="*/ 0 w 284"/>
                <a:gd name="T35" fmla="*/ 161 h 208"/>
                <a:gd name="T36" fmla="*/ 0 w 284"/>
                <a:gd name="T37" fmla="*/ 170 h 208"/>
                <a:gd name="T38" fmla="*/ 132 w 284"/>
                <a:gd name="T39" fmla="*/ 170 h 208"/>
                <a:gd name="T40" fmla="*/ 132 w 284"/>
                <a:gd name="T41" fmla="*/ 189 h 208"/>
                <a:gd name="T42" fmla="*/ 19 w 284"/>
                <a:gd name="T43" fmla="*/ 152 h 208"/>
                <a:gd name="T44" fmla="*/ 19 w 284"/>
                <a:gd name="T45" fmla="*/ 19 h 208"/>
                <a:gd name="T46" fmla="*/ 265 w 284"/>
                <a:gd name="T47" fmla="*/ 19 h 208"/>
                <a:gd name="T48" fmla="*/ 265 w 284"/>
                <a:gd name="T49" fmla="*/ 152 h 208"/>
                <a:gd name="T50" fmla="*/ 19 w 284"/>
                <a:gd name="T51" fmla="*/ 152 h 208"/>
                <a:gd name="T52" fmla="*/ 38 w 284"/>
                <a:gd name="T53" fmla="*/ 114 h 208"/>
                <a:gd name="T54" fmla="*/ 246 w 284"/>
                <a:gd name="T55" fmla="*/ 114 h 208"/>
                <a:gd name="T56" fmla="*/ 246 w 284"/>
                <a:gd name="T57" fmla="*/ 133 h 208"/>
                <a:gd name="T58" fmla="*/ 38 w 284"/>
                <a:gd name="T59" fmla="*/ 133 h 208"/>
                <a:gd name="T60" fmla="*/ 38 w 284"/>
                <a:gd name="T61" fmla="*/ 11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208">
                  <a:moveTo>
                    <a:pt x="132" y="189"/>
                  </a:moveTo>
                  <a:lnTo>
                    <a:pt x="95" y="189"/>
                  </a:lnTo>
                  <a:lnTo>
                    <a:pt x="95" y="208"/>
                  </a:lnTo>
                  <a:lnTo>
                    <a:pt x="189" y="208"/>
                  </a:lnTo>
                  <a:lnTo>
                    <a:pt x="189" y="189"/>
                  </a:lnTo>
                  <a:lnTo>
                    <a:pt x="151" y="189"/>
                  </a:lnTo>
                  <a:lnTo>
                    <a:pt x="151" y="170"/>
                  </a:lnTo>
                  <a:lnTo>
                    <a:pt x="265" y="170"/>
                  </a:lnTo>
                  <a:lnTo>
                    <a:pt x="274" y="170"/>
                  </a:lnTo>
                  <a:lnTo>
                    <a:pt x="284" y="170"/>
                  </a:lnTo>
                  <a:lnTo>
                    <a:pt x="284" y="19"/>
                  </a:lnTo>
                  <a:lnTo>
                    <a:pt x="284" y="10"/>
                  </a:lnTo>
                  <a:lnTo>
                    <a:pt x="284" y="0"/>
                  </a:lnTo>
                  <a:lnTo>
                    <a:pt x="0" y="0"/>
                  </a:lnTo>
                  <a:lnTo>
                    <a:pt x="0" y="10"/>
                  </a:lnTo>
                  <a:lnTo>
                    <a:pt x="0" y="19"/>
                  </a:lnTo>
                  <a:lnTo>
                    <a:pt x="0" y="152"/>
                  </a:lnTo>
                  <a:lnTo>
                    <a:pt x="0" y="161"/>
                  </a:lnTo>
                  <a:lnTo>
                    <a:pt x="0" y="170"/>
                  </a:lnTo>
                  <a:lnTo>
                    <a:pt x="132" y="170"/>
                  </a:lnTo>
                  <a:lnTo>
                    <a:pt x="132" y="189"/>
                  </a:lnTo>
                  <a:close/>
                  <a:moveTo>
                    <a:pt x="19" y="152"/>
                  </a:moveTo>
                  <a:lnTo>
                    <a:pt x="19" y="19"/>
                  </a:lnTo>
                  <a:lnTo>
                    <a:pt x="265" y="19"/>
                  </a:lnTo>
                  <a:lnTo>
                    <a:pt x="265" y="152"/>
                  </a:lnTo>
                  <a:lnTo>
                    <a:pt x="19" y="152"/>
                  </a:lnTo>
                  <a:close/>
                  <a:moveTo>
                    <a:pt x="38" y="114"/>
                  </a:moveTo>
                  <a:lnTo>
                    <a:pt x="246" y="114"/>
                  </a:lnTo>
                  <a:lnTo>
                    <a:pt x="246" y="133"/>
                  </a:lnTo>
                  <a:lnTo>
                    <a:pt x="38" y="133"/>
                  </a:lnTo>
                  <a:lnTo>
                    <a:pt x="38" y="1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26"/>
            <p:cNvSpPr>
              <a:spLocks noEditPoints="1"/>
            </p:cNvSpPr>
            <p:nvPr/>
          </p:nvSpPr>
          <p:spPr bwMode="auto">
            <a:xfrm>
              <a:off x="8592031" y="3128512"/>
              <a:ext cx="317330" cy="370452"/>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35"/>
            <p:cNvSpPr>
              <a:spLocks noEditPoints="1"/>
            </p:cNvSpPr>
            <p:nvPr/>
          </p:nvSpPr>
          <p:spPr bwMode="auto">
            <a:xfrm>
              <a:off x="7625266" y="3128512"/>
              <a:ext cx="290769" cy="370452"/>
            </a:xfrm>
            <a:custGeom>
              <a:avLst/>
              <a:gdLst>
                <a:gd name="T0" fmla="*/ 44 w 88"/>
                <a:gd name="T1" fmla="*/ 0 h 112"/>
                <a:gd name="T2" fmla="*/ 12 w 88"/>
                <a:gd name="T3" fmla="*/ 32 h 112"/>
                <a:gd name="T4" fmla="*/ 12 w 88"/>
                <a:gd name="T5" fmla="*/ 48 h 112"/>
                <a:gd name="T6" fmla="*/ 8 w 88"/>
                <a:gd name="T7" fmla="*/ 48 h 112"/>
                <a:gd name="T8" fmla="*/ 4 w 88"/>
                <a:gd name="T9" fmla="*/ 48 h 112"/>
                <a:gd name="T10" fmla="*/ 4 w 88"/>
                <a:gd name="T11" fmla="*/ 88 h 112"/>
                <a:gd name="T12" fmla="*/ 0 w 88"/>
                <a:gd name="T13" fmla="*/ 88 h 112"/>
                <a:gd name="T14" fmla="*/ 0 w 88"/>
                <a:gd name="T15" fmla="*/ 112 h 112"/>
                <a:gd name="T16" fmla="*/ 88 w 88"/>
                <a:gd name="T17" fmla="*/ 112 h 112"/>
                <a:gd name="T18" fmla="*/ 88 w 88"/>
                <a:gd name="T19" fmla="*/ 88 h 112"/>
                <a:gd name="T20" fmla="*/ 84 w 88"/>
                <a:gd name="T21" fmla="*/ 88 h 112"/>
                <a:gd name="T22" fmla="*/ 84 w 88"/>
                <a:gd name="T23" fmla="*/ 56 h 112"/>
                <a:gd name="T24" fmla="*/ 84 w 88"/>
                <a:gd name="T25" fmla="*/ 52 h 112"/>
                <a:gd name="T26" fmla="*/ 84 w 88"/>
                <a:gd name="T27" fmla="*/ 48 h 112"/>
                <a:gd name="T28" fmla="*/ 76 w 88"/>
                <a:gd name="T29" fmla="*/ 48 h 112"/>
                <a:gd name="T30" fmla="*/ 76 w 88"/>
                <a:gd name="T31" fmla="*/ 32 h 112"/>
                <a:gd name="T32" fmla="*/ 44 w 88"/>
                <a:gd name="T33" fmla="*/ 0 h 112"/>
                <a:gd name="T34" fmla="*/ 20 w 88"/>
                <a:gd name="T35" fmla="*/ 32 h 112"/>
                <a:gd name="T36" fmla="*/ 44 w 88"/>
                <a:gd name="T37" fmla="*/ 8 h 112"/>
                <a:gd name="T38" fmla="*/ 68 w 88"/>
                <a:gd name="T39" fmla="*/ 32 h 112"/>
                <a:gd name="T40" fmla="*/ 68 w 88"/>
                <a:gd name="T41" fmla="*/ 48 h 112"/>
                <a:gd name="T42" fmla="*/ 20 w 88"/>
                <a:gd name="T43" fmla="*/ 48 h 112"/>
                <a:gd name="T44" fmla="*/ 20 w 88"/>
                <a:gd name="T45" fmla="*/ 32 h 112"/>
                <a:gd name="T46" fmla="*/ 12 w 88"/>
                <a:gd name="T47" fmla="*/ 56 h 112"/>
                <a:gd name="T48" fmla="*/ 76 w 88"/>
                <a:gd name="T49" fmla="*/ 56 h 112"/>
                <a:gd name="T50" fmla="*/ 76 w 88"/>
                <a:gd name="T51" fmla="*/ 88 h 112"/>
                <a:gd name="T52" fmla="*/ 12 w 88"/>
                <a:gd name="T53" fmla="*/ 88 h 112"/>
                <a:gd name="T54" fmla="*/ 12 w 88"/>
                <a:gd name="T55" fmla="*/ 56 h 112"/>
                <a:gd name="T56" fmla="*/ 80 w 88"/>
                <a:gd name="T57" fmla="*/ 96 h 112"/>
                <a:gd name="T58" fmla="*/ 80 w 88"/>
                <a:gd name="T59" fmla="*/ 104 h 112"/>
                <a:gd name="T60" fmla="*/ 8 w 88"/>
                <a:gd name="T61" fmla="*/ 104 h 112"/>
                <a:gd name="T62" fmla="*/ 8 w 88"/>
                <a:gd name="T63" fmla="*/ 96 h 112"/>
                <a:gd name="T64" fmla="*/ 80 w 88"/>
                <a:gd name="T6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12">
                  <a:moveTo>
                    <a:pt x="44" y="0"/>
                  </a:moveTo>
                  <a:cubicBezTo>
                    <a:pt x="27" y="0"/>
                    <a:pt x="12" y="14"/>
                    <a:pt x="12" y="32"/>
                  </a:cubicBezTo>
                  <a:cubicBezTo>
                    <a:pt x="12" y="48"/>
                    <a:pt x="12" y="48"/>
                    <a:pt x="12" y="48"/>
                  </a:cubicBezTo>
                  <a:cubicBezTo>
                    <a:pt x="8" y="48"/>
                    <a:pt x="8" y="48"/>
                    <a:pt x="8" y="48"/>
                  </a:cubicBezTo>
                  <a:cubicBezTo>
                    <a:pt x="4" y="48"/>
                    <a:pt x="4" y="48"/>
                    <a:pt x="4" y="48"/>
                  </a:cubicBezTo>
                  <a:cubicBezTo>
                    <a:pt x="4" y="88"/>
                    <a:pt x="4" y="88"/>
                    <a:pt x="4" y="88"/>
                  </a:cubicBezTo>
                  <a:cubicBezTo>
                    <a:pt x="0" y="88"/>
                    <a:pt x="0" y="88"/>
                    <a:pt x="0" y="88"/>
                  </a:cubicBezTo>
                  <a:cubicBezTo>
                    <a:pt x="0" y="112"/>
                    <a:pt x="0" y="112"/>
                    <a:pt x="0" y="112"/>
                  </a:cubicBezTo>
                  <a:cubicBezTo>
                    <a:pt x="88" y="112"/>
                    <a:pt x="88" y="112"/>
                    <a:pt x="88" y="112"/>
                  </a:cubicBezTo>
                  <a:cubicBezTo>
                    <a:pt x="88" y="88"/>
                    <a:pt x="88" y="88"/>
                    <a:pt x="88" y="88"/>
                  </a:cubicBezTo>
                  <a:cubicBezTo>
                    <a:pt x="84" y="88"/>
                    <a:pt x="84" y="88"/>
                    <a:pt x="84" y="88"/>
                  </a:cubicBezTo>
                  <a:cubicBezTo>
                    <a:pt x="84" y="56"/>
                    <a:pt x="84" y="56"/>
                    <a:pt x="84" y="56"/>
                  </a:cubicBezTo>
                  <a:cubicBezTo>
                    <a:pt x="84" y="52"/>
                    <a:pt x="84" y="52"/>
                    <a:pt x="84" y="52"/>
                  </a:cubicBezTo>
                  <a:cubicBezTo>
                    <a:pt x="84" y="48"/>
                    <a:pt x="84" y="48"/>
                    <a:pt x="84" y="48"/>
                  </a:cubicBezTo>
                  <a:cubicBezTo>
                    <a:pt x="76" y="48"/>
                    <a:pt x="76" y="48"/>
                    <a:pt x="76" y="48"/>
                  </a:cubicBezTo>
                  <a:cubicBezTo>
                    <a:pt x="76" y="32"/>
                    <a:pt x="76" y="32"/>
                    <a:pt x="76" y="32"/>
                  </a:cubicBezTo>
                  <a:cubicBezTo>
                    <a:pt x="76" y="14"/>
                    <a:pt x="62" y="0"/>
                    <a:pt x="44" y="0"/>
                  </a:cubicBezTo>
                  <a:close/>
                  <a:moveTo>
                    <a:pt x="20" y="32"/>
                  </a:moveTo>
                  <a:cubicBezTo>
                    <a:pt x="20" y="18"/>
                    <a:pt x="31" y="8"/>
                    <a:pt x="44" y="8"/>
                  </a:cubicBezTo>
                  <a:cubicBezTo>
                    <a:pt x="58" y="8"/>
                    <a:pt x="68" y="18"/>
                    <a:pt x="68" y="32"/>
                  </a:cubicBezTo>
                  <a:cubicBezTo>
                    <a:pt x="68" y="48"/>
                    <a:pt x="68" y="48"/>
                    <a:pt x="68" y="48"/>
                  </a:cubicBezTo>
                  <a:cubicBezTo>
                    <a:pt x="20" y="48"/>
                    <a:pt x="20" y="48"/>
                    <a:pt x="20" y="48"/>
                  </a:cubicBezTo>
                  <a:lnTo>
                    <a:pt x="20" y="32"/>
                  </a:lnTo>
                  <a:close/>
                  <a:moveTo>
                    <a:pt x="12" y="56"/>
                  </a:moveTo>
                  <a:cubicBezTo>
                    <a:pt x="76" y="56"/>
                    <a:pt x="76" y="56"/>
                    <a:pt x="76" y="56"/>
                  </a:cubicBezTo>
                  <a:cubicBezTo>
                    <a:pt x="76" y="88"/>
                    <a:pt x="76" y="88"/>
                    <a:pt x="76" y="88"/>
                  </a:cubicBezTo>
                  <a:cubicBezTo>
                    <a:pt x="12" y="88"/>
                    <a:pt x="12" y="88"/>
                    <a:pt x="12" y="88"/>
                  </a:cubicBezTo>
                  <a:lnTo>
                    <a:pt x="12" y="56"/>
                  </a:lnTo>
                  <a:close/>
                  <a:moveTo>
                    <a:pt x="80" y="96"/>
                  </a:moveTo>
                  <a:cubicBezTo>
                    <a:pt x="80" y="104"/>
                    <a:pt x="80" y="104"/>
                    <a:pt x="80" y="104"/>
                  </a:cubicBezTo>
                  <a:cubicBezTo>
                    <a:pt x="8" y="104"/>
                    <a:pt x="8" y="104"/>
                    <a:pt x="8" y="104"/>
                  </a:cubicBezTo>
                  <a:cubicBezTo>
                    <a:pt x="8" y="96"/>
                    <a:pt x="8" y="96"/>
                    <a:pt x="8" y="96"/>
                  </a:cubicBezTo>
                  <a:lnTo>
                    <a:pt x="80" y="9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51"/>
            <p:cNvSpPr>
              <a:spLocks noEditPoints="1"/>
            </p:cNvSpPr>
            <p:nvPr/>
          </p:nvSpPr>
          <p:spPr bwMode="auto">
            <a:xfrm>
              <a:off x="6674054" y="3250133"/>
              <a:ext cx="426369" cy="248831"/>
            </a:xfrm>
            <a:custGeom>
              <a:avLst/>
              <a:gdLst>
                <a:gd name="T0" fmla="*/ 129 w 129"/>
                <a:gd name="T1" fmla="*/ 63 h 75"/>
                <a:gd name="T2" fmla="*/ 117 w 129"/>
                <a:gd name="T3" fmla="*/ 0 h 75"/>
                <a:gd name="T4" fmla="*/ 0 w 129"/>
                <a:gd name="T5" fmla="*/ 12 h 75"/>
                <a:gd name="T6" fmla="*/ 12 w 129"/>
                <a:gd name="T7" fmla="*/ 75 h 75"/>
                <a:gd name="T8" fmla="*/ 8 w 129"/>
                <a:gd name="T9" fmla="*/ 63 h 75"/>
                <a:gd name="T10" fmla="*/ 12 w 129"/>
                <a:gd name="T11" fmla="*/ 8 h 75"/>
                <a:gd name="T12" fmla="*/ 121 w 129"/>
                <a:gd name="T13" fmla="*/ 12 h 75"/>
                <a:gd name="T14" fmla="*/ 117 w 129"/>
                <a:gd name="T15" fmla="*/ 67 h 75"/>
                <a:gd name="T16" fmla="*/ 8 w 129"/>
                <a:gd name="T17" fmla="*/ 63 h 75"/>
                <a:gd name="T18" fmla="*/ 30 w 129"/>
                <a:gd name="T19" fmla="*/ 42 h 75"/>
                <a:gd name="T20" fmla="*/ 35 w 129"/>
                <a:gd name="T21" fmla="*/ 44 h 75"/>
                <a:gd name="T22" fmla="*/ 43 w 129"/>
                <a:gd name="T23" fmla="*/ 51 h 75"/>
                <a:gd name="T24" fmla="*/ 40 w 129"/>
                <a:gd name="T25" fmla="*/ 37 h 75"/>
                <a:gd name="T26" fmla="*/ 31 w 129"/>
                <a:gd name="T27" fmla="*/ 22 h 75"/>
                <a:gd name="T28" fmla="*/ 23 w 129"/>
                <a:gd name="T29" fmla="*/ 37 h 75"/>
                <a:gd name="T30" fmla="*/ 20 w 129"/>
                <a:gd name="T31" fmla="*/ 51 h 75"/>
                <a:gd name="T32" fmla="*/ 28 w 129"/>
                <a:gd name="T33" fmla="*/ 45 h 75"/>
                <a:gd name="T34" fmla="*/ 33 w 129"/>
                <a:gd name="T35" fmla="*/ 32 h 75"/>
                <a:gd name="T36" fmla="*/ 30 w 129"/>
                <a:gd name="T37" fmla="*/ 32 h 75"/>
                <a:gd name="T38" fmla="*/ 110 w 129"/>
                <a:gd name="T39" fmla="*/ 23 h 75"/>
                <a:gd name="T40" fmla="*/ 58 w 129"/>
                <a:gd name="T41" fmla="*/ 15 h 75"/>
                <a:gd name="T42" fmla="*/ 110 w 129"/>
                <a:gd name="T43" fmla="*/ 23 h 75"/>
                <a:gd name="T44" fmla="*/ 58 w 129"/>
                <a:gd name="T45" fmla="*/ 35 h 75"/>
                <a:gd name="T46" fmla="*/ 110 w 129"/>
                <a:gd name="T47" fmla="*/ 27 h 75"/>
                <a:gd name="T48" fmla="*/ 76 w 129"/>
                <a:gd name="T49" fmla="*/ 38 h 75"/>
                <a:gd name="T50" fmla="*/ 110 w 129"/>
                <a:gd name="T51" fmla="*/ 46 h 75"/>
                <a:gd name="T52" fmla="*/ 76 w 129"/>
                <a:gd name="T53" fmla="*/ 38 h 75"/>
                <a:gd name="T54" fmla="*/ 110 w 129"/>
                <a:gd name="T55" fmla="*/ 50 h 75"/>
                <a:gd name="T56" fmla="*/ 76 w 129"/>
                <a:gd name="T57" fmla="*/ 58 h 75"/>
                <a:gd name="T58" fmla="*/ 53 w 129"/>
                <a:gd name="T59" fmla="*/ 12 h 75"/>
                <a:gd name="T60" fmla="*/ 10 w 129"/>
                <a:gd name="T61" fmla="*/ 63 h 75"/>
                <a:gd name="T62" fmla="*/ 53 w 129"/>
                <a:gd name="T63" fmla="*/ 12 h 75"/>
                <a:gd name="T64" fmla="*/ 18 w 129"/>
                <a:gd name="T65" fmla="*/ 55 h 75"/>
                <a:gd name="T66" fmla="*/ 45 w 129"/>
                <a:gd name="T67" fmla="*/ 2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9" h="75">
                  <a:moveTo>
                    <a:pt x="117" y="75"/>
                  </a:moveTo>
                  <a:cubicBezTo>
                    <a:pt x="123" y="75"/>
                    <a:pt x="129" y="69"/>
                    <a:pt x="129" y="63"/>
                  </a:cubicBezTo>
                  <a:cubicBezTo>
                    <a:pt x="129" y="12"/>
                    <a:pt x="129" y="12"/>
                    <a:pt x="129" y="12"/>
                  </a:cubicBezTo>
                  <a:cubicBezTo>
                    <a:pt x="129" y="6"/>
                    <a:pt x="123" y="0"/>
                    <a:pt x="117" y="0"/>
                  </a:cubicBezTo>
                  <a:cubicBezTo>
                    <a:pt x="12" y="0"/>
                    <a:pt x="12" y="0"/>
                    <a:pt x="12" y="0"/>
                  </a:cubicBezTo>
                  <a:cubicBezTo>
                    <a:pt x="6" y="0"/>
                    <a:pt x="0" y="6"/>
                    <a:pt x="0" y="12"/>
                  </a:cubicBezTo>
                  <a:cubicBezTo>
                    <a:pt x="0" y="63"/>
                    <a:pt x="0" y="63"/>
                    <a:pt x="0" y="63"/>
                  </a:cubicBezTo>
                  <a:cubicBezTo>
                    <a:pt x="0" y="69"/>
                    <a:pt x="6" y="75"/>
                    <a:pt x="12" y="75"/>
                  </a:cubicBezTo>
                  <a:lnTo>
                    <a:pt x="117" y="75"/>
                  </a:lnTo>
                  <a:close/>
                  <a:moveTo>
                    <a:pt x="8" y="63"/>
                  </a:moveTo>
                  <a:cubicBezTo>
                    <a:pt x="8" y="12"/>
                    <a:pt x="8" y="12"/>
                    <a:pt x="8" y="12"/>
                  </a:cubicBezTo>
                  <a:cubicBezTo>
                    <a:pt x="8" y="10"/>
                    <a:pt x="10" y="8"/>
                    <a:pt x="12" y="8"/>
                  </a:cubicBezTo>
                  <a:cubicBezTo>
                    <a:pt x="117" y="8"/>
                    <a:pt x="117" y="8"/>
                    <a:pt x="117" y="8"/>
                  </a:cubicBezTo>
                  <a:cubicBezTo>
                    <a:pt x="119" y="8"/>
                    <a:pt x="121" y="10"/>
                    <a:pt x="121" y="12"/>
                  </a:cubicBezTo>
                  <a:cubicBezTo>
                    <a:pt x="121" y="63"/>
                    <a:pt x="121" y="63"/>
                    <a:pt x="121" y="63"/>
                  </a:cubicBezTo>
                  <a:cubicBezTo>
                    <a:pt x="121" y="65"/>
                    <a:pt x="119" y="67"/>
                    <a:pt x="117" y="67"/>
                  </a:cubicBezTo>
                  <a:cubicBezTo>
                    <a:pt x="12" y="67"/>
                    <a:pt x="12" y="67"/>
                    <a:pt x="12" y="67"/>
                  </a:cubicBezTo>
                  <a:cubicBezTo>
                    <a:pt x="10" y="67"/>
                    <a:pt x="8" y="65"/>
                    <a:pt x="8" y="63"/>
                  </a:cubicBezTo>
                  <a:close/>
                  <a:moveTo>
                    <a:pt x="28" y="45"/>
                  </a:moveTo>
                  <a:cubicBezTo>
                    <a:pt x="28" y="44"/>
                    <a:pt x="28" y="42"/>
                    <a:pt x="30" y="42"/>
                  </a:cubicBezTo>
                  <a:cubicBezTo>
                    <a:pt x="31" y="41"/>
                    <a:pt x="33" y="41"/>
                    <a:pt x="34" y="43"/>
                  </a:cubicBezTo>
                  <a:cubicBezTo>
                    <a:pt x="35" y="43"/>
                    <a:pt x="35" y="43"/>
                    <a:pt x="35" y="44"/>
                  </a:cubicBezTo>
                  <a:cubicBezTo>
                    <a:pt x="35" y="51"/>
                    <a:pt x="35" y="51"/>
                    <a:pt x="35" y="51"/>
                  </a:cubicBezTo>
                  <a:cubicBezTo>
                    <a:pt x="43" y="51"/>
                    <a:pt x="43" y="51"/>
                    <a:pt x="43" y="51"/>
                  </a:cubicBezTo>
                  <a:cubicBezTo>
                    <a:pt x="43" y="44"/>
                    <a:pt x="43" y="44"/>
                    <a:pt x="43" y="44"/>
                  </a:cubicBezTo>
                  <a:cubicBezTo>
                    <a:pt x="43" y="41"/>
                    <a:pt x="42" y="38"/>
                    <a:pt x="40" y="37"/>
                  </a:cubicBezTo>
                  <a:cubicBezTo>
                    <a:pt x="40" y="35"/>
                    <a:pt x="41" y="34"/>
                    <a:pt x="41" y="32"/>
                  </a:cubicBezTo>
                  <a:cubicBezTo>
                    <a:pt x="41" y="27"/>
                    <a:pt x="37" y="22"/>
                    <a:pt x="31" y="22"/>
                  </a:cubicBezTo>
                  <a:cubicBezTo>
                    <a:pt x="26" y="22"/>
                    <a:pt x="22" y="27"/>
                    <a:pt x="22" y="32"/>
                  </a:cubicBezTo>
                  <a:cubicBezTo>
                    <a:pt x="22" y="34"/>
                    <a:pt x="22" y="35"/>
                    <a:pt x="23" y="37"/>
                  </a:cubicBezTo>
                  <a:cubicBezTo>
                    <a:pt x="21" y="39"/>
                    <a:pt x="20" y="42"/>
                    <a:pt x="20" y="45"/>
                  </a:cubicBezTo>
                  <a:cubicBezTo>
                    <a:pt x="20" y="51"/>
                    <a:pt x="20" y="51"/>
                    <a:pt x="20" y="51"/>
                  </a:cubicBezTo>
                  <a:cubicBezTo>
                    <a:pt x="28" y="51"/>
                    <a:pt x="28" y="51"/>
                    <a:pt x="28" y="51"/>
                  </a:cubicBezTo>
                  <a:lnTo>
                    <a:pt x="28" y="45"/>
                  </a:lnTo>
                  <a:close/>
                  <a:moveTo>
                    <a:pt x="31" y="30"/>
                  </a:moveTo>
                  <a:cubicBezTo>
                    <a:pt x="32" y="30"/>
                    <a:pt x="33" y="31"/>
                    <a:pt x="33" y="32"/>
                  </a:cubicBezTo>
                  <a:cubicBezTo>
                    <a:pt x="33" y="33"/>
                    <a:pt x="32" y="33"/>
                    <a:pt x="31" y="33"/>
                  </a:cubicBezTo>
                  <a:cubicBezTo>
                    <a:pt x="30" y="33"/>
                    <a:pt x="30" y="33"/>
                    <a:pt x="30" y="32"/>
                  </a:cubicBezTo>
                  <a:cubicBezTo>
                    <a:pt x="30" y="31"/>
                    <a:pt x="30" y="30"/>
                    <a:pt x="31" y="30"/>
                  </a:cubicBezTo>
                  <a:close/>
                  <a:moveTo>
                    <a:pt x="110" y="23"/>
                  </a:moveTo>
                  <a:cubicBezTo>
                    <a:pt x="58" y="23"/>
                    <a:pt x="58" y="23"/>
                    <a:pt x="58" y="23"/>
                  </a:cubicBezTo>
                  <a:cubicBezTo>
                    <a:pt x="58" y="15"/>
                    <a:pt x="58" y="15"/>
                    <a:pt x="58" y="15"/>
                  </a:cubicBezTo>
                  <a:cubicBezTo>
                    <a:pt x="110" y="15"/>
                    <a:pt x="110" y="15"/>
                    <a:pt x="110" y="15"/>
                  </a:cubicBezTo>
                  <a:lnTo>
                    <a:pt x="110" y="23"/>
                  </a:lnTo>
                  <a:close/>
                  <a:moveTo>
                    <a:pt x="110" y="35"/>
                  </a:moveTo>
                  <a:cubicBezTo>
                    <a:pt x="58" y="35"/>
                    <a:pt x="58" y="35"/>
                    <a:pt x="58" y="35"/>
                  </a:cubicBezTo>
                  <a:cubicBezTo>
                    <a:pt x="58" y="27"/>
                    <a:pt x="58" y="27"/>
                    <a:pt x="58" y="27"/>
                  </a:cubicBezTo>
                  <a:cubicBezTo>
                    <a:pt x="110" y="27"/>
                    <a:pt x="110" y="27"/>
                    <a:pt x="110" y="27"/>
                  </a:cubicBezTo>
                  <a:lnTo>
                    <a:pt x="110" y="35"/>
                  </a:lnTo>
                  <a:close/>
                  <a:moveTo>
                    <a:pt x="76" y="38"/>
                  </a:moveTo>
                  <a:cubicBezTo>
                    <a:pt x="110" y="38"/>
                    <a:pt x="110" y="38"/>
                    <a:pt x="110" y="38"/>
                  </a:cubicBezTo>
                  <a:cubicBezTo>
                    <a:pt x="110" y="46"/>
                    <a:pt x="110" y="46"/>
                    <a:pt x="110" y="46"/>
                  </a:cubicBezTo>
                  <a:cubicBezTo>
                    <a:pt x="76" y="46"/>
                    <a:pt x="76" y="46"/>
                    <a:pt x="76" y="46"/>
                  </a:cubicBezTo>
                  <a:lnTo>
                    <a:pt x="76" y="38"/>
                  </a:lnTo>
                  <a:close/>
                  <a:moveTo>
                    <a:pt x="76" y="50"/>
                  </a:moveTo>
                  <a:cubicBezTo>
                    <a:pt x="110" y="50"/>
                    <a:pt x="110" y="50"/>
                    <a:pt x="110" y="50"/>
                  </a:cubicBezTo>
                  <a:cubicBezTo>
                    <a:pt x="110" y="58"/>
                    <a:pt x="110" y="58"/>
                    <a:pt x="110" y="58"/>
                  </a:cubicBezTo>
                  <a:cubicBezTo>
                    <a:pt x="76" y="58"/>
                    <a:pt x="76" y="58"/>
                    <a:pt x="76" y="58"/>
                  </a:cubicBezTo>
                  <a:lnTo>
                    <a:pt x="76" y="50"/>
                  </a:lnTo>
                  <a:close/>
                  <a:moveTo>
                    <a:pt x="53" y="12"/>
                  </a:moveTo>
                  <a:cubicBezTo>
                    <a:pt x="10" y="12"/>
                    <a:pt x="10" y="12"/>
                    <a:pt x="10" y="12"/>
                  </a:cubicBezTo>
                  <a:cubicBezTo>
                    <a:pt x="10" y="63"/>
                    <a:pt x="10" y="63"/>
                    <a:pt x="10" y="63"/>
                  </a:cubicBezTo>
                  <a:cubicBezTo>
                    <a:pt x="53" y="63"/>
                    <a:pt x="53" y="63"/>
                    <a:pt x="53" y="63"/>
                  </a:cubicBezTo>
                  <a:lnTo>
                    <a:pt x="53" y="12"/>
                  </a:lnTo>
                  <a:close/>
                  <a:moveTo>
                    <a:pt x="45" y="55"/>
                  </a:moveTo>
                  <a:cubicBezTo>
                    <a:pt x="18" y="55"/>
                    <a:pt x="18" y="55"/>
                    <a:pt x="18" y="55"/>
                  </a:cubicBezTo>
                  <a:cubicBezTo>
                    <a:pt x="18" y="20"/>
                    <a:pt x="18" y="20"/>
                    <a:pt x="18" y="20"/>
                  </a:cubicBezTo>
                  <a:cubicBezTo>
                    <a:pt x="45" y="20"/>
                    <a:pt x="45" y="20"/>
                    <a:pt x="45" y="20"/>
                  </a:cubicBezTo>
                  <a:lnTo>
                    <a:pt x="45" y="5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52"/>
            <p:cNvSpPr>
              <a:spLocks noEditPoints="1"/>
            </p:cNvSpPr>
            <p:nvPr/>
          </p:nvSpPr>
          <p:spPr bwMode="auto">
            <a:xfrm>
              <a:off x="5744310" y="3157869"/>
              <a:ext cx="416583" cy="341095"/>
            </a:xfrm>
            <a:custGeom>
              <a:avLst/>
              <a:gdLst>
                <a:gd name="T0" fmla="*/ 79 w 126"/>
                <a:gd name="T1" fmla="*/ 1 h 103"/>
                <a:gd name="T2" fmla="*/ 79 w 126"/>
                <a:gd name="T3" fmla="*/ 12 h 103"/>
                <a:gd name="T4" fmla="*/ 63 w 126"/>
                <a:gd name="T5" fmla="*/ 0 h 103"/>
                <a:gd name="T6" fmla="*/ 0 w 126"/>
                <a:gd name="T7" fmla="*/ 47 h 103"/>
                <a:gd name="T8" fmla="*/ 20 w 126"/>
                <a:gd name="T9" fmla="*/ 47 h 103"/>
                <a:gd name="T10" fmla="*/ 20 w 126"/>
                <a:gd name="T11" fmla="*/ 103 h 103"/>
                <a:gd name="T12" fmla="*/ 106 w 126"/>
                <a:gd name="T13" fmla="*/ 103 h 103"/>
                <a:gd name="T14" fmla="*/ 106 w 126"/>
                <a:gd name="T15" fmla="*/ 47 h 103"/>
                <a:gd name="T16" fmla="*/ 126 w 126"/>
                <a:gd name="T17" fmla="*/ 47 h 103"/>
                <a:gd name="T18" fmla="*/ 99 w 126"/>
                <a:gd name="T19" fmla="*/ 27 h 103"/>
                <a:gd name="T20" fmla="*/ 99 w 126"/>
                <a:gd name="T21" fmla="*/ 1 h 103"/>
                <a:gd name="T22" fmla="*/ 79 w 126"/>
                <a:gd name="T23" fmla="*/ 1 h 103"/>
                <a:gd name="T24" fmla="*/ 87 w 126"/>
                <a:gd name="T25" fmla="*/ 9 h 103"/>
                <a:gd name="T26" fmla="*/ 91 w 126"/>
                <a:gd name="T27" fmla="*/ 9 h 103"/>
                <a:gd name="T28" fmla="*/ 91 w 126"/>
                <a:gd name="T29" fmla="*/ 21 h 103"/>
                <a:gd name="T30" fmla="*/ 87 w 126"/>
                <a:gd name="T31" fmla="*/ 18 h 103"/>
                <a:gd name="T32" fmla="*/ 87 w 126"/>
                <a:gd name="T33" fmla="*/ 9 h 103"/>
                <a:gd name="T34" fmla="*/ 69 w 126"/>
                <a:gd name="T35" fmla="*/ 95 h 103"/>
                <a:gd name="T36" fmla="*/ 57 w 126"/>
                <a:gd name="T37" fmla="*/ 95 h 103"/>
                <a:gd name="T38" fmla="*/ 57 w 126"/>
                <a:gd name="T39" fmla="*/ 81 h 103"/>
                <a:gd name="T40" fmla="*/ 63 w 126"/>
                <a:gd name="T41" fmla="*/ 75 h 103"/>
                <a:gd name="T42" fmla="*/ 69 w 126"/>
                <a:gd name="T43" fmla="*/ 81 h 103"/>
                <a:gd name="T44" fmla="*/ 69 w 126"/>
                <a:gd name="T45" fmla="*/ 95 h 103"/>
                <a:gd name="T46" fmla="*/ 98 w 126"/>
                <a:gd name="T47" fmla="*/ 95 h 103"/>
                <a:gd name="T48" fmla="*/ 77 w 126"/>
                <a:gd name="T49" fmla="*/ 95 h 103"/>
                <a:gd name="T50" fmla="*/ 77 w 126"/>
                <a:gd name="T51" fmla="*/ 81 h 103"/>
                <a:gd name="T52" fmla="*/ 63 w 126"/>
                <a:gd name="T53" fmla="*/ 67 h 103"/>
                <a:gd name="T54" fmla="*/ 49 w 126"/>
                <a:gd name="T55" fmla="*/ 81 h 103"/>
                <a:gd name="T56" fmla="*/ 49 w 126"/>
                <a:gd name="T57" fmla="*/ 95 h 103"/>
                <a:gd name="T58" fmla="*/ 28 w 126"/>
                <a:gd name="T59" fmla="*/ 95 h 103"/>
                <a:gd name="T60" fmla="*/ 28 w 126"/>
                <a:gd name="T61" fmla="*/ 47 h 103"/>
                <a:gd name="T62" fmla="*/ 98 w 126"/>
                <a:gd name="T63" fmla="*/ 47 h 103"/>
                <a:gd name="T64" fmla="*/ 98 w 126"/>
                <a:gd name="T65" fmla="*/ 95 h 103"/>
                <a:gd name="T66" fmla="*/ 102 w 126"/>
                <a:gd name="T67" fmla="*/ 39 h 103"/>
                <a:gd name="T68" fmla="*/ 24 w 126"/>
                <a:gd name="T69" fmla="*/ 39 h 103"/>
                <a:gd name="T70" fmla="*/ 63 w 126"/>
                <a:gd name="T71" fmla="*/ 10 h 103"/>
                <a:gd name="T72" fmla="*/ 102 w 126"/>
                <a:gd name="T73"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03">
                  <a:moveTo>
                    <a:pt x="79" y="1"/>
                  </a:moveTo>
                  <a:cubicBezTo>
                    <a:pt x="79" y="12"/>
                    <a:pt x="79" y="12"/>
                    <a:pt x="79" y="12"/>
                  </a:cubicBezTo>
                  <a:cubicBezTo>
                    <a:pt x="63" y="0"/>
                    <a:pt x="63" y="0"/>
                    <a:pt x="63" y="0"/>
                  </a:cubicBezTo>
                  <a:cubicBezTo>
                    <a:pt x="0" y="47"/>
                    <a:pt x="0" y="47"/>
                    <a:pt x="0" y="47"/>
                  </a:cubicBezTo>
                  <a:cubicBezTo>
                    <a:pt x="20" y="47"/>
                    <a:pt x="20" y="47"/>
                    <a:pt x="20" y="47"/>
                  </a:cubicBezTo>
                  <a:cubicBezTo>
                    <a:pt x="20" y="103"/>
                    <a:pt x="20" y="103"/>
                    <a:pt x="20" y="103"/>
                  </a:cubicBezTo>
                  <a:cubicBezTo>
                    <a:pt x="106" y="103"/>
                    <a:pt x="106" y="103"/>
                    <a:pt x="106" y="103"/>
                  </a:cubicBezTo>
                  <a:cubicBezTo>
                    <a:pt x="106" y="47"/>
                    <a:pt x="106" y="47"/>
                    <a:pt x="106" y="47"/>
                  </a:cubicBezTo>
                  <a:cubicBezTo>
                    <a:pt x="126" y="47"/>
                    <a:pt x="126" y="47"/>
                    <a:pt x="126" y="47"/>
                  </a:cubicBezTo>
                  <a:cubicBezTo>
                    <a:pt x="99" y="27"/>
                    <a:pt x="99" y="27"/>
                    <a:pt x="99" y="27"/>
                  </a:cubicBezTo>
                  <a:cubicBezTo>
                    <a:pt x="99" y="1"/>
                    <a:pt x="99" y="1"/>
                    <a:pt x="99" y="1"/>
                  </a:cubicBezTo>
                  <a:lnTo>
                    <a:pt x="79" y="1"/>
                  </a:lnTo>
                  <a:close/>
                  <a:moveTo>
                    <a:pt x="87" y="9"/>
                  </a:moveTo>
                  <a:cubicBezTo>
                    <a:pt x="91" y="9"/>
                    <a:pt x="91" y="9"/>
                    <a:pt x="91" y="9"/>
                  </a:cubicBezTo>
                  <a:cubicBezTo>
                    <a:pt x="91" y="21"/>
                    <a:pt x="91" y="21"/>
                    <a:pt x="91" y="21"/>
                  </a:cubicBezTo>
                  <a:cubicBezTo>
                    <a:pt x="87" y="18"/>
                    <a:pt x="87" y="18"/>
                    <a:pt x="87" y="18"/>
                  </a:cubicBezTo>
                  <a:lnTo>
                    <a:pt x="87" y="9"/>
                  </a:lnTo>
                  <a:close/>
                  <a:moveTo>
                    <a:pt x="69" y="95"/>
                  </a:moveTo>
                  <a:cubicBezTo>
                    <a:pt x="57" y="95"/>
                    <a:pt x="57" y="95"/>
                    <a:pt x="57" y="95"/>
                  </a:cubicBezTo>
                  <a:cubicBezTo>
                    <a:pt x="57" y="81"/>
                    <a:pt x="57" y="81"/>
                    <a:pt x="57" y="81"/>
                  </a:cubicBezTo>
                  <a:cubicBezTo>
                    <a:pt x="57" y="77"/>
                    <a:pt x="60" y="75"/>
                    <a:pt x="63" y="75"/>
                  </a:cubicBezTo>
                  <a:cubicBezTo>
                    <a:pt x="66" y="75"/>
                    <a:pt x="69" y="77"/>
                    <a:pt x="69" y="81"/>
                  </a:cubicBezTo>
                  <a:lnTo>
                    <a:pt x="69" y="95"/>
                  </a:lnTo>
                  <a:close/>
                  <a:moveTo>
                    <a:pt x="98" y="95"/>
                  </a:moveTo>
                  <a:cubicBezTo>
                    <a:pt x="77" y="95"/>
                    <a:pt x="77" y="95"/>
                    <a:pt x="77" y="95"/>
                  </a:cubicBezTo>
                  <a:cubicBezTo>
                    <a:pt x="77" y="81"/>
                    <a:pt x="77" y="81"/>
                    <a:pt x="77" y="81"/>
                  </a:cubicBezTo>
                  <a:cubicBezTo>
                    <a:pt x="77" y="73"/>
                    <a:pt x="71" y="67"/>
                    <a:pt x="63" y="67"/>
                  </a:cubicBezTo>
                  <a:cubicBezTo>
                    <a:pt x="56" y="67"/>
                    <a:pt x="49" y="73"/>
                    <a:pt x="49" y="81"/>
                  </a:cubicBezTo>
                  <a:cubicBezTo>
                    <a:pt x="49" y="95"/>
                    <a:pt x="49" y="95"/>
                    <a:pt x="49" y="95"/>
                  </a:cubicBezTo>
                  <a:cubicBezTo>
                    <a:pt x="28" y="95"/>
                    <a:pt x="28" y="95"/>
                    <a:pt x="28" y="95"/>
                  </a:cubicBezTo>
                  <a:cubicBezTo>
                    <a:pt x="28" y="47"/>
                    <a:pt x="28" y="47"/>
                    <a:pt x="28" y="47"/>
                  </a:cubicBezTo>
                  <a:cubicBezTo>
                    <a:pt x="98" y="47"/>
                    <a:pt x="98" y="47"/>
                    <a:pt x="98" y="47"/>
                  </a:cubicBezTo>
                  <a:lnTo>
                    <a:pt x="98" y="95"/>
                  </a:lnTo>
                  <a:close/>
                  <a:moveTo>
                    <a:pt x="102" y="39"/>
                  </a:moveTo>
                  <a:cubicBezTo>
                    <a:pt x="24" y="39"/>
                    <a:pt x="24" y="39"/>
                    <a:pt x="24" y="39"/>
                  </a:cubicBezTo>
                  <a:cubicBezTo>
                    <a:pt x="63" y="10"/>
                    <a:pt x="63" y="10"/>
                    <a:pt x="63" y="10"/>
                  </a:cubicBezTo>
                  <a:lnTo>
                    <a:pt x="102" y="3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250"/>
            <p:cNvSpPr>
              <a:spLocks/>
            </p:cNvSpPr>
            <p:nvPr/>
          </p:nvSpPr>
          <p:spPr bwMode="auto">
            <a:xfrm>
              <a:off x="4855706" y="3273897"/>
              <a:ext cx="413787" cy="225067"/>
            </a:xfrm>
            <a:custGeom>
              <a:avLst/>
              <a:gdLst>
                <a:gd name="T0" fmla="*/ 284 w 296"/>
                <a:gd name="T1" fmla="*/ 161 h 161"/>
                <a:gd name="T2" fmla="*/ 296 w 296"/>
                <a:gd name="T3" fmla="*/ 147 h 161"/>
                <a:gd name="T4" fmla="*/ 149 w 296"/>
                <a:gd name="T5" fmla="*/ 0 h 161"/>
                <a:gd name="T6" fmla="*/ 0 w 296"/>
                <a:gd name="T7" fmla="*/ 147 h 161"/>
                <a:gd name="T8" fmla="*/ 12 w 296"/>
                <a:gd name="T9" fmla="*/ 161 h 161"/>
                <a:gd name="T10" fmla="*/ 149 w 296"/>
                <a:gd name="T11" fmla="*/ 26 h 161"/>
                <a:gd name="T12" fmla="*/ 284 w 296"/>
                <a:gd name="T13" fmla="*/ 161 h 161"/>
              </a:gdLst>
              <a:ahLst/>
              <a:cxnLst>
                <a:cxn ang="0">
                  <a:pos x="T0" y="T1"/>
                </a:cxn>
                <a:cxn ang="0">
                  <a:pos x="T2" y="T3"/>
                </a:cxn>
                <a:cxn ang="0">
                  <a:pos x="T4" y="T5"/>
                </a:cxn>
                <a:cxn ang="0">
                  <a:pos x="T6" y="T7"/>
                </a:cxn>
                <a:cxn ang="0">
                  <a:pos x="T8" y="T9"/>
                </a:cxn>
                <a:cxn ang="0">
                  <a:pos x="T10" y="T11"/>
                </a:cxn>
                <a:cxn ang="0">
                  <a:pos x="T12" y="T13"/>
                </a:cxn>
              </a:cxnLst>
              <a:rect l="0" t="0" r="r" b="b"/>
              <a:pathLst>
                <a:path w="296" h="161">
                  <a:moveTo>
                    <a:pt x="284" y="161"/>
                  </a:moveTo>
                  <a:lnTo>
                    <a:pt x="296" y="147"/>
                  </a:lnTo>
                  <a:lnTo>
                    <a:pt x="149" y="0"/>
                  </a:lnTo>
                  <a:lnTo>
                    <a:pt x="0" y="147"/>
                  </a:lnTo>
                  <a:lnTo>
                    <a:pt x="12" y="161"/>
                  </a:lnTo>
                  <a:lnTo>
                    <a:pt x="149" y="26"/>
                  </a:lnTo>
                  <a:lnTo>
                    <a:pt x="284" y="1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253"/>
            <p:cNvSpPr>
              <a:spLocks noEditPoints="1"/>
            </p:cNvSpPr>
            <p:nvPr/>
          </p:nvSpPr>
          <p:spPr bwMode="auto">
            <a:xfrm>
              <a:off x="3954271" y="3180236"/>
              <a:ext cx="369053" cy="318728"/>
            </a:xfrm>
            <a:custGeom>
              <a:avLst/>
              <a:gdLst>
                <a:gd name="T0" fmla="*/ 0 w 264"/>
                <a:gd name="T1" fmla="*/ 19 h 228"/>
                <a:gd name="T2" fmla="*/ 0 w 264"/>
                <a:gd name="T3" fmla="*/ 209 h 228"/>
                <a:gd name="T4" fmla="*/ 0 w 264"/>
                <a:gd name="T5" fmla="*/ 218 h 228"/>
                <a:gd name="T6" fmla="*/ 0 w 264"/>
                <a:gd name="T7" fmla="*/ 228 h 228"/>
                <a:gd name="T8" fmla="*/ 245 w 264"/>
                <a:gd name="T9" fmla="*/ 228 h 228"/>
                <a:gd name="T10" fmla="*/ 264 w 264"/>
                <a:gd name="T11" fmla="*/ 228 h 228"/>
                <a:gd name="T12" fmla="*/ 264 w 264"/>
                <a:gd name="T13" fmla="*/ 209 h 228"/>
                <a:gd name="T14" fmla="*/ 264 w 264"/>
                <a:gd name="T15" fmla="*/ 19 h 228"/>
                <a:gd name="T16" fmla="*/ 264 w 264"/>
                <a:gd name="T17" fmla="*/ 10 h 228"/>
                <a:gd name="T18" fmla="*/ 264 w 264"/>
                <a:gd name="T19" fmla="*/ 0 h 228"/>
                <a:gd name="T20" fmla="*/ 0 w 264"/>
                <a:gd name="T21" fmla="*/ 0 h 228"/>
                <a:gd name="T22" fmla="*/ 0 w 264"/>
                <a:gd name="T23" fmla="*/ 10 h 228"/>
                <a:gd name="T24" fmla="*/ 0 w 264"/>
                <a:gd name="T25" fmla="*/ 19 h 228"/>
                <a:gd name="T26" fmla="*/ 18 w 264"/>
                <a:gd name="T27" fmla="*/ 19 h 228"/>
                <a:gd name="T28" fmla="*/ 245 w 264"/>
                <a:gd name="T29" fmla="*/ 19 h 228"/>
                <a:gd name="T30" fmla="*/ 245 w 264"/>
                <a:gd name="T31" fmla="*/ 95 h 228"/>
                <a:gd name="T32" fmla="*/ 231 w 264"/>
                <a:gd name="T33" fmla="*/ 95 h 228"/>
                <a:gd name="T34" fmla="*/ 198 w 264"/>
                <a:gd name="T35" fmla="*/ 64 h 228"/>
                <a:gd name="T36" fmla="*/ 122 w 264"/>
                <a:gd name="T37" fmla="*/ 140 h 228"/>
                <a:gd name="T38" fmla="*/ 56 w 264"/>
                <a:gd name="T39" fmla="*/ 74 h 228"/>
                <a:gd name="T40" fmla="*/ 35 w 264"/>
                <a:gd name="T41" fmla="*/ 95 h 228"/>
                <a:gd name="T42" fmla="*/ 18 w 264"/>
                <a:gd name="T43" fmla="*/ 95 h 228"/>
                <a:gd name="T44" fmla="*/ 18 w 264"/>
                <a:gd name="T45" fmla="*/ 19 h 228"/>
                <a:gd name="T46" fmla="*/ 18 w 264"/>
                <a:gd name="T47" fmla="*/ 190 h 228"/>
                <a:gd name="T48" fmla="*/ 18 w 264"/>
                <a:gd name="T49" fmla="*/ 171 h 228"/>
                <a:gd name="T50" fmla="*/ 18 w 264"/>
                <a:gd name="T51" fmla="*/ 114 h 228"/>
                <a:gd name="T52" fmla="*/ 42 w 264"/>
                <a:gd name="T53" fmla="*/ 114 h 228"/>
                <a:gd name="T54" fmla="*/ 56 w 264"/>
                <a:gd name="T55" fmla="*/ 100 h 228"/>
                <a:gd name="T56" fmla="*/ 122 w 264"/>
                <a:gd name="T57" fmla="*/ 166 h 228"/>
                <a:gd name="T58" fmla="*/ 198 w 264"/>
                <a:gd name="T59" fmla="*/ 90 h 228"/>
                <a:gd name="T60" fmla="*/ 224 w 264"/>
                <a:gd name="T61" fmla="*/ 114 h 228"/>
                <a:gd name="T62" fmla="*/ 245 w 264"/>
                <a:gd name="T63" fmla="*/ 114 h 228"/>
                <a:gd name="T64" fmla="*/ 245 w 264"/>
                <a:gd name="T65" fmla="*/ 171 h 228"/>
                <a:gd name="T66" fmla="*/ 245 w 264"/>
                <a:gd name="T67" fmla="*/ 190 h 228"/>
                <a:gd name="T68" fmla="*/ 245 w 264"/>
                <a:gd name="T69" fmla="*/ 209 h 228"/>
                <a:gd name="T70" fmla="*/ 18 w 264"/>
                <a:gd name="T71" fmla="*/ 209 h 228"/>
                <a:gd name="T72" fmla="*/ 18 w 264"/>
                <a:gd name="T73" fmla="*/ 19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228">
                  <a:moveTo>
                    <a:pt x="0" y="19"/>
                  </a:moveTo>
                  <a:lnTo>
                    <a:pt x="0" y="209"/>
                  </a:lnTo>
                  <a:lnTo>
                    <a:pt x="0" y="218"/>
                  </a:lnTo>
                  <a:lnTo>
                    <a:pt x="0" y="228"/>
                  </a:lnTo>
                  <a:lnTo>
                    <a:pt x="245" y="228"/>
                  </a:lnTo>
                  <a:lnTo>
                    <a:pt x="264" y="228"/>
                  </a:lnTo>
                  <a:lnTo>
                    <a:pt x="264" y="209"/>
                  </a:lnTo>
                  <a:lnTo>
                    <a:pt x="264" y="19"/>
                  </a:lnTo>
                  <a:lnTo>
                    <a:pt x="264" y="10"/>
                  </a:lnTo>
                  <a:lnTo>
                    <a:pt x="264" y="0"/>
                  </a:lnTo>
                  <a:lnTo>
                    <a:pt x="0" y="0"/>
                  </a:lnTo>
                  <a:lnTo>
                    <a:pt x="0" y="10"/>
                  </a:lnTo>
                  <a:lnTo>
                    <a:pt x="0" y="19"/>
                  </a:lnTo>
                  <a:close/>
                  <a:moveTo>
                    <a:pt x="18" y="19"/>
                  </a:moveTo>
                  <a:lnTo>
                    <a:pt x="245" y="19"/>
                  </a:lnTo>
                  <a:lnTo>
                    <a:pt x="245" y="95"/>
                  </a:lnTo>
                  <a:lnTo>
                    <a:pt x="231" y="95"/>
                  </a:lnTo>
                  <a:lnTo>
                    <a:pt x="198" y="64"/>
                  </a:lnTo>
                  <a:lnTo>
                    <a:pt x="122" y="140"/>
                  </a:lnTo>
                  <a:lnTo>
                    <a:pt x="56" y="74"/>
                  </a:lnTo>
                  <a:lnTo>
                    <a:pt x="35" y="95"/>
                  </a:lnTo>
                  <a:lnTo>
                    <a:pt x="18" y="95"/>
                  </a:lnTo>
                  <a:lnTo>
                    <a:pt x="18" y="19"/>
                  </a:lnTo>
                  <a:close/>
                  <a:moveTo>
                    <a:pt x="18" y="190"/>
                  </a:moveTo>
                  <a:lnTo>
                    <a:pt x="18" y="171"/>
                  </a:lnTo>
                  <a:lnTo>
                    <a:pt x="18" y="114"/>
                  </a:lnTo>
                  <a:lnTo>
                    <a:pt x="42" y="114"/>
                  </a:lnTo>
                  <a:lnTo>
                    <a:pt x="56" y="100"/>
                  </a:lnTo>
                  <a:lnTo>
                    <a:pt x="122" y="166"/>
                  </a:lnTo>
                  <a:lnTo>
                    <a:pt x="198" y="90"/>
                  </a:lnTo>
                  <a:lnTo>
                    <a:pt x="224" y="114"/>
                  </a:lnTo>
                  <a:lnTo>
                    <a:pt x="245" y="114"/>
                  </a:lnTo>
                  <a:lnTo>
                    <a:pt x="245" y="171"/>
                  </a:lnTo>
                  <a:lnTo>
                    <a:pt x="245" y="190"/>
                  </a:lnTo>
                  <a:lnTo>
                    <a:pt x="245" y="209"/>
                  </a:lnTo>
                  <a:lnTo>
                    <a:pt x="18" y="209"/>
                  </a:lnTo>
                  <a:lnTo>
                    <a:pt x="18" y="19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272"/>
            <p:cNvSpPr>
              <a:spLocks noEditPoints="1"/>
            </p:cNvSpPr>
            <p:nvPr/>
          </p:nvSpPr>
          <p:spPr bwMode="auto">
            <a:xfrm>
              <a:off x="2106076" y="3217980"/>
              <a:ext cx="423573" cy="280984"/>
            </a:xfrm>
            <a:custGeom>
              <a:avLst/>
              <a:gdLst>
                <a:gd name="T0" fmla="*/ 0 w 128"/>
                <a:gd name="T1" fmla="*/ 77 h 85"/>
                <a:gd name="T2" fmla="*/ 128 w 128"/>
                <a:gd name="T3" fmla="*/ 77 h 85"/>
                <a:gd name="T4" fmla="*/ 128 w 128"/>
                <a:gd name="T5" fmla="*/ 85 h 85"/>
                <a:gd name="T6" fmla="*/ 0 w 128"/>
                <a:gd name="T7" fmla="*/ 85 h 85"/>
                <a:gd name="T8" fmla="*/ 0 w 128"/>
                <a:gd name="T9" fmla="*/ 77 h 85"/>
                <a:gd name="T10" fmla="*/ 0 w 128"/>
                <a:gd name="T11" fmla="*/ 69 h 85"/>
                <a:gd name="T12" fmla="*/ 16 w 128"/>
                <a:gd name="T13" fmla="*/ 69 h 85"/>
                <a:gd name="T14" fmla="*/ 16 w 128"/>
                <a:gd name="T15" fmla="*/ 61 h 85"/>
                <a:gd name="T16" fmla="*/ 0 w 128"/>
                <a:gd name="T17" fmla="*/ 61 h 85"/>
                <a:gd name="T18" fmla="*/ 0 w 128"/>
                <a:gd name="T19" fmla="*/ 69 h 85"/>
                <a:gd name="T20" fmla="*/ 24 w 128"/>
                <a:gd name="T21" fmla="*/ 69 h 85"/>
                <a:gd name="T22" fmla="*/ 40 w 128"/>
                <a:gd name="T23" fmla="*/ 69 h 85"/>
                <a:gd name="T24" fmla="*/ 40 w 128"/>
                <a:gd name="T25" fmla="*/ 61 h 85"/>
                <a:gd name="T26" fmla="*/ 24 w 128"/>
                <a:gd name="T27" fmla="*/ 61 h 85"/>
                <a:gd name="T28" fmla="*/ 24 w 128"/>
                <a:gd name="T29" fmla="*/ 69 h 85"/>
                <a:gd name="T30" fmla="*/ 128 w 128"/>
                <a:gd name="T31" fmla="*/ 33 h 85"/>
                <a:gd name="T32" fmla="*/ 128 w 128"/>
                <a:gd name="T33" fmla="*/ 5 h 85"/>
                <a:gd name="T34" fmla="*/ 100 w 128"/>
                <a:gd name="T35" fmla="*/ 5 h 85"/>
                <a:gd name="T36" fmla="*/ 100 w 128"/>
                <a:gd name="T37" fmla="*/ 13 h 85"/>
                <a:gd name="T38" fmla="*/ 114 w 128"/>
                <a:gd name="T39" fmla="*/ 13 h 85"/>
                <a:gd name="T40" fmla="*/ 66 w 128"/>
                <a:gd name="T41" fmla="*/ 61 h 85"/>
                <a:gd name="T42" fmla="*/ 48 w 128"/>
                <a:gd name="T43" fmla="*/ 61 h 85"/>
                <a:gd name="T44" fmla="*/ 48 w 128"/>
                <a:gd name="T45" fmla="*/ 69 h 85"/>
                <a:gd name="T46" fmla="*/ 70 w 128"/>
                <a:gd name="T47" fmla="*/ 69 h 85"/>
                <a:gd name="T48" fmla="*/ 120 w 128"/>
                <a:gd name="T49" fmla="*/ 19 h 85"/>
                <a:gd name="T50" fmla="*/ 120 w 128"/>
                <a:gd name="T51" fmla="*/ 33 h 85"/>
                <a:gd name="T52" fmla="*/ 128 w 128"/>
                <a:gd name="T53" fmla="*/ 33 h 85"/>
                <a:gd name="T54" fmla="*/ 15 w 128"/>
                <a:gd name="T55" fmla="*/ 16 h 85"/>
                <a:gd name="T56" fmla="*/ 27 w 128"/>
                <a:gd name="T57" fmla="*/ 4 h 85"/>
                <a:gd name="T58" fmla="*/ 28 w 128"/>
                <a:gd name="T59" fmla="*/ 4 h 85"/>
                <a:gd name="T60" fmla="*/ 28 w 128"/>
                <a:gd name="T61" fmla="*/ 0 h 85"/>
                <a:gd name="T62" fmla="*/ 36 w 128"/>
                <a:gd name="T63" fmla="*/ 0 h 85"/>
                <a:gd name="T64" fmla="*/ 36 w 128"/>
                <a:gd name="T65" fmla="*/ 4 h 85"/>
                <a:gd name="T66" fmla="*/ 45 w 128"/>
                <a:gd name="T67" fmla="*/ 4 h 85"/>
                <a:gd name="T68" fmla="*/ 45 w 128"/>
                <a:gd name="T69" fmla="*/ 12 h 85"/>
                <a:gd name="T70" fmla="*/ 36 w 128"/>
                <a:gd name="T71" fmla="*/ 12 h 85"/>
                <a:gd name="T72" fmla="*/ 36 w 128"/>
                <a:gd name="T73" fmla="*/ 19 h 85"/>
                <a:gd name="T74" fmla="*/ 38 w 128"/>
                <a:gd name="T75" fmla="*/ 19 h 85"/>
                <a:gd name="T76" fmla="*/ 49 w 128"/>
                <a:gd name="T77" fmla="*/ 31 h 85"/>
                <a:gd name="T78" fmla="*/ 38 w 128"/>
                <a:gd name="T79" fmla="*/ 42 h 85"/>
                <a:gd name="T80" fmla="*/ 36 w 128"/>
                <a:gd name="T81" fmla="*/ 42 h 85"/>
                <a:gd name="T82" fmla="*/ 36 w 128"/>
                <a:gd name="T83" fmla="*/ 47 h 85"/>
                <a:gd name="T84" fmla="*/ 28 w 128"/>
                <a:gd name="T85" fmla="*/ 47 h 85"/>
                <a:gd name="T86" fmla="*/ 28 w 128"/>
                <a:gd name="T87" fmla="*/ 42 h 85"/>
                <a:gd name="T88" fmla="*/ 19 w 128"/>
                <a:gd name="T89" fmla="*/ 42 h 85"/>
                <a:gd name="T90" fmla="*/ 19 w 128"/>
                <a:gd name="T91" fmla="*/ 34 h 85"/>
                <a:gd name="T92" fmla="*/ 28 w 128"/>
                <a:gd name="T93" fmla="*/ 34 h 85"/>
                <a:gd name="T94" fmla="*/ 28 w 128"/>
                <a:gd name="T95" fmla="*/ 27 h 85"/>
                <a:gd name="T96" fmla="*/ 27 w 128"/>
                <a:gd name="T97" fmla="*/ 27 h 85"/>
                <a:gd name="T98" fmla="*/ 15 w 128"/>
                <a:gd name="T99" fmla="*/ 16 h 85"/>
                <a:gd name="T100" fmla="*/ 36 w 128"/>
                <a:gd name="T101" fmla="*/ 34 h 85"/>
                <a:gd name="T102" fmla="*/ 38 w 128"/>
                <a:gd name="T103" fmla="*/ 34 h 85"/>
                <a:gd name="T104" fmla="*/ 41 w 128"/>
                <a:gd name="T105" fmla="*/ 31 h 85"/>
                <a:gd name="T106" fmla="*/ 38 w 128"/>
                <a:gd name="T107" fmla="*/ 27 h 85"/>
                <a:gd name="T108" fmla="*/ 36 w 128"/>
                <a:gd name="T109" fmla="*/ 27 h 85"/>
                <a:gd name="T110" fmla="*/ 36 w 128"/>
                <a:gd name="T111" fmla="*/ 34 h 85"/>
                <a:gd name="T112" fmla="*/ 23 w 128"/>
                <a:gd name="T113" fmla="*/ 16 h 85"/>
                <a:gd name="T114" fmla="*/ 27 w 128"/>
                <a:gd name="T115" fmla="*/ 19 h 85"/>
                <a:gd name="T116" fmla="*/ 28 w 128"/>
                <a:gd name="T117" fmla="*/ 19 h 85"/>
                <a:gd name="T118" fmla="*/ 28 w 128"/>
                <a:gd name="T119" fmla="*/ 12 h 85"/>
                <a:gd name="T120" fmla="*/ 27 w 128"/>
                <a:gd name="T121" fmla="*/ 12 h 85"/>
                <a:gd name="T122" fmla="*/ 23 w 128"/>
                <a:gd name="T123" fmla="*/ 1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85">
                  <a:moveTo>
                    <a:pt x="0" y="77"/>
                  </a:moveTo>
                  <a:cubicBezTo>
                    <a:pt x="128" y="77"/>
                    <a:pt x="128" y="77"/>
                    <a:pt x="128" y="77"/>
                  </a:cubicBezTo>
                  <a:cubicBezTo>
                    <a:pt x="128" y="85"/>
                    <a:pt x="128" y="85"/>
                    <a:pt x="128" y="85"/>
                  </a:cubicBezTo>
                  <a:cubicBezTo>
                    <a:pt x="0" y="85"/>
                    <a:pt x="0" y="85"/>
                    <a:pt x="0" y="85"/>
                  </a:cubicBezTo>
                  <a:lnTo>
                    <a:pt x="0" y="77"/>
                  </a:lnTo>
                  <a:close/>
                  <a:moveTo>
                    <a:pt x="0" y="69"/>
                  </a:moveTo>
                  <a:cubicBezTo>
                    <a:pt x="16" y="69"/>
                    <a:pt x="16" y="69"/>
                    <a:pt x="16" y="69"/>
                  </a:cubicBezTo>
                  <a:cubicBezTo>
                    <a:pt x="16" y="61"/>
                    <a:pt x="16" y="61"/>
                    <a:pt x="16" y="61"/>
                  </a:cubicBezTo>
                  <a:cubicBezTo>
                    <a:pt x="0" y="61"/>
                    <a:pt x="0" y="61"/>
                    <a:pt x="0" y="61"/>
                  </a:cubicBezTo>
                  <a:lnTo>
                    <a:pt x="0" y="69"/>
                  </a:lnTo>
                  <a:close/>
                  <a:moveTo>
                    <a:pt x="24" y="69"/>
                  </a:moveTo>
                  <a:cubicBezTo>
                    <a:pt x="40" y="69"/>
                    <a:pt x="40" y="69"/>
                    <a:pt x="40" y="69"/>
                  </a:cubicBezTo>
                  <a:cubicBezTo>
                    <a:pt x="40" y="61"/>
                    <a:pt x="40" y="61"/>
                    <a:pt x="40" y="61"/>
                  </a:cubicBezTo>
                  <a:cubicBezTo>
                    <a:pt x="24" y="61"/>
                    <a:pt x="24" y="61"/>
                    <a:pt x="24" y="61"/>
                  </a:cubicBezTo>
                  <a:lnTo>
                    <a:pt x="24" y="69"/>
                  </a:lnTo>
                  <a:close/>
                  <a:moveTo>
                    <a:pt x="128" y="33"/>
                  </a:moveTo>
                  <a:cubicBezTo>
                    <a:pt x="128" y="5"/>
                    <a:pt x="128" y="5"/>
                    <a:pt x="128" y="5"/>
                  </a:cubicBezTo>
                  <a:cubicBezTo>
                    <a:pt x="100" y="5"/>
                    <a:pt x="100" y="5"/>
                    <a:pt x="100" y="5"/>
                  </a:cubicBezTo>
                  <a:cubicBezTo>
                    <a:pt x="100" y="13"/>
                    <a:pt x="100" y="13"/>
                    <a:pt x="100" y="13"/>
                  </a:cubicBezTo>
                  <a:cubicBezTo>
                    <a:pt x="114" y="13"/>
                    <a:pt x="114" y="13"/>
                    <a:pt x="114" y="13"/>
                  </a:cubicBezTo>
                  <a:cubicBezTo>
                    <a:pt x="66" y="61"/>
                    <a:pt x="66" y="61"/>
                    <a:pt x="66" y="61"/>
                  </a:cubicBezTo>
                  <a:cubicBezTo>
                    <a:pt x="48" y="61"/>
                    <a:pt x="48" y="61"/>
                    <a:pt x="48" y="61"/>
                  </a:cubicBezTo>
                  <a:cubicBezTo>
                    <a:pt x="48" y="69"/>
                    <a:pt x="48" y="69"/>
                    <a:pt x="48" y="69"/>
                  </a:cubicBezTo>
                  <a:cubicBezTo>
                    <a:pt x="70" y="69"/>
                    <a:pt x="70" y="69"/>
                    <a:pt x="70" y="69"/>
                  </a:cubicBezTo>
                  <a:cubicBezTo>
                    <a:pt x="120" y="19"/>
                    <a:pt x="120" y="19"/>
                    <a:pt x="120" y="19"/>
                  </a:cubicBezTo>
                  <a:cubicBezTo>
                    <a:pt x="120" y="33"/>
                    <a:pt x="120" y="33"/>
                    <a:pt x="120" y="33"/>
                  </a:cubicBezTo>
                  <a:lnTo>
                    <a:pt x="128" y="33"/>
                  </a:lnTo>
                  <a:close/>
                  <a:moveTo>
                    <a:pt x="15" y="16"/>
                  </a:moveTo>
                  <a:cubicBezTo>
                    <a:pt x="15" y="10"/>
                    <a:pt x="20" y="4"/>
                    <a:pt x="27" y="4"/>
                  </a:cubicBezTo>
                  <a:cubicBezTo>
                    <a:pt x="28" y="4"/>
                    <a:pt x="28" y="4"/>
                    <a:pt x="28" y="4"/>
                  </a:cubicBezTo>
                  <a:cubicBezTo>
                    <a:pt x="28" y="0"/>
                    <a:pt x="28" y="0"/>
                    <a:pt x="28" y="0"/>
                  </a:cubicBezTo>
                  <a:cubicBezTo>
                    <a:pt x="36" y="0"/>
                    <a:pt x="36" y="0"/>
                    <a:pt x="36" y="0"/>
                  </a:cubicBezTo>
                  <a:cubicBezTo>
                    <a:pt x="36" y="4"/>
                    <a:pt x="36" y="4"/>
                    <a:pt x="36" y="4"/>
                  </a:cubicBezTo>
                  <a:cubicBezTo>
                    <a:pt x="45" y="4"/>
                    <a:pt x="45" y="4"/>
                    <a:pt x="45" y="4"/>
                  </a:cubicBezTo>
                  <a:cubicBezTo>
                    <a:pt x="45" y="12"/>
                    <a:pt x="45" y="12"/>
                    <a:pt x="45" y="12"/>
                  </a:cubicBezTo>
                  <a:cubicBezTo>
                    <a:pt x="36" y="12"/>
                    <a:pt x="36" y="12"/>
                    <a:pt x="36" y="12"/>
                  </a:cubicBezTo>
                  <a:cubicBezTo>
                    <a:pt x="36" y="19"/>
                    <a:pt x="36" y="19"/>
                    <a:pt x="36" y="19"/>
                  </a:cubicBezTo>
                  <a:cubicBezTo>
                    <a:pt x="38" y="19"/>
                    <a:pt x="38" y="19"/>
                    <a:pt x="38" y="19"/>
                  </a:cubicBezTo>
                  <a:cubicBezTo>
                    <a:pt x="44" y="19"/>
                    <a:pt x="49" y="24"/>
                    <a:pt x="49" y="31"/>
                  </a:cubicBezTo>
                  <a:cubicBezTo>
                    <a:pt x="49" y="37"/>
                    <a:pt x="44" y="42"/>
                    <a:pt x="38" y="42"/>
                  </a:cubicBezTo>
                  <a:cubicBezTo>
                    <a:pt x="36" y="42"/>
                    <a:pt x="36" y="42"/>
                    <a:pt x="36" y="42"/>
                  </a:cubicBezTo>
                  <a:cubicBezTo>
                    <a:pt x="36" y="47"/>
                    <a:pt x="36" y="47"/>
                    <a:pt x="36" y="47"/>
                  </a:cubicBezTo>
                  <a:cubicBezTo>
                    <a:pt x="28" y="47"/>
                    <a:pt x="28" y="47"/>
                    <a:pt x="28" y="47"/>
                  </a:cubicBezTo>
                  <a:cubicBezTo>
                    <a:pt x="28" y="42"/>
                    <a:pt x="28" y="42"/>
                    <a:pt x="28" y="42"/>
                  </a:cubicBezTo>
                  <a:cubicBezTo>
                    <a:pt x="19" y="42"/>
                    <a:pt x="19" y="42"/>
                    <a:pt x="19" y="42"/>
                  </a:cubicBezTo>
                  <a:cubicBezTo>
                    <a:pt x="19" y="34"/>
                    <a:pt x="19" y="34"/>
                    <a:pt x="19" y="34"/>
                  </a:cubicBezTo>
                  <a:cubicBezTo>
                    <a:pt x="28" y="34"/>
                    <a:pt x="28" y="34"/>
                    <a:pt x="28" y="34"/>
                  </a:cubicBezTo>
                  <a:cubicBezTo>
                    <a:pt x="28" y="27"/>
                    <a:pt x="28" y="27"/>
                    <a:pt x="28" y="27"/>
                  </a:cubicBezTo>
                  <a:cubicBezTo>
                    <a:pt x="27" y="27"/>
                    <a:pt x="27" y="27"/>
                    <a:pt x="27" y="27"/>
                  </a:cubicBezTo>
                  <a:cubicBezTo>
                    <a:pt x="20" y="27"/>
                    <a:pt x="15" y="22"/>
                    <a:pt x="15" y="16"/>
                  </a:cubicBezTo>
                  <a:close/>
                  <a:moveTo>
                    <a:pt x="36" y="34"/>
                  </a:moveTo>
                  <a:cubicBezTo>
                    <a:pt x="38" y="34"/>
                    <a:pt x="38" y="34"/>
                    <a:pt x="38" y="34"/>
                  </a:cubicBezTo>
                  <a:cubicBezTo>
                    <a:pt x="39" y="34"/>
                    <a:pt x="41" y="33"/>
                    <a:pt x="41" y="31"/>
                  </a:cubicBezTo>
                  <a:cubicBezTo>
                    <a:pt x="41" y="29"/>
                    <a:pt x="39" y="27"/>
                    <a:pt x="38" y="27"/>
                  </a:cubicBezTo>
                  <a:cubicBezTo>
                    <a:pt x="36" y="27"/>
                    <a:pt x="36" y="27"/>
                    <a:pt x="36" y="27"/>
                  </a:cubicBezTo>
                  <a:lnTo>
                    <a:pt x="36" y="34"/>
                  </a:lnTo>
                  <a:close/>
                  <a:moveTo>
                    <a:pt x="23" y="16"/>
                  </a:moveTo>
                  <a:cubicBezTo>
                    <a:pt x="23" y="18"/>
                    <a:pt x="25" y="19"/>
                    <a:pt x="27" y="19"/>
                  </a:cubicBezTo>
                  <a:cubicBezTo>
                    <a:pt x="28" y="19"/>
                    <a:pt x="28" y="19"/>
                    <a:pt x="28" y="19"/>
                  </a:cubicBezTo>
                  <a:cubicBezTo>
                    <a:pt x="28" y="12"/>
                    <a:pt x="28" y="12"/>
                    <a:pt x="28" y="12"/>
                  </a:cubicBezTo>
                  <a:cubicBezTo>
                    <a:pt x="27" y="12"/>
                    <a:pt x="27" y="12"/>
                    <a:pt x="27" y="12"/>
                  </a:cubicBezTo>
                  <a:cubicBezTo>
                    <a:pt x="25" y="12"/>
                    <a:pt x="23" y="14"/>
                    <a:pt x="23" y="1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282"/>
            <p:cNvSpPr>
              <a:spLocks noEditPoints="1"/>
            </p:cNvSpPr>
            <p:nvPr/>
          </p:nvSpPr>
          <p:spPr bwMode="auto">
            <a:xfrm>
              <a:off x="1332451" y="3139696"/>
              <a:ext cx="273994" cy="359268"/>
            </a:xfrm>
            <a:custGeom>
              <a:avLst/>
              <a:gdLst>
                <a:gd name="T0" fmla="*/ 62 w 83"/>
                <a:gd name="T1" fmla="*/ 44 h 109"/>
                <a:gd name="T2" fmla="*/ 62 w 83"/>
                <a:gd name="T3" fmla="*/ 19 h 109"/>
                <a:gd name="T4" fmla="*/ 70 w 83"/>
                <a:gd name="T5" fmla="*/ 8 h 109"/>
                <a:gd name="T6" fmla="*/ 73 w 83"/>
                <a:gd name="T7" fmla="*/ 0 h 109"/>
                <a:gd name="T8" fmla="*/ 10 w 83"/>
                <a:gd name="T9" fmla="*/ 0 h 109"/>
                <a:gd name="T10" fmla="*/ 12 w 83"/>
                <a:gd name="T11" fmla="*/ 8 h 109"/>
                <a:gd name="T12" fmla="*/ 21 w 83"/>
                <a:gd name="T13" fmla="*/ 19 h 109"/>
                <a:gd name="T14" fmla="*/ 21 w 83"/>
                <a:gd name="T15" fmla="*/ 44 h 109"/>
                <a:gd name="T16" fmla="*/ 4 w 83"/>
                <a:gd name="T17" fmla="*/ 57 h 109"/>
                <a:gd name="T18" fmla="*/ 0 w 83"/>
                <a:gd name="T19" fmla="*/ 64 h 109"/>
                <a:gd name="T20" fmla="*/ 37 w 83"/>
                <a:gd name="T21" fmla="*/ 64 h 109"/>
                <a:gd name="T22" fmla="*/ 37 w 83"/>
                <a:gd name="T23" fmla="*/ 109 h 109"/>
                <a:gd name="T24" fmla="*/ 45 w 83"/>
                <a:gd name="T25" fmla="*/ 109 h 109"/>
                <a:gd name="T26" fmla="*/ 45 w 83"/>
                <a:gd name="T27" fmla="*/ 64 h 109"/>
                <a:gd name="T28" fmla="*/ 83 w 83"/>
                <a:gd name="T29" fmla="*/ 64 h 109"/>
                <a:gd name="T30" fmla="*/ 78 w 83"/>
                <a:gd name="T31" fmla="*/ 57 h 109"/>
                <a:gd name="T32" fmla="*/ 62 w 83"/>
                <a:gd name="T33" fmla="*/ 44 h 109"/>
                <a:gd name="T34" fmla="*/ 62 w 83"/>
                <a:gd name="T35" fmla="*/ 8 h 109"/>
                <a:gd name="T36" fmla="*/ 56 w 83"/>
                <a:gd name="T37" fmla="*/ 13 h 109"/>
                <a:gd name="T38" fmla="*/ 27 w 83"/>
                <a:gd name="T39" fmla="*/ 13 h 109"/>
                <a:gd name="T40" fmla="*/ 21 w 83"/>
                <a:gd name="T41" fmla="*/ 8 h 109"/>
                <a:gd name="T42" fmla="*/ 62 w 83"/>
                <a:gd name="T43" fmla="*/ 8 h 109"/>
                <a:gd name="T44" fmla="*/ 54 w 83"/>
                <a:gd name="T45" fmla="*/ 21 h 109"/>
                <a:gd name="T46" fmla="*/ 54 w 83"/>
                <a:gd name="T47" fmla="*/ 44 h 109"/>
                <a:gd name="T48" fmla="*/ 29 w 83"/>
                <a:gd name="T49" fmla="*/ 44 h 109"/>
                <a:gd name="T50" fmla="*/ 29 w 83"/>
                <a:gd name="T51" fmla="*/ 21 h 109"/>
                <a:gd name="T52" fmla="*/ 54 w 83"/>
                <a:gd name="T53" fmla="*/ 21 h 109"/>
                <a:gd name="T54" fmla="*/ 17 w 83"/>
                <a:gd name="T55" fmla="*/ 56 h 109"/>
                <a:gd name="T56" fmla="*/ 22 w 83"/>
                <a:gd name="T57" fmla="*/ 52 h 109"/>
                <a:gd name="T58" fmla="*/ 60 w 83"/>
                <a:gd name="T59" fmla="*/ 52 h 109"/>
                <a:gd name="T60" fmla="*/ 66 w 83"/>
                <a:gd name="T61" fmla="*/ 56 h 109"/>
                <a:gd name="T62" fmla="*/ 17 w 83"/>
                <a:gd name="T63"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 h="109">
                  <a:moveTo>
                    <a:pt x="62" y="44"/>
                  </a:moveTo>
                  <a:cubicBezTo>
                    <a:pt x="62" y="19"/>
                    <a:pt x="62" y="19"/>
                    <a:pt x="62" y="19"/>
                  </a:cubicBezTo>
                  <a:cubicBezTo>
                    <a:pt x="66" y="17"/>
                    <a:pt x="69" y="13"/>
                    <a:pt x="70" y="8"/>
                  </a:cubicBezTo>
                  <a:cubicBezTo>
                    <a:pt x="73" y="0"/>
                    <a:pt x="73" y="0"/>
                    <a:pt x="73" y="0"/>
                  </a:cubicBezTo>
                  <a:cubicBezTo>
                    <a:pt x="10" y="0"/>
                    <a:pt x="10" y="0"/>
                    <a:pt x="10" y="0"/>
                  </a:cubicBezTo>
                  <a:cubicBezTo>
                    <a:pt x="12" y="8"/>
                    <a:pt x="12" y="8"/>
                    <a:pt x="12" y="8"/>
                  </a:cubicBezTo>
                  <a:cubicBezTo>
                    <a:pt x="14" y="13"/>
                    <a:pt x="17" y="17"/>
                    <a:pt x="21" y="19"/>
                  </a:cubicBezTo>
                  <a:cubicBezTo>
                    <a:pt x="21" y="44"/>
                    <a:pt x="21" y="44"/>
                    <a:pt x="21" y="44"/>
                  </a:cubicBezTo>
                  <a:cubicBezTo>
                    <a:pt x="14" y="46"/>
                    <a:pt x="7" y="55"/>
                    <a:pt x="4" y="57"/>
                  </a:cubicBezTo>
                  <a:cubicBezTo>
                    <a:pt x="0" y="64"/>
                    <a:pt x="0" y="64"/>
                    <a:pt x="0" y="64"/>
                  </a:cubicBezTo>
                  <a:cubicBezTo>
                    <a:pt x="37" y="64"/>
                    <a:pt x="37" y="64"/>
                    <a:pt x="37" y="64"/>
                  </a:cubicBezTo>
                  <a:cubicBezTo>
                    <a:pt x="37" y="109"/>
                    <a:pt x="37" y="109"/>
                    <a:pt x="37" y="109"/>
                  </a:cubicBezTo>
                  <a:cubicBezTo>
                    <a:pt x="45" y="109"/>
                    <a:pt x="45" y="109"/>
                    <a:pt x="45" y="109"/>
                  </a:cubicBezTo>
                  <a:cubicBezTo>
                    <a:pt x="45" y="64"/>
                    <a:pt x="45" y="64"/>
                    <a:pt x="45" y="64"/>
                  </a:cubicBezTo>
                  <a:cubicBezTo>
                    <a:pt x="83" y="64"/>
                    <a:pt x="83" y="64"/>
                    <a:pt x="83" y="64"/>
                  </a:cubicBezTo>
                  <a:cubicBezTo>
                    <a:pt x="78" y="57"/>
                    <a:pt x="78" y="57"/>
                    <a:pt x="78" y="57"/>
                  </a:cubicBezTo>
                  <a:cubicBezTo>
                    <a:pt x="76" y="55"/>
                    <a:pt x="69" y="46"/>
                    <a:pt x="62" y="44"/>
                  </a:cubicBezTo>
                  <a:close/>
                  <a:moveTo>
                    <a:pt x="62" y="8"/>
                  </a:moveTo>
                  <a:cubicBezTo>
                    <a:pt x="60" y="11"/>
                    <a:pt x="58" y="13"/>
                    <a:pt x="56" y="13"/>
                  </a:cubicBezTo>
                  <a:cubicBezTo>
                    <a:pt x="27" y="13"/>
                    <a:pt x="27" y="13"/>
                    <a:pt x="27" y="13"/>
                  </a:cubicBezTo>
                  <a:cubicBezTo>
                    <a:pt x="25" y="13"/>
                    <a:pt x="23" y="11"/>
                    <a:pt x="21" y="8"/>
                  </a:cubicBezTo>
                  <a:lnTo>
                    <a:pt x="62" y="8"/>
                  </a:lnTo>
                  <a:close/>
                  <a:moveTo>
                    <a:pt x="54" y="21"/>
                  </a:moveTo>
                  <a:cubicBezTo>
                    <a:pt x="54" y="44"/>
                    <a:pt x="54" y="44"/>
                    <a:pt x="54" y="44"/>
                  </a:cubicBezTo>
                  <a:cubicBezTo>
                    <a:pt x="29" y="44"/>
                    <a:pt x="29" y="44"/>
                    <a:pt x="29" y="44"/>
                  </a:cubicBezTo>
                  <a:cubicBezTo>
                    <a:pt x="29" y="21"/>
                    <a:pt x="29" y="21"/>
                    <a:pt x="29" y="21"/>
                  </a:cubicBezTo>
                  <a:lnTo>
                    <a:pt x="54" y="21"/>
                  </a:lnTo>
                  <a:close/>
                  <a:moveTo>
                    <a:pt x="17" y="56"/>
                  </a:moveTo>
                  <a:cubicBezTo>
                    <a:pt x="19" y="54"/>
                    <a:pt x="21" y="52"/>
                    <a:pt x="22" y="52"/>
                  </a:cubicBezTo>
                  <a:cubicBezTo>
                    <a:pt x="60" y="52"/>
                    <a:pt x="60" y="52"/>
                    <a:pt x="60" y="52"/>
                  </a:cubicBezTo>
                  <a:cubicBezTo>
                    <a:pt x="62" y="52"/>
                    <a:pt x="64" y="54"/>
                    <a:pt x="66" y="56"/>
                  </a:cubicBezTo>
                  <a:lnTo>
                    <a:pt x="17" y="5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93" name="Freeform 292"/>
            <p:cNvSpPr>
              <a:spLocks noEditPoints="1"/>
            </p:cNvSpPr>
            <p:nvPr/>
          </p:nvSpPr>
          <p:spPr bwMode="auto">
            <a:xfrm>
              <a:off x="3048229" y="3198813"/>
              <a:ext cx="369700" cy="300151"/>
            </a:xfrm>
            <a:custGeom>
              <a:avLst/>
              <a:gdLst>
                <a:gd name="T0" fmla="*/ 303 w 303"/>
                <a:gd name="T1" fmla="*/ 246 h 246"/>
                <a:gd name="T2" fmla="*/ 0 w 303"/>
                <a:gd name="T3" fmla="*/ 0 h 246"/>
                <a:gd name="T4" fmla="*/ 19 w 303"/>
                <a:gd name="T5" fmla="*/ 19 h 246"/>
                <a:gd name="T6" fmla="*/ 38 w 303"/>
                <a:gd name="T7" fmla="*/ 38 h 246"/>
                <a:gd name="T8" fmla="*/ 57 w 303"/>
                <a:gd name="T9" fmla="*/ 19 h 246"/>
                <a:gd name="T10" fmla="*/ 246 w 303"/>
                <a:gd name="T11" fmla="*/ 38 h 246"/>
                <a:gd name="T12" fmla="*/ 265 w 303"/>
                <a:gd name="T13" fmla="*/ 19 h 246"/>
                <a:gd name="T14" fmla="*/ 284 w 303"/>
                <a:gd name="T15" fmla="*/ 227 h 246"/>
                <a:gd name="T16" fmla="*/ 19 w 303"/>
                <a:gd name="T17" fmla="*/ 19 h 246"/>
                <a:gd name="T18" fmla="*/ 57 w 303"/>
                <a:gd name="T19" fmla="*/ 57 h 246"/>
                <a:gd name="T20" fmla="*/ 38 w 303"/>
                <a:gd name="T21" fmla="*/ 76 h 246"/>
                <a:gd name="T22" fmla="*/ 38 w 303"/>
                <a:gd name="T23" fmla="*/ 95 h 246"/>
                <a:gd name="T24" fmla="*/ 57 w 303"/>
                <a:gd name="T25" fmla="*/ 114 h 246"/>
                <a:gd name="T26" fmla="*/ 38 w 303"/>
                <a:gd name="T27" fmla="*/ 95 h 246"/>
                <a:gd name="T28" fmla="*/ 57 w 303"/>
                <a:gd name="T29" fmla="*/ 132 h 246"/>
                <a:gd name="T30" fmla="*/ 38 w 303"/>
                <a:gd name="T31" fmla="*/ 151 h 246"/>
                <a:gd name="T32" fmla="*/ 38 w 303"/>
                <a:gd name="T33" fmla="*/ 170 h 246"/>
                <a:gd name="T34" fmla="*/ 57 w 303"/>
                <a:gd name="T35" fmla="*/ 189 h 246"/>
                <a:gd name="T36" fmla="*/ 38 w 303"/>
                <a:gd name="T37" fmla="*/ 170 h 246"/>
                <a:gd name="T38" fmla="*/ 57 w 303"/>
                <a:gd name="T39" fmla="*/ 208 h 246"/>
                <a:gd name="T40" fmla="*/ 38 w 303"/>
                <a:gd name="T41" fmla="*/ 227 h 246"/>
                <a:gd name="T42" fmla="*/ 246 w 303"/>
                <a:gd name="T43" fmla="*/ 57 h 246"/>
                <a:gd name="T44" fmla="*/ 265 w 303"/>
                <a:gd name="T45" fmla="*/ 76 h 246"/>
                <a:gd name="T46" fmla="*/ 246 w 303"/>
                <a:gd name="T47" fmla="*/ 57 h 246"/>
                <a:gd name="T48" fmla="*/ 265 w 303"/>
                <a:gd name="T49" fmla="*/ 95 h 246"/>
                <a:gd name="T50" fmla="*/ 246 w 303"/>
                <a:gd name="T51" fmla="*/ 114 h 246"/>
                <a:gd name="T52" fmla="*/ 246 w 303"/>
                <a:gd name="T53" fmla="*/ 132 h 246"/>
                <a:gd name="T54" fmla="*/ 265 w 303"/>
                <a:gd name="T55" fmla="*/ 151 h 246"/>
                <a:gd name="T56" fmla="*/ 246 w 303"/>
                <a:gd name="T57" fmla="*/ 132 h 246"/>
                <a:gd name="T58" fmla="*/ 265 w 303"/>
                <a:gd name="T59" fmla="*/ 170 h 246"/>
                <a:gd name="T60" fmla="*/ 246 w 303"/>
                <a:gd name="T61" fmla="*/ 189 h 246"/>
                <a:gd name="T62" fmla="*/ 246 w 303"/>
                <a:gd name="T63" fmla="*/ 208 h 246"/>
                <a:gd name="T64" fmla="*/ 265 w 303"/>
                <a:gd name="T65" fmla="*/ 227 h 246"/>
                <a:gd name="T66" fmla="*/ 246 w 303"/>
                <a:gd name="T67" fmla="*/ 208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3" h="246">
                  <a:moveTo>
                    <a:pt x="0" y="246"/>
                  </a:moveTo>
                  <a:lnTo>
                    <a:pt x="303" y="246"/>
                  </a:lnTo>
                  <a:lnTo>
                    <a:pt x="303" y="0"/>
                  </a:lnTo>
                  <a:lnTo>
                    <a:pt x="0" y="0"/>
                  </a:lnTo>
                  <a:lnTo>
                    <a:pt x="0" y="246"/>
                  </a:lnTo>
                  <a:close/>
                  <a:moveTo>
                    <a:pt x="19" y="19"/>
                  </a:moveTo>
                  <a:lnTo>
                    <a:pt x="38" y="19"/>
                  </a:lnTo>
                  <a:lnTo>
                    <a:pt x="38" y="38"/>
                  </a:lnTo>
                  <a:lnTo>
                    <a:pt x="57" y="38"/>
                  </a:lnTo>
                  <a:lnTo>
                    <a:pt x="57" y="19"/>
                  </a:lnTo>
                  <a:lnTo>
                    <a:pt x="246" y="19"/>
                  </a:lnTo>
                  <a:lnTo>
                    <a:pt x="246" y="38"/>
                  </a:lnTo>
                  <a:lnTo>
                    <a:pt x="265" y="38"/>
                  </a:lnTo>
                  <a:lnTo>
                    <a:pt x="265" y="19"/>
                  </a:lnTo>
                  <a:lnTo>
                    <a:pt x="284" y="19"/>
                  </a:lnTo>
                  <a:lnTo>
                    <a:pt x="284" y="227"/>
                  </a:lnTo>
                  <a:lnTo>
                    <a:pt x="19" y="227"/>
                  </a:lnTo>
                  <a:lnTo>
                    <a:pt x="19" y="19"/>
                  </a:lnTo>
                  <a:close/>
                  <a:moveTo>
                    <a:pt x="38" y="57"/>
                  </a:moveTo>
                  <a:lnTo>
                    <a:pt x="57" y="57"/>
                  </a:lnTo>
                  <a:lnTo>
                    <a:pt x="57" y="76"/>
                  </a:lnTo>
                  <a:lnTo>
                    <a:pt x="38" y="76"/>
                  </a:lnTo>
                  <a:lnTo>
                    <a:pt x="38" y="57"/>
                  </a:lnTo>
                  <a:close/>
                  <a:moveTo>
                    <a:pt x="38" y="95"/>
                  </a:moveTo>
                  <a:lnTo>
                    <a:pt x="57" y="95"/>
                  </a:lnTo>
                  <a:lnTo>
                    <a:pt x="57" y="114"/>
                  </a:lnTo>
                  <a:lnTo>
                    <a:pt x="38" y="114"/>
                  </a:lnTo>
                  <a:lnTo>
                    <a:pt x="38" y="95"/>
                  </a:lnTo>
                  <a:close/>
                  <a:moveTo>
                    <a:pt x="38" y="132"/>
                  </a:moveTo>
                  <a:lnTo>
                    <a:pt x="57" y="132"/>
                  </a:lnTo>
                  <a:lnTo>
                    <a:pt x="57" y="151"/>
                  </a:lnTo>
                  <a:lnTo>
                    <a:pt x="38" y="151"/>
                  </a:lnTo>
                  <a:lnTo>
                    <a:pt x="38" y="132"/>
                  </a:lnTo>
                  <a:close/>
                  <a:moveTo>
                    <a:pt x="38" y="170"/>
                  </a:moveTo>
                  <a:lnTo>
                    <a:pt x="57" y="170"/>
                  </a:lnTo>
                  <a:lnTo>
                    <a:pt x="57" y="189"/>
                  </a:lnTo>
                  <a:lnTo>
                    <a:pt x="38" y="189"/>
                  </a:lnTo>
                  <a:lnTo>
                    <a:pt x="38" y="170"/>
                  </a:lnTo>
                  <a:close/>
                  <a:moveTo>
                    <a:pt x="38" y="208"/>
                  </a:moveTo>
                  <a:lnTo>
                    <a:pt x="57" y="208"/>
                  </a:lnTo>
                  <a:lnTo>
                    <a:pt x="57" y="227"/>
                  </a:lnTo>
                  <a:lnTo>
                    <a:pt x="38" y="227"/>
                  </a:lnTo>
                  <a:lnTo>
                    <a:pt x="38" y="208"/>
                  </a:lnTo>
                  <a:close/>
                  <a:moveTo>
                    <a:pt x="246" y="57"/>
                  </a:moveTo>
                  <a:lnTo>
                    <a:pt x="265" y="57"/>
                  </a:lnTo>
                  <a:lnTo>
                    <a:pt x="265" y="76"/>
                  </a:lnTo>
                  <a:lnTo>
                    <a:pt x="246" y="76"/>
                  </a:lnTo>
                  <a:lnTo>
                    <a:pt x="246" y="57"/>
                  </a:lnTo>
                  <a:close/>
                  <a:moveTo>
                    <a:pt x="246" y="95"/>
                  </a:moveTo>
                  <a:lnTo>
                    <a:pt x="265" y="95"/>
                  </a:lnTo>
                  <a:lnTo>
                    <a:pt x="265" y="114"/>
                  </a:lnTo>
                  <a:lnTo>
                    <a:pt x="246" y="114"/>
                  </a:lnTo>
                  <a:lnTo>
                    <a:pt x="246" y="95"/>
                  </a:lnTo>
                  <a:close/>
                  <a:moveTo>
                    <a:pt x="246" y="132"/>
                  </a:moveTo>
                  <a:lnTo>
                    <a:pt x="265" y="132"/>
                  </a:lnTo>
                  <a:lnTo>
                    <a:pt x="265" y="151"/>
                  </a:lnTo>
                  <a:lnTo>
                    <a:pt x="246" y="151"/>
                  </a:lnTo>
                  <a:lnTo>
                    <a:pt x="246" y="132"/>
                  </a:lnTo>
                  <a:close/>
                  <a:moveTo>
                    <a:pt x="246" y="170"/>
                  </a:moveTo>
                  <a:lnTo>
                    <a:pt x="265" y="170"/>
                  </a:lnTo>
                  <a:lnTo>
                    <a:pt x="265" y="189"/>
                  </a:lnTo>
                  <a:lnTo>
                    <a:pt x="246" y="189"/>
                  </a:lnTo>
                  <a:lnTo>
                    <a:pt x="246" y="170"/>
                  </a:lnTo>
                  <a:close/>
                  <a:moveTo>
                    <a:pt x="246" y="208"/>
                  </a:moveTo>
                  <a:lnTo>
                    <a:pt x="265" y="208"/>
                  </a:lnTo>
                  <a:lnTo>
                    <a:pt x="265" y="227"/>
                  </a:lnTo>
                  <a:lnTo>
                    <a:pt x="246" y="227"/>
                  </a:lnTo>
                  <a:lnTo>
                    <a:pt x="246" y="20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18" name="Freeform 315"/>
            <p:cNvSpPr>
              <a:spLocks noEditPoints="1"/>
            </p:cNvSpPr>
            <p:nvPr/>
          </p:nvSpPr>
          <p:spPr bwMode="auto">
            <a:xfrm>
              <a:off x="443490" y="3194215"/>
              <a:ext cx="415185" cy="304749"/>
            </a:xfrm>
            <a:custGeom>
              <a:avLst/>
              <a:gdLst>
                <a:gd name="T0" fmla="*/ 0 w 123"/>
                <a:gd name="T1" fmla="*/ 0 h 89"/>
                <a:gd name="T2" fmla="*/ 0 w 123"/>
                <a:gd name="T3" fmla="*/ 75 h 89"/>
                <a:gd name="T4" fmla="*/ 14 w 123"/>
                <a:gd name="T5" fmla="*/ 89 h 89"/>
                <a:gd name="T6" fmla="*/ 110 w 123"/>
                <a:gd name="T7" fmla="*/ 89 h 89"/>
                <a:gd name="T8" fmla="*/ 123 w 123"/>
                <a:gd name="T9" fmla="*/ 75 h 89"/>
                <a:gd name="T10" fmla="*/ 123 w 123"/>
                <a:gd name="T11" fmla="*/ 14 h 89"/>
                <a:gd name="T12" fmla="*/ 110 w 123"/>
                <a:gd name="T13" fmla="*/ 14 h 89"/>
                <a:gd name="T14" fmla="*/ 110 w 123"/>
                <a:gd name="T15" fmla="*/ 0 h 89"/>
                <a:gd name="T16" fmla="*/ 0 w 123"/>
                <a:gd name="T17" fmla="*/ 0 h 89"/>
                <a:gd name="T18" fmla="*/ 21 w 123"/>
                <a:gd name="T19" fmla="*/ 14 h 89"/>
                <a:gd name="T20" fmla="*/ 21 w 123"/>
                <a:gd name="T21" fmla="*/ 75 h 89"/>
                <a:gd name="T22" fmla="*/ 14 w 123"/>
                <a:gd name="T23" fmla="*/ 82 h 89"/>
                <a:gd name="T24" fmla="*/ 7 w 123"/>
                <a:gd name="T25" fmla="*/ 75 h 89"/>
                <a:gd name="T26" fmla="*/ 7 w 123"/>
                <a:gd name="T27" fmla="*/ 7 h 89"/>
                <a:gd name="T28" fmla="*/ 103 w 123"/>
                <a:gd name="T29" fmla="*/ 7 h 89"/>
                <a:gd name="T30" fmla="*/ 103 w 123"/>
                <a:gd name="T31" fmla="*/ 14 h 89"/>
                <a:gd name="T32" fmla="*/ 100 w 123"/>
                <a:gd name="T33" fmla="*/ 14 h 89"/>
                <a:gd name="T34" fmla="*/ 21 w 123"/>
                <a:gd name="T35" fmla="*/ 14 h 89"/>
                <a:gd name="T36" fmla="*/ 116 w 123"/>
                <a:gd name="T37" fmla="*/ 21 h 89"/>
                <a:gd name="T38" fmla="*/ 116 w 123"/>
                <a:gd name="T39" fmla="*/ 75 h 89"/>
                <a:gd name="T40" fmla="*/ 110 w 123"/>
                <a:gd name="T41" fmla="*/ 82 h 89"/>
                <a:gd name="T42" fmla="*/ 26 w 123"/>
                <a:gd name="T43" fmla="*/ 82 h 89"/>
                <a:gd name="T44" fmla="*/ 28 w 123"/>
                <a:gd name="T45" fmla="*/ 75 h 89"/>
                <a:gd name="T46" fmla="*/ 28 w 123"/>
                <a:gd name="T47" fmla="*/ 21 h 89"/>
                <a:gd name="T48" fmla="*/ 100 w 123"/>
                <a:gd name="T49" fmla="*/ 21 h 89"/>
                <a:gd name="T50" fmla="*/ 102 w 123"/>
                <a:gd name="T51" fmla="*/ 21 h 89"/>
                <a:gd name="T52" fmla="*/ 116 w 123"/>
                <a:gd name="T53" fmla="*/ 21 h 89"/>
                <a:gd name="T54" fmla="*/ 34 w 123"/>
                <a:gd name="T55" fmla="*/ 27 h 89"/>
                <a:gd name="T56" fmla="*/ 62 w 123"/>
                <a:gd name="T57" fmla="*/ 27 h 89"/>
                <a:gd name="T58" fmla="*/ 62 w 123"/>
                <a:gd name="T59" fmla="*/ 71 h 89"/>
                <a:gd name="T60" fmla="*/ 34 w 123"/>
                <a:gd name="T61" fmla="*/ 71 h 89"/>
                <a:gd name="T62" fmla="*/ 34 w 123"/>
                <a:gd name="T63" fmla="*/ 27 h 89"/>
                <a:gd name="T64" fmla="*/ 68 w 123"/>
                <a:gd name="T65" fmla="*/ 27 h 89"/>
                <a:gd name="T66" fmla="*/ 110 w 123"/>
                <a:gd name="T67" fmla="*/ 27 h 89"/>
                <a:gd name="T68" fmla="*/ 110 w 123"/>
                <a:gd name="T69" fmla="*/ 36 h 89"/>
                <a:gd name="T70" fmla="*/ 68 w 123"/>
                <a:gd name="T71" fmla="*/ 36 h 89"/>
                <a:gd name="T72" fmla="*/ 68 w 123"/>
                <a:gd name="T73" fmla="*/ 27 h 89"/>
                <a:gd name="T74" fmla="*/ 68 w 123"/>
                <a:gd name="T75" fmla="*/ 43 h 89"/>
                <a:gd name="T76" fmla="*/ 110 w 123"/>
                <a:gd name="T77" fmla="*/ 43 h 89"/>
                <a:gd name="T78" fmla="*/ 110 w 123"/>
                <a:gd name="T79" fmla="*/ 46 h 89"/>
                <a:gd name="T80" fmla="*/ 68 w 123"/>
                <a:gd name="T81" fmla="*/ 46 h 89"/>
                <a:gd name="T82" fmla="*/ 68 w 123"/>
                <a:gd name="T83" fmla="*/ 43 h 89"/>
                <a:gd name="T84" fmla="*/ 68 w 123"/>
                <a:gd name="T85" fmla="*/ 53 h 89"/>
                <a:gd name="T86" fmla="*/ 110 w 123"/>
                <a:gd name="T87" fmla="*/ 53 h 89"/>
                <a:gd name="T88" fmla="*/ 110 w 123"/>
                <a:gd name="T89" fmla="*/ 57 h 89"/>
                <a:gd name="T90" fmla="*/ 68 w 123"/>
                <a:gd name="T91" fmla="*/ 57 h 89"/>
                <a:gd name="T92" fmla="*/ 68 w 123"/>
                <a:gd name="T93" fmla="*/ 53 h 89"/>
                <a:gd name="T94" fmla="*/ 68 w 123"/>
                <a:gd name="T95" fmla="*/ 64 h 89"/>
                <a:gd name="T96" fmla="*/ 110 w 123"/>
                <a:gd name="T97" fmla="*/ 64 h 89"/>
                <a:gd name="T98" fmla="*/ 110 w 123"/>
                <a:gd name="T99" fmla="*/ 67 h 89"/>
                <a:gd name="T100" fmla="*/ 68 w 123"/>
                <a:gd name="T101" fmla="*/ 67 h 89"/>
                <a:gd name="T102" fmla="*/ 68 w 123"/>
                <a:gd name="T103" fmla="*/ 6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3" h="89">
                  <a:moveTo>
                    <a:pt x="0" y="0"/>
                  </a:moveTo>
                  <a:cubicBezTo>
                    <a:pt x="0" y="75"/>
                    <a:pt x="0" y="75"/>
                    <a:pt x="0" y="75"/>
                  </a:cubicBezTo>
                  <a:cubicBezTo>
                    <a:pt x="0" y="83"/>
                    <a:pt x="6" y="89"/>
                    <a:pt x="14" y="89"/>
                  </a:cubicBezTo>
                  <a:cubicBezTo>
                    <a:pt x="110" y="89"/>
                    <a:pt x="110" y="89"/>
                    <a:pt x="110" y="89"/>
                  </a:cubicBezTo>
                  <a:cubicBezTo>
                    <a:pt x="117" y="89"/>
                    <a:pt x="123" y="83"/>
                    <a:pt x="123" y="75"/>
                  </a:cubicBezTo>
                  <a:cubicBezTo>
                    <a:pt x="123" y="14"/>
                    <a:pt x="123" y="14"/>
                    <a:pt x="123" y="14"/>
                  </a:cubicBezTo>
                  <a:cubicBezTo>
                    <a:pt x="110" y="14"/>
                    <a:pt x="110" y="14"/>
                    <a:pt x="110" y="14"/>
                  </a:cubicBezTo>
                  <a:cubicBezTo>
                    <a:pt x="110" y="0"/>
                    <a:pt x="110" y="0"/>
                    <a:pt x="110" y="0"/>
                  </a:cubicBezTo>
                  <a:lnTo>
                    <a:pt x="0" y="0"/>
                  </a:lnTo>
                  <a:close/>
                  <a:moveTo>
                    <a:pt x="21" y="14"/>
                  </a:moveTo>
                  <a:cubicBezTo>
                    <a:pt x="21" y="75"/>
                    <a:pt x="21" y="75"/>
                    <a:pt x="21" y="75"/>
                  </a:cubicBezTo>
                  <a:cubicBezTo>
                    <a:pt x="21" y="79"/>
                    <a:pt x="18" y="82"/>
                    <a:pt x="14" y="82"/>
                  </a:cubicBezTo>
                  <a:cubicBezTo>
                    <a:pt x="10" y="82"/>
                    <a:pt x="7" y="79"/>
                    <a:pt x="7" y="75"/>
                  </a:cubicBezTo>
                  <a:cubicBezTo>
                    <a:pt x="7" y="7"/>
                    <a:pt x="7" y="7"/>
                    <a:pt x="7" y="7"/>
                  </a:cubicBezTo>
                  <a:cubicBezTo>
                    <a:pt x="103" y="7"/>
                    <a:pt x="103" y="7"/>
                    <a:pt x="103" y="7"/>
                  </a:cubicBezTo>
                  <a:cubicBezTo>
                    <a:pt x="103" y="14"/>
                    <a:pt x="103" y="14"/>
                    <a:pt x="103" y="14"/>
                  </a:cubicBezTo>
                  <a:cubicBezTo>
                    <a:pt x="100" y="14"/>
                    <a:pt x="100" y="14"/>
                    <a:pt x="100" y="14"/>
                  </a:cubicBezTo>
                  <a:cubicBezTo>
                    <a:pt x="21" y="14"/>
                    <a:pt x="21" y="14"/>
                    <a:pt x="21" y="14"/>
                  </a:cubicBezTo>
                  <a:close/>
                  <a:moveTo>
                    <a:pt x="116" y="21"/>
                  </a:moveTo>
                  <a:cubicBezTo>
                    <a:pt x="116" y="75"/>
                    <a:pt x="116" y="75"/>
                    <a:pt x="116" y="75"/>
                  </a:cubicBezTo>
                  <a:cubicBezTo>
                    <a:pt x="116" y="79"/>
                    <a:pt x="113" y="82"/>
                    <a:pt x="110" y="82"/>
                  </a:cubicBezTo>
                  <a:cubicBezTo>
                    <a:pt x="26" y="82"/>
                    <a:pt x="26" y="82"/>
                    <a:pt x="26" y="82"/>
                  </a:cubicBezTo>
                  <a:cubicBezTo>
                    <a:pt x="27" y="80"/>
                    <a:pt x="28" y="78"/>
                    <a:pt x="28" y="75"/>
                  </a:cubicBezTo>
                  <a:cubicBezTo>
                    <a:pt x="28" y="21"/>
                    <a:pt x="28" y="21"/>
                    <a:pt x="28" y="21"/>
                  </a:cubicBezTo>
                  <a:cubicBezTo>
                    <a:pt x="100" y="21"/>
                    <a:pt x="100" y="21"/>
                    <a:pt x="100" y="21"/>
                  </a:cubicBezTo>
                  <a:cubicBezTo>
                    <a:pt x="102" y="21"/>
                    <a:pt x="102" y="21"/>
                    <a:pt x="102" y="21"/>
                  </a:cubicBezTo>
                  <a:lnTo>
                    <a:pt x="116" y="21"/>
                  </a:lnTo>
                  <a:close/>
                  <a:moveTo>
                    <a:pt x="34" y="27"/>
                  </a:moveTo>
                  <a:cubicBezTo>
                    <a:pt x="62" y="27"/>
                    <a:pt x="62" y="27"/>
                    <a:pt x="62" y="27"/>
                  </a:cubicBezTo>
                  <a:cubicBezTo>
                    <a:pt x="62" y="71"/>
                    <a:pt x="62" y="71"/>
                    <a:pt x="62" y="71"/>
                  </a:cubicBezTo>
                  <a:cubicBezTo>
                    <a:pt x="34" y="71"/>
                    <a:pt x="34" y="71"/>
                    <a:pt x="34" y="71"/>
                  </a:cubicBezTo>
                  <a:lnTo>
                    <a:pt x="34" y="27"/>
                  </a:lnTo>
                  <a:close/>
                  <a:moveTo>
                    <a:pt x="68" y="27"/>
                  </a:moveTo>
                  <a:cubicBezTo>
                    <a:pt x="110" y="27"/>
                    <a:pt x="110" y="27"/>
                    <a:pt x="110" y="27"/>
                  </a:cubicBezTo>
                  <a:cubicBezTo>
                    <a:pt x="110" y="36"/>
                    <a:pt x="110" y="36"/>
                    <a:pt x="110" y="36"/>
                  </a:cubicBezTo>
                  <a:cubicBezTo>
                    <a:pt x="68" y="36"/>
                    <a:pt x="68" y="36"/>
                    <a:pt x="68" y="36"/>
                  </a:cubicBezTo>
                  <a:lnTo>
                    <a:pt x="68" y="27"/>
                  </a:lnTo>
                  <a:close/>
                  <a:moveTo>
                    <a:pt x="68" y="43"/>
                  </a:moveTo>
                  <a:cubicBezTo>
                    <a:pt x="110" y="43"/>
                    <a:pt x="110" y="43"/>
                    <a:pt x="110" y="43"/>
                  </a:cubicBezTo>
                  <a:cubicBezTo>
                    <a:pt x="110" y="46"/>
                    <a:pt x="110" y="46"/>
                    <a:pt x="110" y="46"/>
                  </a:cubicBezTo>
                  <a:cubicBezTo>
                    <a:pt x="68" y="46"/>
                    <a:pt x="68" y="46"/>
                    <a:pt x="68" y="46"/>
                  </a:cubicBezTo>
                  <a:lnTo>
                    <a:pt x="68" y="43"/>
                  </a:lnTo>
                  <a:close/>
                  <a:moveTo>
                    <a:pt x="68" y="53"/>
                  </a:moveTo>
                  <a:cubicBezTo>
                    <a:pt x="110" y="53"/>
                    <a:pt x="110" y="53"/>
                    <a:pt x="110" y="53"/>
                  </a:cubicBezTo>
                  <a:cubicBezTo>
                    <a:pt x="110" y="57"/>
                    <a:pt x="110" y="57"/>
                    <a:pt x="110" y="57"/>
                  </a:cubicBezTo>
                  <a:cubicBezTo>
                    <a:pt x="68" y="57"/>
                    <a:pt x="68" y="57"/>
                    <a:pt x="68" y="57"/>
                  </a:cubicBezTo>
                  <a:lnTo>
                    <a:pt x="68" y="53"/>
                  </a:lnTo>
                  <a:close/>
                  <a:moveTo>
                    <a:pt x="68" y="64"/>
                  </a:moveTo>
                  <a:cubicBezTo>
                    <a:pt x="110" y="64"/>
                    <a:pt x="110" y="64"/>
                    <a:pt x="110" y="64"/>
                  </a:cubicBezTo>
                  <a:cubicBezTo>
                    <a:pt x="110" y="67"/>
                    <a:pt x="110" y="67"/>
                    <a:pt x="110" y="67"/>
                  </a:cubicBezTo>
                  <a:cubicBezTo>
                    <a:pt x="68" y="67"/>
                    <a:pt x="68" y="67"/>
                    <a:pt x="68" y="67"/>
                  </a:cubicBezTo>
                  <a:lnTo>
                    <a:pt x="68" y="6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09569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751065" y="314324"/>
            <a:ext cx="11411954" cy="917575"/>
          </a:xfrm>
        </p:spPr>
        <p:txBody>
          <a:bodyPr/>
          <a:lstStyle/>
          <a:p>
            <a:r>
              <a:rPr lang="en-US" dirty="0">
                <a:solidFill>
                  <a:schemeClr val="bg1"/>
                </a:solidFill>
              </a:rPr>
              <a:t>Icons (dark)</a:t>
            </a:r>
          </a:p>
        </p:txBody>
      </p:sp>
      <p:grpSp>
        <p:nvGrpSpPr>
          <p:cNvPr id="2" name="Group 1">
            <a:extLst>
              <a:ext uri="{FF2B5EF4-FFF2-40B4-BE49-F238E27FC236}">
                <a16:creationId xmlns:a16="http://schemas.microsoft.com/office/drawing/2014/main" id="{6AAC7E5E-8C4E-4E74-9105-880D9583D3B6}"/>
              </a:ext>
            </a:extLst>
          </p:cNvPr>
          <p:cNvGrpSpPr/>
          <p:nvPr/>
        </p:nvGrpSpPr>
        <p:grpSpPr>
          <a:xfrm>
            <a:off x="801535" y="1332965"/>
            <a:ext cx="9912502" cy="4521085"/>
            <a:chOff x="422287" y="1183011"/>
            <a:chExt cx="10241280" cy="4671040"/>
          </a:xfrm>
          <a:solidFill>
            <a:schemeClr val="bg1"/>
          </a:solidFill>
        </p:grpSpPr>
        <p:sp>
          <p:nvSpPr>
            <p:cNvPr id="11" name="Freeform 9"/>
            <p:cNvSpPr>
              <a:spLocks noChangeAspect="1" noEditPoints="1"/>
            </p:cNvSpPr>
            <p:nvPr/>
          </p:nvSpPr>
          <p:spPr bwMode="auto">
            <a:xfrm>
              <a:off x="2313960" y="1263794"/>
              <a:ext cx="332993" cy="332993"/>
            </a:xfrm>
            <a:custGeom>
              <a:avLst/>
              <a:gdLst>
                <a:gd name="T0" fmla="*/ 57 w 100"/>
                <a:gd name="T1" fmla="*/ 33 h 100"/>
                <a:gd name="T2" fmla="*/ 66 w 100"/>
                <a:gd name="T3" fmla="*/ 24 h 100"/>
                <a:gd name="T4" fmla="*/ 52 w 100"/>
                <a:gd name="T5" fmla="*/ 24 h 100"/>
                <a:gd name="T6" fmla="*/ 24 w 100"/>
                <a:gd name="T7" fmla="*/ 52 h 100"/>
                <a:gd name="T8" fmla="*/ 24 w 100"/>
                <a:gd name="T9" fmla="*/ 66 h 100"/>
                <a:gd name="T10" fmla="*/ 33 w 100"/>
                <a:gd name="T11" fmla="*/ 57 h 100"/>
                <a:gd name="T12" fmla="*/ 39 w 100"/>
                <a:gd name="T13" fmla="*/ 63 h 100"/>
                <a:gd name="T14" fmla="*/ 20 w 100"/>
                <a:gd name="T15" fmla="*/ 81 h 100"/>
                <a:gd name="T16" fmla="*/ 1 w 100"/>
                <a:gd name="T17" fmla="*/ 63 h 100"/>
                <a:gd name="T18" fmla="*/ 7 w 100"/>
                <a:gd name="T19" fmla="*/ 57 h 100"/>
                <a:gd name="T20" fmla="*/ 16 w 100"/>
                <a:gd name="T21" fmla="*/ 66 h 100"/>
                <a:gd name="T22" fmla="*/ 16 w 100"/>
                <a:gd name="T23" fmla="*/ 52 h 100"/>
                <a:gd name="T24" fmla="*/ 52 w 100"/>
                <a:gd name="T25" fmla="*/ 16 h 100"/>
                <a:gd name="T26" fmla="*/ 66 w 100"/>
                <a:gd name="T27" fmla="*/ 16 h 100"/>
                <a:gd name="T28" fmla="*/ 57 w 100"/>
                <a:gd name="T29" fmla="*/ 7 h 100"/>
                <a:gd name="T30" fmla="*/ 63 w 100"/>
                <a:gd name="T31" fmla="*/ 1 h 100"/>
                <a:gd name="T32" fmla="*/ 82 w 100"/>
                <a:gd name="T33" fmla="*/ 20 h 100"/>
                <a:gd name="T34" fmla="*/ 63 w 100"/>
                <a:gd name="T35" fmla="*/ 39 h 100"/>
                <a:gd name="T36" fmla="*/ 57 w 100"/>
                <a:gd name="T37" fmla="*/ 33 h 100"/>
                <a:gd name="T38" fmla="*/ 100 w 100"/>
                <a:gd name="T39" fmla="*/ 100 h 100"/>
                <a:gd name="T40" fmla="*/ 0 w 100"/>
                <a:gd name="T41" fmla="*/ 100 h 100"/>
                <a:gd name="T42" fmla="*/ 0 w 100"/>
                <a:gd name="T43" fmla="*/ 92 h 100"/>
                <a:gd name="T44" fmla="*/ 68 w 100"/>
                <a:gd name="T45" fmla="*/ 92 h 100"/>
                <a:gd name="T46" fmla="*/ 68 w 100"/>
                <a:gd name="T47" fmla="*/ 68 h 100"/>
                <a:gd name="T48" fmla="*/ 92 w 100"/>
                <a:gd name="T49" fmla="*/ 68 h 100"/>
                <a:gd name="T50" fmla="*/ 92 w 100"/>
                <a:gd name="T51" fmla="*/ 0 h 100"/>
                <a:gd name="T52" fmla="*/ 100 w 100"/>
                <a:gd name="T53" fmla="*/ 0 h 100"/>
                <a:gd name="T54" fmla="*/ 100 w 100"/>
                <a:gd name="T55" fmla="*/ 100 h 100"/>
                <a:gd name="T56" fmla="*/ 92 w 100"/>
                <a:gd name="T57" fmla="*/ 92 h 100"/>
                <a:gd name="T58" fmla="*/ 92 w 100"/>
                <a:gd name="T59" fmla="*/ 76 h 100"/>
                <a:gd name="T60" fmla="*/ 76 w 100"/>
                <a:gd name="T61" fmla="*/ 76 h 100"/>
                <a:gd name="T62" fmla="*/ 76 w 100"/>
                <a:gd name="T63" fmla="*/ 92 h 100"/>
                <a:gd name="T64" fmla="*/ 92 w 100"/>
                <a:gd name="T65"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100">
                  <a:moveTo>
                    <a:pt x="57" y="33"/>
                  </a:moveTo>
                  <a:cubicBezTo>
                    <a:pt x="66" y="24"/>
                    <a:pt x="66" y="24"/>
                    <a:pt x="66" y="24"/>
                  </a:cubicBezTo>
                  <a:cubicBezTo>
                    <a:pt x="52" y="24"/>
                    <a:pt x="52" y="24"/>
                    <a:pt x="52" y="24"/>
                  </a:cubicBezTo>
                  <a:cubicBezTo>
                    <a:pt x="36" y="24"/>
                    <a:pt x="24" y="36"/>
                    <a:pt x="24" y="52"/>
                  </a:cubicBezTo>
                  <a:cubicBezTo>
                    <a:pt x="24" y="66"/>
                    <a:pt x="24" y="66"/>
                    <a:pt x="24" y="66"/>
                  </a:cubicBezTo>
                  <a:cubicBezTo>
                    <a:pt x="33" y="57"/>
                    <a:pt x="33" y="57"/>
                    <a:pt x="33" y="57"/>
                  </a:cubicBezTo>
                  <a:cubicBezTo>
                    <a:pt x="39" y="63"/>
                    <a:pt x="39" y="63"/>
                    <a:pt x="39" y="63"/>
                  </a:cubicBezTo>
                  <a:cubicBezTo>
                    <a:pt x="20" y="81"/>
                    <a:pt x="20" y="81"/>
                    <a:pt x="20" y="81"/>
                  </a:cubicBezTo>
                  <a:cubicBezTo>
                    <a:pt x="1" y="63"/>
                    <a:pt x="1" y="63"/>
                    <a:pt x="1" y="63"/>
                  </a:cubicBezTo>
                  <a:cubicBezTo>
                    <a:pt x="7" y="57"/>
                    <a:pt x="7" y="57"/>
                    <a:pt x="7" y="57"/>
                  </a:cubicBezTo>
                  <a:cubicBezTo>
                    <a:pt x="16" y="66"/>
                    <a:pt x="16" y="66"/>
                    <a:pt x="16" y="66"/>
                  </a:cubicBezTo>
                  <a:cubicBezTo>
                    <a:pt x="16" y="52"/>
                    <a:pt x="16" y="52"/>
                    <a:pt x="16" y="52"/>
                  </a:cubicBezTo>
                  <a:cubicBezTo>
                    <a:pt x="16" y="32"/>
                    <a:pt x="32" y="16"/>
                    <a:pt x="52" y="16"/>
                  </a:cubicBezTo>
                  <a:cubicBezTo>
                    <a:pt x="66" y="16"/>
                    <a:pt x="66" y="16"/>
                    <a:pt x="66" y="16"/>
                  </a:cubicBezTo>
                  <a:cubicBezTo>
                    <a:pt x="57" y="7"/>
                    <a:pt x="57" y="7"/>
                    <a:pt x="57" y="7"/>
                  </a:cubicBezTo>
                  <a:cubicBezTo>
                    <a:pt x="63" y="1"/>
                    <a:pt x="63" y="1"/>
                    <a:pt x="63" y="1"/>
                  </a:cubicBezTo>
                  <a:cubicBezTo>
                    <a:pt x="82" y="20"/>
                    <a:pt x="82" y="20"/>
                    <a:pt x="82" y="20"/>
                  </a:cubicBezTo>
                  <a:cubicBezTo>
                    <a:pt x="63" y="39"/>
                    <a:pt x="63" y="39"/>
                    <a:pt x="63" y="39"/>
                  </a:cubicBezTo>
                  <a:lnTo>
                    <a:pt x="57" y="33"/>
                  </a:lnTo>
                  <a:close/>
                  <a:moveTo>
                    <a:pt x="100" y="100"/>
                  </a:moveTo>
                  <a:cubicBezTo>
                    <a:pt x="0" y="100"/>
                    <a:pt x="0" y="100"/>
                    <a:pt x="0" y="100"/>
                  </a:cubicBezTo>
                  <a:cubicBezTo>
                    <a:pt x="0" y="92"/>
                    <a:pt x="0" y="92"/>
                    <a:pt x="0" y="92"/>
                  </a:cubicBezTo>
                  <a:cubicBezTo>
                    <a:pt x="68" y="92"/>
                    <a:pt x="68" y="92"/>
                    <a:pt x="68" y="92"/>
                  </a:cubicBezTo>
                  <a:cubicBezTo>
                    <a:pt x="68" y="68"/>
                    <a:pt x="68" y="68"/>
                    <a:pt x="68" y="68"/>
                  </a:cubicBezTo>
                  <a:cubicBezTo>
                    <a:pt x="92" y="68"/>
                    <a:pt x="92" y="68"/>
                    <a:pt x="92" y="68"/>
                  </a:cubicBezTo>
                  <a:cubicBezTo>
                    <a:pt x="92" y="0"/>
                    <a:pt x="92" y="0"/>
                    <a:pt x="92" y="0"/>
                  </a:cubicBezTo>
                  <a:cubicBezTo>
                    <a:pt x="100" y="0"/>
                    <a:pt x="100" y="0"/>
                    <a:pt x="100" y="0"/>
                  </a:cubicBezTo>
                  <a:lnTo>
                    <a:pt x="100" y="100"/>
                  </a:lnTo>
                  <a:close/>
                  <a:moveTo>
                    <a:pt x="92" y="92"/>
                  </a:moveTo>
                  <a:cubicBezTo>
                    <a:pt x="92" y="76"/>
                    <a:pt x="92" y="76"/>
                    <a:pt x="92" y="76"/>
                  </a:cubicBezTo>
                  <a:cubicBezTo>
                    <a:pt x="76" y="76"/>
                    <a:pt x="76" y="76"/>
                    <a:pt x="76" y="76"/>
                  </a:cubicBezTo>
                  <a:cubicBezTo>
                    <a:pt x="76" y="92"/>
                    <a:pt x="76" y="92"/>
                    <a:pt x="76" y="92"/>
                  </a:cubicBezTo>
                  <a:lnTo>
                    <a:pt x="92" y="9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noChangeAspect="1" noEditPoints="1"/>
            </p:cNvSpPr>
            <p:nvPr/>
          </p:nvSpPr>
          <p:spPr bwMode="auto">
            <a:xfrm>
              <a:off x="4109920" y="1940342"/>
              <a:ext cx="424320" cy="424320"/>
            </a:xfrm>
            <a:custGeom>
              <a:avLst/>
              <a:gdLst>
                <a:gd name="T0" fmla="*/ 92 w 128"/>
                <a:gd name="T1" fmla="*/ 0 h 128"/>
                <a:gd name="T2" fmla="*/ 28 w 128"/>
                <a:gd name="T3" fmla="*/ 0 h 128"/>
                <a:gd name="T4" fmla="*/ 0 w 128"/>
                <a:gd name="T5" fmla="*/ 28 h 128"/>
                <a:gd name="T6" fmla="*/ 0 w 128"/>
                <a:gd name="T7" fmla="*/ 92 h 128"/>
                <a:gd name="T8" fmla="*/ 48 w 128"/>
                <a:gd name="T9" fmla="*/ 92 h 128"/>
                <a:gd name="T10" fmla="*/ 48 w 128"/>
                <a:gd name="T11" fmla="*/ 128 h 128"/>
                <a:gd name="T12" fmla="*/ 56 w 128"/>
                <a:gd name="T13" fmla="*/ 128 h 128"/>
                <a:gd name="T14" fmla="*/ 56 w 128"/>
                <a:gd name="T15" fmla="*/ 92 h 128"/>
                <a:gd name="T16" fmla="*/ 128 w 128"/>
                <a:gd name="T17" fmla="*/ 92 h 128"/>
                <a:gd name="T18" fmla="*/ 128 w 128"/>
                <a:gd name="T19" fmla="*/ 28 h 128"/>
                <a:gd name="T20" fmla="*/ 120 w 128"/>
                <a:gd name="T21" fmla="*/ 28 h 128"/>
                <a:gd name="T22" fmla="*/ 92 w 128"/>
                <a:gd name="T23" fmla="*/ 0 h 128"/>
                <a:gd name="T24" fmla="*/ 112 w 128"/>
                <a:gd name="T25" fmla="*/ 28 h 128"/>
                <a:gd name="T26" fmla="*/ 72 w 128"/>
                <a:gd name="T27" fmla="*/ 28 h 128"/>
                <a:gd name="T28" fmla="*/ 92 w 128"/>
                <a:gd name="T29" fmla="*/ 8 h 128"/>
                <a:gd name="T30" fmla="*/ 112 w 128"/>
                <a:gd name="T31" fmla="*/ 28 h 128"/>
                <a:gd name="T32" fmla="*/ 72 w 128"/>
                <a:gd name="T33" fmla="*/ 36 h 128"/>
                <a:gd name="T34" fmla="*/ 111 w 128"/>
                <a:gd name="T35" fmla="*/ 36 h 128"/>
                <a:gd name="T36" fmla="*/ 88 w 128"/>
                <a:gd name="T37" fmla="*/ 51 h 128"/>
                <a:gd name="T38" fmla="*/ 72 w 128"/>
                <a:gd name="T39" fmla="*/ 40 h 128"/>
                <a:gd name="T40" fmla="*/ 72 w 128"/>
                <a:gd name="T41" fmla="*/ 36 h 128"/>
                <a:gd name="T42" fmla="*/ 8 w 128"/>
                <a:gd name="T43" fmla="*/ 28 h 128"/>
                <a:gd name="T44" fmla="*/ 28 w 128"/>
                <a:gd name="T45" fmla="*/ 8 h 128"/>
                <a:gd name="T46" fmla="*/ 73 w 128"/>
                <a:gd name="T47" fmla="*/ 8 h 128"/>
                <a:gd name="T48" fmla="*/ 64 w 128"/>
                <a:gd name="T49" fmla="*/ 28 h 128"/>
                <a:gd name="T50" fmla="*/ 64 w 128"/>
                <a:gd name="T51" fmla="*/ 84 h 128"/>
                <a:gd name="T52" fmla="*/ 8 w 128"/>
                <a:gd name="T53" fmla="*/ 84 h 128"/>
                <a:gd name="T54" fmla="*/ 8 w 128"/>
                <a:gd name="T55" fmla="*/ 28 h 128"/>
                <a:gd name="T56" fmla="*/ 72 w 128"/>
                <a:gd name="T57" fmla="*/ 84 h 128"/>
                <a:gd name="T58" fmla="*/ 72 w 128"/>
                <a:gd name="T59" fmla="*/ 50 h 128"/>
                <a:gd name="T60" fmla="*/ 88 w 128"/>
                <a:gd name="T61" fmla="*/ 60 h 128"/>
                <a:gd name="T62" fmla="*/ 120 w 128"/>
                <a:gd name="T63" fmla="*/ 39 h 128"/>
                <a:gd name="T64" fmla="*/ 120 w 128"/>
                <a:gd name="T65" fmla="*/ 84 h 128"/>
                <a:gd name="T66" fmla="*/ 72 w 128"/>
                <a:gd name="T67" fmla="*/ 84 h 128"/>
                <a:gd name="T68" fmla="*/ 48 w 128"/>
                <a:gd name="T69" fmla="*/ 32 h 128"/>
                <a:gd name="T70" fmla="*/ 48 w 128"/>
                <a:gd name="T71" fmla="*/ 40 h 128"/>
                <a:gd name="T72" fmla="*/ 32 w 128"/>
                <a:gd name="T73" fmla="*/ 40 h 128"/>
                <a:gd name="T74" fmla="*/ 32 w 128"/>
                <a:gd name="T75" fmla="*/ 48 h 128"/>
                <a:gd name="T76" fmla="*/ 24 w 128"/>
                <a:gd name="T77" fmla="*/ 48 h 128"/>
                <a:gd name="T78" fmla="*/ 24 w 128"/>
                <a:gd name="T79" fmla="*/ 32 h 128"/>
                <a:gd name="T80" fmla="*/ 48 w 128"/>
                <a:gd name="T81"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128">
                  <a:moveTo>
                    <a:pt x="92" y="0"/>
                  </a:moveTo>
                  <a:cubicBezTo>
                    <a:pt x="28" y="0"/>
                    <a:pt x="28" y="0"/>
                    <a:pt x="28" y="0"/>
                  </a:cubicBezTo>
                  <a:cubicBezTo>
                    <a:pt x="13" y="0"/>
                    <a:pt x="0" y="12"/>
                    <a:pt x="0" y="28"/>
                  </a:cubicBezTo>
                  <a:cubicBezTo>
                    <a:pt x="0" y="92"/>
                    <a:pt x="0" y="92"/>
                    <a:pt x="0" y="92"/>
                  </a:cubicBezTo>
                  <a:cubicBezTo>
                    <a:pt x="48" y="92"/>
                    <a:pt x="48" y="92"/>
                    <a:pt x="48" y="92"/>
                  </a:cubicBezTo>
                  <a:cubicBezTo>
                    <a:pt x="48" y="128"/>
                    <a:pt x="48" y="128"/>
                    <a:pt x="48" y="128"/>
                  </a:cubicBezTo>
                  <a:cubicBezTo>
                    <a:pt x="56" y="128"/>
                    <a:pt x="56" y="128"/>
                    <a:pt x="56" y="128"/>
                  </a:cubicBezTo>
                  <a:cubicBezTo>
                    <a:pt x="56" y="92"/>
                    <a:pt x="56" y="92"/>
                    <a:pt x="56" y="92"/>
                  </a:cubicBezTo>
                  <a:cubicBezTo>
                    <a:pt x="128" y="92"/>
                    <a:pt x="128" y="92"/>
                    <a:pt x="128" y="92"/>
                  </a:cubicBezTo>
                  <a:cubicBezTo>
                    <a:pt x="128" y="28"/>
                    <a:pt x="128" y="28"/>
                    <a:pt x="128" y="28"/>
                  </a:cubicBezTo>
                  <a:cubicBezTo>
                    <a:pt x="120" y="28"/>
                    <a:pt x="120" y="28"/>
                    <a:pt x="120" y="28"/>
                  </a:cubicBezTo>
                  <a:cubicBezTo>
                    <a:pt x="120" y="12"/>
                    <a:pt x="108" y="0"/>
                    <a:pt x="92" y="0"/>
                  </a:cubicBezTo>
                  <a:moveTo>
                    <a:pt x="112" y="28"/>
                  </a:moveTo>
                  <a:cubicBezTo>
                    <a:pt x="72" y="28"/>
                    <a:pt x="72" y="28"/>
                    <a:pt x="72" y="28"/>
                  </a:cubicBezTo>
                  <a:cubicBezTo>
                    <a:pt x="72" y="17"/>
                    <a:pt x="81" y="8"/>
                    <a:pt x="92" y="8"/>
                  </a:cubicBezTo>
                  <a:cubicBezTo>
                    <a:pt x="103" y="8"/>
                    <a:pt x="112" y="17"/>
                    <a:pt x="112" y="28"/>
                  </a:cubicBezTo>
                  <a:moveTo>
                    <a:pt x="72" y="36"/>
                  </a:moveTo>
                  <a:cubicBezTo>
                    <a:pt x="111" y="36"/>
                    <a:pt x="111" y="36"/>
                    <a:pt x="111" y="36"/>
                  </a:cubicBezTo>
                  <a:cubicBezTo>
                    <a:pt x="88" y="51"/>
                    <a:pt x="88" y="51"/>
                    <a:pt x="88" y="51"/>
                  </a:cubicBezTo>
                  <a:cubicBezTo>
                    <a:pt x="72" y="40"/>
                    <a:pt x="72" y="40"/>
                    <a:pt x="72" y="40"/>
                  </a:cubicBezTo>
                  <a:lnTo>
                    <a:pt x="72" y="36"/>
                  </a:lnTo>
                  <a:close/>
                  <a:moveTo>
                    <a:pt x="8" y="28"/>
                  </a:moveTo>
                  <a:cubicBezTo>
                    <a:pt x="8" y="17"/>
                    <a:pt x="17" y="8"/>
                    <a:pt x="28" y="8"/>
                  </a:cubicBezTo>
                  <a:cubicBezTo>
                    <a:pt x="73" y="8"/>
                    <a:pt x="73" y="8"/>
                    <a:pt x="73" y="8"/>
                  </a:cubicBezTo>
                  <a:cubicBezTo>
                    <a:pt x="67" y="13"/>
                    <a:pt x="64" y="20"/>
                    <a:pt x="64" y="28"/>
                  </a:cubicBezTo>
                  <a:cubicBezTo>
                    <a:pt x="64" y="84"/>
                    <a:pt x="64" y="84"/>
                    <a:pt x="64" y="84"/>
                  </a:cubicBezTo>
                  <a:cubicBezTo>
                    <a:pt x="8" y="84"/>
                    <a:pt x="8" y="84"/>
                    <a:pt x="8" y="84"/>
                  </a:cubicBezTo>
                  <a:lnTo>
                    <a:pt x="8" y="28"/>
                  </a:lnTo>
                  <a:close/>
                  <a:moveTo>
                    <a:pt x="72" y="84"/>
                  </a:moveTo>
                  <a:cubicBezTo>
                    <a:pt x="72" y="50"/>
                    <a:pt x="72" y="50"/>
                    <a:pt x="72" y="50"/>
                  </a:cubicBezTo>
                  <a:cubicBezTo>
                    <a:pt x="88" y="60"/>
                    <a:pt x="88" y="60"/>
                    <a:pt x="88" y="60"/>
                  </a:cubicBezTo>
                  <a:cubicBezTo>
                    <a:pt x="120" y="39"/>
                    <a:pt x="120" y="39"/>
                    <a:pt x="120" y="39"/>
                  </a:cubicBezTo>
                  <a:cubicBezTo>
                    <a:pt x="120" y="84"/>
                    <a:pt x="120" y="84"/>
                    <a:pt x="120" y="84"/>
                  </a:cubicBezTo>
                  <a:lnTo>
                    <a:pt x="72" y="84"/>
                  </a:lnTo>
                  <a:close/>
                  <a:moveTo>
                    <a:pt x="48" y="32"/>
                  </a:moveTo>
                  <a:cubicBezTo>
                    <a:pt x="48" y="40"/>
                    <a:pt x="48" y="40"/>
                    <a:pt x="48" y="40"/>
                  </a:cubicBezTo>
                  <a:cubicBezTo>
                    <a:pt x="32" y="40"/>
                    <a:pt x="32" y="40"/>
                    <a:pt x="32" y="40"/>
                  </a:cubicBezTo>
                  <a:cubicBezTo>
                    <a:pt x="32" y="48"/>
                    <a:pt x="32" y="48"/>
                    <a:pt x="32" y="48"/>
                  </a:cubicBezTo>
                  <a:cubicBezTo>
                    <a:pt x="24" y="48"/>
                    <a:pt x="24" y="48"/>
                    <a:pt x="24" y="48"/>
                  </a:cubicBezTo>
                  <a:cubicBezTo>
                    <a:pt x="24" y="32"/>
                    <a:pt x="24" y="32"/>
                    <a:pt x="24" y="32"/>
                  </a:cubicBezTo>
                  <a:lnTo>
                    <a:pt x="48"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5"/>
            <p:cNvSpPr>
              <a:spLocks noChangeAspect="1" noEditPoints="1"/>
            </p:cNvSpPr>
            <p:nvPr/>
          </p:nvSpPr>
          <p:spPr bwMode="auto">
            <a:xfrm>
              <a:off x="5816848" y="1275643"/>
              <a:ext cx="345638" cy="345638"/>
            </a:xfrm>
            <a:custGeom>
              <a:avLst/>
              <a:gdLst>
                <a:gd name="T0" fmla="*/ 85 w 246"/>
                <a:gd name="T1" fmla="*/ 246 h 246"/>
                <a:gd name="T2" fmla="*/ 0 w 246"/>
                <a:gd name="T3" fmla="*/ 246 h 246"/>
                <a:gd name="T4" fmla="*/ 0 w 246"/>
                <a:gd name="T5" fmla="*/ 160 h 246"/>
                <a:gd name="T6" fmla="*/ 19 w 246"/>
                <a:gd name="T7" fmla="*/ 160 h 246"/>
                <a:gd name="T8" fmla="*/ 19 w 246"/>
                <a:gd name="T9" fmla="*/ 212 h 246"/>
                <a:gd name="T10" fmla="*/ 177 w 246"/>
                <a:gd name="T11" fmla="*/ 56 h 246"/>
                <a:gd name="T12" fmla="*/ 123 w 246"/>
                <a:gd name="T13" fmla="*/ 56 h 246"/>
                <a:gd name="T14" fmla="*/ 123 w 246"/>
                <a:gd name="T15" fmla="*/ 38 h 246"/>
                <a:gd name="T16" fmla="*/ 208 w 246"/>
                <a:gd name="T17" fmla="*/ 38 h 246"/>
                <a:gd name="T18" fmla="*/ 208 w 246"/>
                <a:gd name="T19" fmla="*/ 123 h 246"/>
                <a:gd name="T20" fmla="*/ 189 w 246"/>
                <a:gd name="T21" fmla="*/ 123 h 246"/>
                <a:gd name="T22" fmla="*/ 189 w 246"/>
                <a:gd name="T23" fmla="*/ 68 h 246"/>
                <a:gd name="T24" fmla="*/ 33 w 246"/>
                <a:gd name="T25" fmla="*/ 227 h 246"/>
                <a:gd name="T26" fmla="*/ 85 w 246"/>
                <a:gd name="T27" fmla="*/ 227 h 246"/>
                <a:gd name="T28" fmla="*/ 85 w 246"/>
                <a:gd name="T29" fmla="*/ 246 h 246"/>
                <a:gd name="T30" fmla="*/ 19 w 246"/>
                <a:gd name="T31" fmla="*/ 19 h 246"/>
                <a:gd name="T32" fmla="*/ 227 w 246"/>
                <a:gd name="T33" fmla="*/ 19 h 246"/>
                <a:gd name="T34" fmla="*/ 227 w 246"/>
                <a:gd name="T35" fmla="*/ 227 h 246"/>
                <a:gd name="T36" fmla="*/ 104 w 246"/>
                <a:gd name="T37" fmla="*/ 227 h 246"/>
                <a:gd name="T38" fmla="*/ 104 w 246"/>
                <a:gd name="T39" fmla="*/ 246 h 246"/>
                <a:gd name="T40" fmla="*/ 246 w 246"/>
                <a:gd name="T41" fmla="*/ 246 h 246"/>
                <a:gd name="T42" fmla="*/ 246 w 246"/>
                <a:gd name="T43" fmla="*/ 0 h 246"/>
                <a:gd name="T44" fmla="*/ 0 w 246"/>
                <a:gd name="T45" fmla="*/ 0 h 246"/>
                <a:gd name="T46" fmla="*/ 0 w 246"/>
                <a:gd name="T47" fmla="*/ 142 h 246"/>
                <a:gd name="T48" fmla="*/ 19 w 246"/>
                <a:gd name="T49" fmla="*/ 142 h 246"/>
                <a:gd name="T50" fmla="*/ 19 w 246"/>
                <a:gd name="T51" fmla="*/ 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6" h="246">
                  <a:moveTo>
                    <a:pt x="85" y="246"/>
                  </a:moveTo>
                  <a:lnTo>
                    <a:pt x="0" y="246"/>
                  </a:lnTo>
                  <a:lnTo>
                    <a:pt x="0" y="160"/>
                  </a:lnTo>
                  <a:lnTo>
                    <a:pt x="19" y="160"/>
                  </a:lnTo>
                  <a:lnTo>
                    <a:pt x="19" y="212"/>
                  </a:lnTo>
                  <a:lnTo>
                    <a:pt x="177" y="56"/>
                  </a:lnTo>
                  <a:lnTo>
                    <a:pt x="123" y="56"/>
                  </a:lnTo>
                  <a:lnTo>
                    <a:pt x="123" y="38"/>
                  </a:lnTo>
                  <a:lnTo>
                    <a:pt x="208" y="38"/>
                  </a:lnTo>
                  <a:lnTo>
                    <a:pt x="208" y="123"/>
                  </a:lnTo>
                  <a:lnTo>
                    <a:pt x="189" y="123"/>
                  </a:lnTo>
                  <a:lnTo>
                    <a:pt x="189" y="68"/>
                  </a:lnTo>
                  <a:lnTo>
                    <a:pt x="33" y="227"/>
                  </a:lnTo>
                  <a:lnTo>
                    <a:pt x="85" y="227"/>
                  </a:lnTo>
                  <a:lnTo>
                    <a:pt x="85" y="246"/>
                  </a:lnTo>
                  <a:close/>
                  <a:moveTo>
                    <a:pt x="19" y="19"/>
                  </a:moveTo>
                  <a:lnTo>
                    <a:pt x="227" y="19"/>
                  </a:lnTo>
                  <a:lnTo>
                    <a:pt x="227" y="227"/>
                  </a:lnTo>
                  <a:lnTo>
                    <a:pt x="104" y="227"/>
                  </a:lnTo>
                  <a:lnTo>
                    <a:pt x="104" y="246"/>
                  </a:lnTo>
                  <a:lnTo>
                    <a:pt x="246" y="246"/>
                  </a:lnTo>
                  <a:lnTo>
                    <a:pt x="246" y="0"/>
                  </a:lnTo>
                  <a:lnTo>
                    <a:pt x="0" y="0"/>
                  </a:lnTo>
                  <a:lnTo>
                    <a:pt x="0" y="142"/>
                  </a:lnTo>
                  <a:lnTo>
                    <a:pt x="19" y="142"/>
                  </a:lnTo>
                  <a:lnTo>
                    <a:pt x="19" y="1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5"/>
            <p:cNvSpPr>
              <a:spLocks noChangeAspect="1" noEditPoints="1"/>
            </p:cNvSpPr>
            <p:nvPr/>
          </p:nvSpPr>
          <p:spPr bwMode="auto">
            <a:xfrm>
              <a:off x="1329112" y="5588499"/>
              <a:ext cx="425726" cy="265552"/>
            </a:xfrm>
            <a:custGeom>
              <a:avLst/>
              <a:gdLst>
                <a:gd name="T0" fmla="*/ 52 w 128"/>
                <a:gd name="T1" fmla="*/ 80 h 80"/>
                <a:gd name="T2" fmla="*/ 32 w 128"/>
                <a:gd name="T3" fmla="*/ 60 h 80"/>
                <a:gd name="T4" fmla="*/ 35 w 128"/>
                <a:gd name="T5" fmla="*/ 50 h 80"/>
                <a:gd name="T6" fmla="*/ 42 w 128"/>
                <a:gd name="T7" fmla="*/ 54 h 80"/>
                <a:gd name="T8" fmla="*/ 40 w 128"/>
                <a:gd name="T9" fmla="*/ 60 h 80"/>
                <a:gd name="T10" fmla="*/ 52 w 128"/>
                <a:gd name="T11" fmla="*/ 72 h 80"/>
                <a:gd name="T12" fmla="*/ 64 w 128"/>
                <a:gd name="T13" fmla="*/ 60 h 80"/>
                <a:gd name="T14" fmla="*/ 72 w 128"/>
                <a:gd name="T15" fmla="*/ 60 h 80"/>
                <a:gd name="T16" fmla="*/ 52 w 128"/>
                <a:gd name="T17" fmla="*/ 80 h 80"/>
                <a:gd name="T18" fmla="*/ 128 w 128"/>
                <a:gd name="T19" fmla="*/ 0 h 80"/>
                <a:gd name="T20" fmla="*/ 120 w 128"/>
                <a:gd name="T21" fmla="*/ 0 h 80"/>
                <a:gd name="T22" fmla="*/ 8 w 128"/>
                <a:gd name="T23" fmla="*/ 20 h 80"/>
                <a:gd name="T24" fmla="*/ 0 w 128"/>
                <a:gd name="T25" fmla="*/ 20 h 80"/>
                <a:gd name="T26" fmla="*/ 0 w 128"/>
                <a:gd name="T27" fmla="*/ 52 h 80"/>
                <a:gd name="T28" fmla="*/ 8 w 128"/>
                <a:gd name="T29" fmla="*/ 52 h 80"/>
                <a:gd name="T30" fmla="*/ 119 w 128"/>
                <a:gd name="T31" fmla="*/ 72 h 80"/>
                <a:gd name="T32" fmla="*/ 128 w 128"/>
                <a:gd name="T33" fmla="*/ 72 h 80"/>
                <a:gd name="T34" fmla="*/ 128 w 128"/>
                <a:gd name="T35" fmla="*/ 0 h 80"/>
                <a:gd name="T36" fmla="*/ 8 w 128"/>
                <a:gd name="T37" fmla="*/ 28 h 80"/>
                <a:gd name="T38" fmla="*/ 120 w 128"/>
                <a:gd name="T39" fmla="*/ 8 h 80"/>
                <a:gd name="T40" fmla="*/ 120 w 128"/>
                <a:gd name="T41" fmla="*/ 64 h 80"/>
                <a:gd name="T42" fmla="*/ 9 w 128"/>
                <a:gd name="T43" fmla="*/ 44 h 80"/>
                <a:gd name="T44" fmla="*/ 8 w 128"/>
                <a:gd name="T45" fmla="*/ 44 h 80"/>
                <a:gd name="T46" fmla="*/ 8 w 128"/>
                <a:gd name="T47" fmla="*/ 2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 h="80">
                  <a:moveTo>
                    <a:pt x="52" y="80"/>
                  </a:moveTo>
                  <a:cubicBezTo>
                    <a:pt x="41" y="80"/>
                    <a:pt x="32" y="71"/>
                    <a:pt x="32" y="60"/>
                  </a:cubicBezTo>
                  <a:cubicBezTo>
                    <a:pt x="32" y="56"/>
                    <a:pt x="33" y="53"/>
                    <a:pt x="35" y="50"/>
                  </a:cubicBezTo>
                  <a:cubicBezTo>
                    <a:pt x="42" y="54"/>
                    <a:pt x="42" y="54"/>
                    <a:pt x="42" y="54"/>
                  </a:cubicBezTo>
                  <a:cubicBezTo>
                    <a:pt x="40" y="55"/>
                    <a:pt x="40" y="58"/>
                    <a:pt x="40" y="60"/>
                  </a:cubicBezTo>
                  <a:cubicBezTo>
                    <a:pt x="40" y="66"/>
                    <a:pt x="45" y="72"/>
                    <a:pt x="52" y="72"/>
                  </a:cubicBezTo>
                  <a:cubicBezTo>
                    <a:pt x="59" y="72"/>
                    <a:pt x="64" y="66"/>
                    <a:pt x="64" y="60"/>
                  </a:cubicBezTo>
                  <a:cubicBezTo>
                    <a:pt x="72" y="60"/>
                    <a:pt x="72" y="60"/>
                    <a:pt x="72" y="60"/>
                  </a:cubicBezTo>
                  <a:cubicBezTo>
                    <a:pt x="72" y="71"/>
                    <a:pt x="63" y="80"/>
                    <a:pt x="52" y="80"/>
                  </a:cubicBezTo>
                  <a:close/>
                  <a:moveTo>
                    <a:pt x="128" y="0"/>
                  </a:moveTo>
                  <a:cubicBezTo>
                    <a:pt x="120" y="0"/>
                    <a:pt x="120" y="0"/>
                    <a:pt x="120" y="0"/>
                  </a:cubicBezTo>
                  <a:cubicBezTo>
                    <a:pt x="8" y="20"/>
                    <a:pt x="8" y="20"/>
                    <a:pt x="8" y="20"/>
                  </a:cubicBezTo>
                  <a:cubicBezTo>
                    <a:pt x="0" y="20"/>
                    <a:pt x="0" y="20"/>
                    <a:pt x="0" y="20"/>
                  </a:cubicBezTo>
                  <a:cubicBezTo>
                    <a:pt x="0" y="52"/>
                    <a:pt x="0" y="52"/>
                    <a:pt x="0" y="52"/>
                  </a:cubicBezTo>
                  <a:cubicBezTo>
                    <a:pt x="8" y="52"/>
                    <a:pt x="8" y="52"/>
                    <a:pt x="8" y="52"/>
                  </a:cubicBezTo>
                  <a:cubicBezTo>
                    <a:pt x="119" y="72"/>
                    <a:pt x="119" y="72"/>
                    <a:pt x="119" y="72"/>
                  </a:cubicBezTo>
                  <a:cubicBezTo>
                    <a:pt x="128" y="72"/>
                    <a:pt x="128" y="72"/>
                    <a:pt x="128" y="72"/>
                  </a:cubicBezTo>
                  <a:lnTo>
                    <a:pt x="128" y="0"/>
                  </a:lnTo>
                  <a:close/>
                  <a:moveTo>
                    <a:pt x="8" y="28"/>
                  </a:moveTo>
                  <a:cubicBezTo>
                    <a:pt x="120" y="8"/>
                    <a:pt x="120" y="8"/>
                    <a:pt x="120" y="8"/>
                  </a:cubicBezTo>
                  <a:cubicBezTo>
                    <a:pt x="120" y="64"/>
                    <a:pt x="120" y="64"/>
                    <a:pt x="120" y="64"/>
                  </a:cubicBezTo>
                  <a:cubicBezTo>
                    <a:pt x="9" y="44"/>
                    <a:pt x="9" y="44"/>
                    <a:pt x="9" y="44"/>
                  </a:cubicBezTo>
                  <a:cubicBezTo>
                    <a:pt x="8" y="44"/>
                    <a:pt x="8" y="44"/>
                    <a:pt x="8" y="44"/>
                  </a:cubicBezTo>
                  <a:lnTo>
                    <a:pt x="8" y="2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noChangeAspect="1" noEditPoints="1"/>
            </p:cNvSpPr>
            <p:nvPr/>
          </p:nvSpPr>
          <p:spPr bwMode="auto">
            <a:xfrm>
              <a:off x="10403635" y="5429731"/>
              <a:ext cx="259932" cy="424320"/>
            </a:xfrm>
            <a:custGeom>
              <a:avLst/>
              <a:gdLst>
                <a:gd name="T0" fmla="*/ 170 w 185"/>
                <a:gd name="T1" fmla="*/ 153 h 302"/>
                <a:gd name="T2" fmla="*/ 185 w 185"/>
                <a:gd name="T3" fmla="*/ 167 h 302"/>
                <a:gd name="T4" fmla="*/ 92 w 185"/>
                <a:gd name="T5" fmla="*/ 260 h 302"/>
                <a:gd name="T6" fmla="*/ 0 w 185"/>
                <a:gd name="T7" fmla="*/ 167 h 302"/>
                <a:gd name="T8" fmla="*/ 14 w 185"/>
                <a:gd name="T9" fmla="*/ 153 h 302"/>
                <a:gd name="T10" fmla="*/ 83 w 185"/>
                <a:gd name="T11" fmla="*/ 222 h 302"/>
                <a:gd name="T12" fmla="*/ 83 w 185"/>
                <a:gd name="T13" fmla="*/ 0 h 302"/>
                <a:gd name="T14" fmla="*/ 102 w 185"/>
                <a:gd name="T15" fmla="*/ 0 h 302"/>
                <a:gd name="T16" fmla="*/ 102 w 185"/>
                <a:gd name="T17" fmla="*/ 222 h 302"/>
                <a:gd name="T18" fmla="*/ 170 w 185"/>
                <a:gd name="T19" fmla="*/ 153 h 302"/>
                <a:gd name="T20" fmla="*/ 7 w 185"/>
                <a:gd name="T21" fmla="*/ 302 h 302"/>
                <a:gd name="T22" fmla="*/ 177 w 185"/>
                <a:gd name="T23" fmla="*/ 302 h 302"/>
                <a:gd name="T24" fmla="*/ 177 w 185"/>
                <a:gd name="T25" fmla="*/ 283 h 302"/>
                <a:gd name="T26" fmla="*/ 7 w 185"/>
                <a:gd name="T27" fmla="*/ 283 h 302"/>
                <a:gd name="T28" fmla="*/ 7 w 185"/>
                <a:gd name="T2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302">
                  <a:moveTo>
                    <a:pt x="170" y="153"/>
                  </a:moveTo>
                  <a:lnTo>
                    <a:pt x="185" y="167"/>
                  </a:lnTo>
                  <a:lnTo>
                    <a:pt x="92" y="260"/>
                  </a:lnTo>
                  <a:lnTo>
                    <a:pt x="0" y="167"/>
                  </a:lnTo>
                  <a:lnTo>
                    <a:pt x="14" y="153"/>
                  </a:lnTo>
                  <a:lnTo>
                    <a:pt x="83" y="222"/>
                  </a:lnTo>
                  <a:lnTo>
                    <a:pt x="83" y="0"/>
                  </a:lnTo>
                  <a:lnTo>
                    <a:pt x="102" y="0"/>
                  </a:lnTo>
                  <a:lnTo>
                    <a:pt x="102" y="222"/>
                  </a:lnTo>
                  <a:lnTo>
                    <a:pt x="170" y="153"/>
                  </a:lnTo>
                  <a:close/>
                  <a:moveTo>
                    <a:pt x="7" y="302"/>
                  </a:moveTo>
                  <a:lnTo>
                    <a:pt x="177" y="302"/>
                  </a:lnTo>
                  <a:lnTo>
                    <a:pt x="177" y="283"/>
                  </a:lnTo>
                  <a:lnTo>
                    <a:pt x="7" y="283"/>
                  </a:lnTo>
                  <a:lnTo>
                    <a:pt x="7" y="30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noChangeAspect="1" noEditPoints="1"/>
            </p:cNvSpPr>
            <p:nvPr/>
          </p:nvSpPr>
          <p:spPr bwMode="auto">
            <a:xfrm>
              <a:off x="7535624" y="5449402"/>
              <a:ext cx="404650" cy="404649"/>
            </a:xfrm>
            <a:custGeom>
              <a:avLst/>
              <a:gdLst>
                <a:gd name="T0" fmla="*/ 105 w 148"/>
                <a:gd name="T1" fmla="*/ 78 h 148"/>
                <a:gd name="T2" fmla="*/ 38 w 148"/>
                <a:gd name="T3" fmla="*/ 78 h 148"/>
                <a:gd name="T4" fmla="*/ 38 w 148"/>
                <a:gd name="T5" fmla="*/ 70 h 148"/>
                <a:gd name="T6" fmla="*/ 105 w 148"/>
                <a:gd name="T7" fmla="*/ 70 h 148"/>
                <a:gd name="T8" fmla="*/ 105 w 148"/>
                <a:gd name="T9" fmla="*/ 78 h 148"/>
                <a:gd name="T10" fmla="*/ 113 w 148"/>
                <a:gd name="T11" fmla="*/ 74 h 148"/>
                <a:gd name="T12" fmla="*/ 76 w 148"/>
                <a:gd name="T13" fmla="*/ 37 h 148"/>
                <a:gd name="T14" fmla="*/ 71 w 148"/>
                <a:gd name="T15" fmla="*/ 42 h 148"/>
                <a:gd name="T16" fmla="*/ 102 w 148"/>
                <a:gd name="T17" fmla="*/ 74 h 148"/>
                <a:gd name="T18" fmla="*/ 71 w 148"/>
                <a:gd name="T19" fmla="*/ 105 h 148"/>
                <a:gd name="T20" fmla="*/ 76 w 148"/>
                <a:gd name="T21" fmla="*/ 110 h 148"/>
                <a:gd name="T22" fmla="*/ 113 w 148"/>
                <a:gd name="T23" fmla="*/ 74 h 148"/>
                <a:gd name="T24" fmla="*/ 148 w 148"/>
                <a:gd name="T25" fmla="*/ 74 h 148"/>
                <a:gd name="T26" fmla="*/ 74 w 148"/>
                <a:gd name="T27" fmla="*/ 0 h 148"/>
                <a:gd name="T28" fmla="*/ 0 w 148"/>
                <a:gd name="T29" fmla="*/ 74 h 148"/>
                <a:gd name="T30" fmla="*/ 74 w 148"/>
                <a:gd name="T31" fmla="*/ 148 h 148"/>
                <a:gd name="T32" fmla="*/ 148 w 148"/>
                <a:gd name="T33" fmla="*/ 74 h 148"/>
                <a:gd name="T34" fmla="*/ 140 w 148"/>
                <a:gd name="T35" fmla="*/ 74 h 148"/>
                <a:gd name="T36" fmla="*/ 74 w 148"/>
                <a:gd name="T37" fmla="*/ 140 h 148"/>
                <a:gd name="T38" fmla="*/ 8 w 148"/>
                <a:gd name="T39" fmla="*/ 74 h 148"/>
                <a:gd name="T40" fmla="*/ 74 w 148"/>
                <a:gd name="T41" fmla="*/ 8 h 148"/>
                <a:gd name="T42" fmla="*/ 140 w 148"/>
                <a:gd name="T43"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 h="148">
                  <a:moveTo>
                    <a:pt x="105" y="78"/>
                  </a:moveTo>
                  <a:cubicBezTo>
                    <a:pt x="38" y="78"/>
                    <a:pt x="38" y="78"/>
                    <a:pt x="38" y="78"/>
                  </a:cubicBezTo>
                  <a:cubicBezTo>
                    <a:pt x="38" y="70"/>
                    <a:pt x="38" y="70"/>
                    <a:pt x="38" y="70"/>
                  </a:cubicBezTo>
                  <a:cubicBezTo>
                    <a:pt x="105" y="70"/>
                    <a:pt x="105" y="70"/>
                    <a:pt x="105" y="70"/>
                  </a:cubicBezTo>
                  <a:lnTo>
                    <a:pt x="105" y="78"/>
                  </a:lnTo>
                  <a:close/>
                  <a:moveTo>
                    <a:pt x="113" y="74"/>
                  </a:moveTo>
                  <a:cubicBezTo>
                    <a:pt x="76" y="37"/>
                    <a:pt x="76" y="37"/>
                    <a:pt x="76" y="37"/>
                  </a:cubicBezTo>
                  <a:cubicBezTo>
                    <a:pt x="71" y="42"/>
                    <a:pt x="71" y="42"/>
                    <a:pt x="71" y="42"/>
                  </a:cubicBezTo>
                  <a:cubicBezTo>
                    <a:pt x="102" y="74"/>
                    <a:pt x="102" y="74"/>
                    <a:pt x="102" y="74"/>
                  </a:cubicBezTo>
                  <a:cubicBezTo>
                    <a:pt x="71" y="105"/>
                    <a:pt x="71" y="105"/>
                    <a:pt x="71" y="105"/>
                  </a:cubicBezTo>
                  <a:cubicBezTo>
                    <a:pt x="76" y="110"/>
                    <a:pt x="76" y="110"/>
                    <a:pt x="76" y="110"/>
                  </a:cubicBezTo>
                  <a:lnTo>
                    <a:pt x="113" y="74"/>
                  </a:lnTo>
                  <a:close/>
                  <a:moveTo>
                    <a:pt x="148" y="74"/>
                  </a:moveTo>
                  <a:cubicBezTo>
                    <a:pt x="148" y="33"/>
                    <a:pt x="115" y="0"/>
                    <a:pt x="74" y="0"/>
                  </a:cubicBezTo>
                  <a:cubicBezTo>
                    <a:pt x="33" y="0"/>
                    <a:pt x="0" y="33"/>
                    <a:pt x="0" y="74"/>
                  </a:cubicBezTo>
                  <a:cubicBezTo>
                    <a:pt x="0" y="114"/>
                    <a:pt x="33" y="148"/>
                    <a:pt x="74" y="148"/>
                  </a:cubicBezTo>
                  <a:cubicBezTo>
                    <a:pt x="115" y="148"/>
                    <a:pt x="148" y="114"/>
                    <a:pt x="148" y="74"/>
                  </a:cubicBezTo>
                  <a:close/>
                  <a:moveTo>
                    <a:pt x="140" y="74"/>
                  </a:moveTo>
                  <a:cubicBezTo>
                    <a:pt x="140" y="110"/>
                    <a:pt x="111" y="140"/>
                    <a:pt x="74" y="140"/>
                  </a:cubicBezTo>
                  <a:cubicBezTo>
                    <a:pt x="38" y="140"/>
                    <a:pt x="8" y="110"/>
                    <a:pt x="8" y="74"/>
                  </a:cubicBezTo>
                  <a:cubicBezTo>
                    <a:pt x="8" y="37"/>
                    <a:pt x="38" y="8"/>
                    <a:pt x="74" y="8"/>
                  </a:cubicBezTo>
                  <a:cubicBezTo>
                    <a:pt x="111" y="8"/>
                    <a:pt x="140" y="37"/>
                    <a:pt x="140" y="7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9"/>
            <p:cNvSpPr>
              <a:spLocks noChangeAspect="1" noEditPoints="1"/>
            </p:cNvSpPr>
            <p:nvPr/>
          </p:nvSpPr>
          <p:spPr bwMode="auto">
            <a:xfrm>
              <a:off x="6630470" y="5429731"/>
              <a:ext cx="425726" cy="424320"/>
            </a:xfrm>
            <a:custGeom>
              <a:avLst/>
              <a:gdLst>
                <a:gd name="T0" fmla="*/ 92 w 128"/>
                <a:gd name="T1" fmla="*/ 0 h 128"/>
                <a:gd name="T2" fmla="*/ 28 w 128"/>
                <a:gd name="T3" fmla="*/ 0 h 128"/>
                <a:gd name="T4" fmla="*/ 0 w 128"/>
                <a:gd name="T5" fmla="*/ 28 h 128"/>
                <a:gd name="T6" fmla="*/ 0 w 128"/>
                <a:gd name="T7" fmla="*/ 92 h 128"/>
                <a:gd name="T8" fmla="*/ 48 w 128"/>
                <a:gd name="T9" fmla="*/ 92 h 128"/>
                <a:gd name="T10" fmla="*/ 48 w 128"/>
                <a:gd name="T11" fmla="*/ 128 h 128"/>
                <a:gd name="T12" fmla="*/ 56 w 128"/>
                <a:gd name="T13" fmla="*/ 128 h 128"/>
                <a:gd name="T14" fmla="*/ 56 w 128"/>
                <a:gd name="T15" fmla="*/ 92 h 128"/>
                <a:gd name="T16" fmla="*/ 128 w 128"/>
                <a:gd name="T17" fmla="*/ 92 h 128"/>
                <a:gd name="T18" fmla="*/ 128 w 128"/>
                <a:gd name="T19" fmla="*/ 28 h 128"/>
                <a:gd name="T20" fmla="*/ 120 w 128"/>
                <a:gd name="T21" fmla="*/ 28 h 128"/>
                <a:gd name="T22" fmla="*/ 92 w 128"/>
                <a:gd name="T23" fmla="*/ 0 h 128"/>
                <a:gd name="T24" fmla="*/ 112 w 128"/>
                <a:gd name="T25" fmla="*/ 28 h 128"/>
                <a:gd name="T26" fmla="*/ 72 w 128"/>
                <a:gd name="T27" fmla="*/ 28 h 128"/>
                <a:gd name="T28" fmla="*/ 92 w 128"/>
                <a:gd name="T29" fmla="*/ 8 h 128"/>
                <a:gd name="T30" fmla="*/ 112 w 128"/>
                <a:gd name="T31" fmla="*/ 28 h 128"/>
                <a:gd name="T32" fmla="*/ 8 w 128"/>
                <a:gd name="T33" fmla="*/ 28 h 128"/>
                <a:gd name="T34" fmla="*/ 28 w 128"/>
                <a:gd name="T35" fmla="*/ 8 h 128"/>
                <a:gd name="T36" fmla="*/ 73 w 128"/>
                <a:gd name="T37" fmla="*/ 8 h 128"/>
                <a:gd name="T38" fmla="*/ 64 w 128"/>
                <a:gd name="T39" fmla="*/ 28 h 128"/>
                <a:gd name="T40" fmla="*/ 64 w 128"/>
                <a:gd name="T41" fmla="*/ 84 h 128"/>
                <a:gd name="T42" fmla="*/ 8 w 128"/>
                <a:gd name="T43" fmla="*/ 84 h 128"/>
                <a:gd name="T44" fmla="*/ 8 w 128"/>
                <a:gd name="T45" fmla="*/ 28 h 128"/>
                <a:gd name="T46" fmla="*/ 120 w 128"/>
                <a:gd name="T47" fmla="*/ 84 h 128"/>
                <a:gd name="T48" fmla="*/ 72 w 128"/>
                <a:gd name="T49" fmla="*/ 84 h 128"/>
                <a:gd name="T50" fmla="*/ 72 w 128"/>
                <a:gd name="T51" fmla="*/ 76 h 128"/>
                <a:gd name="T52" fmla="*/ 96 w 128"/>
                <a:gd name="T53" fmla="*/ 76 h 128"/>
                <a:gd name="T54" fmla="*/ 96 w 128"/>
                <a:gd name="T55" fmla="*/ 68 h 128"/>
                <a:gd name="T56" fmla="*/ 72 w 128"/>
                <a:gd name="T57" fmla="*/ 68 h 128"/>
                <a:gd name="T58" fmla="*/ 72 w 128"/>
                <a:gd name="T59" fmla="*/ 60 h 128"/>
                <a:gd name="T60" fmla="*/ 88 w 128"/>
                <a:gd name="T61" fmla="*/ 60 h 128"/>
                <a:gd name="T62" fmla="*/ 88 w 128"/>
                <a:gd name="T63" fmla="*/ 52 h 128"/>
                <a:gd name="T64" fmla="*/ 72 w 128"/>
                <a:gd name="T65" fmla="*/ 52 h 128"/>
                <a:gd name="T66" fmla="*/ 72 w 128"/>
                <a:gd name="T67" fmla="*/ 36 h 128"/>
                <a:gd name="T68" fmla="*/ 120 w 128"/>
                <a:gd name="T69" fmla="*/ 36 h 128"/>
                <a:gd name="T70" fmla="*/ 120 w 128"/>
                <a:gd name="T71" fmla="*/ 84 h 128"/>
                <a:gd name="T72" fmla="*/ 44 w 128"/>
                <a:gd name="T73" fmla="*/ 28 h 128"/>
                <a:gd name="T74" fmla="*/ 44 w 128"/>
                <a:gd name="T75" fmla="*/ 52 h 128"/>
                <a:gd name="T76" fmla="*/ 36 w 128"/>
                <a:gd name="T77" fmla="*/ 52 h 128"/>
                <a:gd name="T78" fmla="*/ 36 w 128"/>
                <a:gd name="T79" fmla="*/ 36 h 128"/>
                <a:gd name="T80" fmla="*/ 28 w 128"/>
                <a:gd name="T81" fmla="*/ 36 h 128"/>
                <a:gd name="T82" fmla="*/ 28 w 128"/>
                <a:gd name="T83" fmla="*/ 28 h 128"/>
                <a:gd name="T84" fmla="*/ 44 w 128"/>
                <a:gd name="T85" fmla="*/ 28 h 128"/>
                <a:gd name="T86" fmla="*/ 112 w 128"/>
                <a:gd name="T87" fmla="*/ 52 h 128"/>
                <a:gd name="T88" fmla="*/ 104 w 128"/>
                <a:gd name="T89" fmla="*/ 52 h 128"/>
                <a:gd name="T90" fmla="*/ 104 w 128"/>
                <a:gd name="T91" fmla="*/ 44 h 128"/>
                <a:gd name="T92" fmla="*/ 112 w 128"/>
                <a:gd name="T93" fmla="*/ 44 h 128"/>
                <a:gd name="T94" fmla="*/ 112 w 128"/>
                <a:gd name="T95"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 h="128">
                  <a:moveTo>
                    <a:pt x="92" y="0"/>
                  </a:moveTo>
                  <a:cubicBezTo>
                    <a:pt x="28" y="0"/>
                    <a:pt x="28" y="0"/>
                    <a:pt x="28" y="0"/>
                  </a:cubicBezTo>
                  <a:cubicBezTo>
                    <a:pt x="13" y="0"/>
                    <a:pt x="0" y="12"/>
                    <a:pt x="0" y="28"/>
                  </a:cubicBezTo>
                  <a:cubicBezTo>
                    <a:pt x="0" y="92"/>
                    <a:pt x="0" y="92"/>
                    <a:pt x="0" y="92"/>
                  </a:cubicBezTo>
                  <a:cubicBezTo>
                    <a:pt x="48" y="92"/>
                    <a:pt x="48" y="92"/>
                    <a:pt x="48" y="92"/>
                  </a:cubicBezTo>
                  <a:cubicBezTo>
                    <a:pt x="48" y="128"/>
                    <a:pt x="48" y="128"/>
                    <a:pt x="48" y="128"/>
                  </a:cubicBezTo>
                  <a:cubicBezTo>
                    <a:pt x="56" y="128"/>
                    <a:pt x="56" y="128"/>
                    <a:pt x="56" y="128"/>
                  </a:cubicBezTo>
                  <a:cubicBezTo>
                    <a:pt x="56" y="92"/>
                    <a:pt x="56" y="92"/>
                    <a:pt x="56" y="92"/>
                  </a:cubicBezTo>
                  <a:cubicBezTo>
                    <a:pt x="128" y="92"/>
                    <a:pt x="128" y="92"/>
                    <a:pt x="128" y="92"/>
                  </a:cubicBezTo>
                  <a:cubicBezTo>
                    <a:pt x="128" y="28"/>
                    <a:pt x="128" y="28"/>
                    <a:pt x="128" y="28"/>
                  </a:cubicBezTo>
                  <a:cubicBezTo>
                    <a:pt x="120" y="28"/>
                    <a:pt x="120" y="28"/>
                    <a:pt x="120" y="28"/>
                  </a:cubicBezTo>
                  <a:cubicBezTo>
                    <a:pt x="120" y="12"/>
                    <a:pt x="108" y="0"/>
                    <a:pt x="92" y="0"/>
                  </a:cubicBezTo>
                  <a:moveTo>
                    <a:pt x="112" y="28"/>
                  </a:moveTo>
                  <a:cubicBezTo>
                    <a:pt x="72" y="28"/>
                    <a:pt x="72" y="28"/>
                    <a:pt x="72" y="28"/>
                  </a:cubicBezTo>
                  <a:cubicBezTo>
                    <a:pt x="72" y="17"/>
                    <a:pt x="81" y="8"/>
                    <a:pt x="92" y="8"/>
                  </a:cubicBezTo>
                  <a:cubicBezTo>
                    <a:pt x="103" y="8"/>
                    <a:pt x="112" y="17"/>
                    <a:pt x="112" y="28"/>
                  </a:cubicBezTo>
                  <a:moveTo>
                    <a:pt x="8" y="28"/>
                  </a:moveTo>
                  <a:cubicBezTo>
                    <a:pt x="8" y="17"/>
                    <a:pt x="17" y="8"/>
                    <a:pt x="28" y="8"/>
                  </a:cubicBezTo>
                  <a:cubicBezTo>
                    <a:pt x="73" y="8"/>
                    <a:pt x="73" y="8"/>
                    <a:pt x="73" y="8"/>
                  </a:cubicBezTo>
                  <a:cubicBezTo>
                    <a:pt x="68" y="13"/>
                    <a:pt x="64" y="20"/>
                    <a:pt x="64" y="28"/>
                  </a:cubicBezTo>
                  <a:cubicBezTo>
                    <a:pt x="64" y="84"/>
                    <a:pt x="64" y="84"/>
                    <a:pt x="64" y="84"/>
                  </a:cubicBezTo>
                  <a:cubicBezTo>
                    <a:pt x="8" y="84"/>
                    <a:pt x="8" y="84"/>
                    <a:pt x="8" y="84"/>
                  </a:cubicBezTo>
                  <a:lnTo>
                    <a:pt x="8" y="28"/>
                  </a:lnTo>
                  <a:close/>
                  <a:moveTo>
                    <a:pt x="120" y="84"/>
                  </a:moveTo>
                  <a:cubicBezTo>
                    <a:pt x="72" y="84"/>
                    <a:pt x="72" y="84"/>
                    <a:pt x="72" y="84"/>
                  </a:cubicBezTo>
                  <a:cubicBezTo>
                    <a:pt x="72" y="76"/>
                    <a:pt x="72" y="76"/>
                    <a:pt x="72" y="76"/>
                  </a:cubicBezTo>
                  <a:cubicBezTo>
                    <a:pt x="96" y="76"/>
                    <a:pt x="96" y="76"/>
                    <a:pt x="96" y="76"/>
                  </a:cubicBezTo>
                  <a:cubicBezTo>
                    <a:pt x="96" y="68"/>
                    <a:pt x="96" y="68"/>
                    <a:pt x="96" y="68"/>
                  </a:cubicBezTo>
                  <a:cubicBezTo>
                    <a:pt x="72" y="68"/>
                    <a:pt x="72" y="68"/>
                    <a:pt x="72" y="68"/>
                  </a:cubicBezTo>
                  <a:cubicBezTo>
                    <a:pt x="72" y="60"/>
                    <a:pt x="72" y="60"/>
                    <a:pt x="72" y="60"/>
                  </a:cubicBezTo>
                  <a:cubicBezTo>
                    <a:pt x="88" y="60"/>
                    <a:pt x="88" y="60"/>
                    <a:pt x="88" y="60"/>
                  </a:cubicBezTo>
                  <a:cubicBezTo>
                    <a:pt x="88" y="52"/>
                    <a:pt x="88" y="52"/>
                    <a:pt x="88" y="52"/>
                  </a:cubicBezTo>
                  <a:cubicBezTo>
                    <a:pt x="72" y="52"/>
                    <a:pt x="72" y="52"/>
                    <a:pt x="72" y="52"/>
                  </a:cubicBezTo>
                  <a:cubicBezTo>
                    <a:pt x="72" y="36"/>
                    <a:pt x="72" y="36"/>
                    <a:pt x="72" y="36"/>
                  </a:cubicBezTo>
                  <a:cubicBezTo>
                    <a:pt x="120" y="36"/>
                    <a:pt x="120" y="36"/>
                    <a:pt x="120" y="36"/>
                  </a:cubicBezTo>
                  <a:lnTo>
                    <a:pt x="120" y="84"/>
                  </a:lnTo>
                  <a:close/>
                  <a:moveTo>
                    <a:pt x="44" y="28"/>
                  </a:moveTo>
                  <a:cubicBezTo>
                    <a:pt x="44" y="52"/>
                    <a:pt x="44" y="52"/>
                    <a:pt x="44" y="52"/>
                  </a:cubicBezTo>
                  <a:cubicBezTo>
                    <a:pt x="36" y="52"/>
                    <a:pt x="36" y="52"/>
                    <a:pt x="36" y="52"/>
                  </a:cubicBezTo>
                  <a:cubicBezTo>
                    <a:pt x="36" y="36"/>
                    <a:pt x="36" y="36"/>
                    <a:pt x="36" y="36"/>
                  </a:cubicBezTo>
                  <a:cubicBezTo>
                    <a:pt x="28" y="36"/>
                    <a:pt x="28" y="36"/>
                    <a:pt x="28" y="36"/>
                  </a:cubicBezTo>
                  <a:cubicBezTo>
                    <a:pt x="28" y="28"/>
                    <a:pt x="28" y="28"/>
                    <a:pt x="28" y="28"/>
                  </a:cubicBezTo>
                  <a:lnTo>
                    <a:pt x="44" y="28"/>
                  </a:lnTo>
                  <a:close/>
                  <a:moveTo>
                    <a:pt x="112" y="52"/>
                  </a:moveTo>
                  <a:cubicBezTo>
                    <a:pt x="104" y="52"/>
                    <a:pt x="104" y="52"/>
                    <a:pt x="104" y="52"/>
                  </a:cubicBezTo>
                  <a:cubicBezTo>
                    <a:pt x="104" y="44"/>
                    <a:pt x="104" y="44"/>
                    <a:pt x="104" y="44"/>
                  </a:cubicBezTo>
                  <a:cubicBezTo>
                    <a:pt x="112" y="44"/>
                    <a:pt x="112" y="44"/>
                    <a:pt x="112" y="44"/>
                  </a:cubicBezTo>
                  <a:lnTo>
                    <a:pt x="112" y="5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0"/>
            <p:cNvSpPr>
              <a:spLocks noChangeAspect="1" noEditPoints="1"/>
            </p:cNvSpPr>
            <p:nvPr/>
          </p:nvSpPr>
          <p:spPr bwMode="auto">
            <a:xfrm>
              <a:off x="8475622" y="5535108"/>
              <a:ext cx="372334" cy="318943"/>
            </a:xfrm>
            <a:custGeom>
              <a:avLst/>
              <a:gdLst>
                <a:gd name="T0" fmla="*/ 246 w 265"/>
                <a:gd name="T1" fmla="*/ 208 h 227"/>
                <a:gd name="T2" fmla="*/ 142 w 265"/>
                <a:gd name="T3" fmla="*/ 208 h 227"/>
                <a:gd name="T4" fmla="*/ 142 w 265"/>
                <a:gd name="T5" fmla="*/ 123 h 227"/>
                <a:gd name="T6" fmla="*/ 19 w 265"/>
                <a:gd name="T7" fmla="*/ 123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42 h 227"/>
                <a:gd name="T28" fmla="*/ 123 w 265"/>
                <a:gd name="T29" fmla="*/ 142 h 227"/>
                <a:gd name="T30" fmla="*/ 123 w 265"/>
                <a:gd name="T31" fmla="*/ 208 h 227"/>
                <a:gd name="T32" fmla="*/ 19 w 265"/>
                <a:gd name="T33" fmla="*/ 208 h 227"/>
                <a:gd name="T34" fmla="*/ 19 w 265"/>
                <a:gd name="T35" fmla="*/ 142 h 227"/>
                <a:gd name="T36" fmla="*/ 263 w 265"/>
                <a:gd name="T37" fmla="*/ 17 h 227"/>
                <a:gd name="T38" fmla="*/ 194 w 265"/>
                <a:gd name="T39" fmla="*/ 85 h 227"/>
                <a:gd name="T40" fmla="*/ 227 w 265"/>
                <a:gd name="T41" fmla="*/ 85 h 227"/>
                <a:gd name="T42" fmla="*/ 227 w 265"/>
                <a:gd name="T43" fmla="*/ 104 h 227"/>
                <a:gd name="T44" fmla="*/ 161 w 265"/>
                <a:gd name="T45" fmla="*/ 104 h 227"/>
                <a:gd name="T46" fmla="*/ 161 w 265"/>
                <a:gd name="T47" fmla="*/ 38 h 227"/>
                <a:gd name="T48" fmla="*/ 180 w 265"/>
                <a:gd name="T49" fmla="*/ 38 h 227"/>
                <a:gd name="T50" fmla="*/ 180 w 265"/>
                <a:gd name="T51" fmla="*/ 71 h 227"/>
                <a:gd name="T52" fmla="*/ 251 w 265"/>
                <a:gd name="T53" fmla="*/ 3 h 227"/>
                <a:gd name="T54" fmla="*/ 263 w 265"/>
                <a:gd name="T55" fmla="*/ 1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42" y="208"/>
                  </a:lnTo>
                  <a:lnTo>
                    <a:pt x="142" y="123"/>
                  </a:lnTo>
                  <a:lnTo>
                    <a:pt x="19" y="123"/>
                  </a:lnTo>
                  <a:lnTo>
                    <a:pt x="19" y="19"/>
                  </a:lnTo>
                  <a:lnTo>
                    <a:pt x="180" y="19"/>
                  </a:lnTo>
                  <a:lnTo>
                    <a:pt x="180" y="0"/>
                  </a:lnTo>
                  <a:lnTo>
                    <a:pt x="0" y="0"/>
                  </a:lnTo>
                  <a:lnTo>
                    <a:pt x="0" y="227"/>
                  </a:lnTo>
                  <a:lnTo>
                    <a:pt x="265" y="227"/>
                  </a:lnTo>
                  <a:lnTo>
                    <a:pt x="265" y="85"/>
                  </a:lnTo>
                  <a:lnTo>
                    <a:pt x="246" y="85"/>
                  </a:lnTo>
                  <a:lnTo>
                    <a:pt x="246" y="208"/>
                  </a:lnTo>
                  <a:close/>
                  <a:moveTo>
                    <a:pt x="19" y="142"/>
                  </a:moveTo>
                  <a:lnTo>
                    <a:pt x="123" y="142"/>
                  </a:lnTo>
                  <a:lnTo>
                    <a:pt x="123" y="208"/>
                  </a:lnTo>
                  <a:lnTo>
                    <a:pt x="19" y="208"/>
                  </a:lnTo>
                  <a:lnTo>
                    <a:pt x="19" y="142"/>
                  </a:lnTo>
                  <a:close/>
                  <a:moveTo>
                    <a:pt x="263" y="17"/>
                  </a:moveTo>
                  <a:lnTo>
                    <a:pt x="194" y="85"/>
                  </a:lnTo>
                  <a:lnTo>
                    <a:pt x="227" y="85"/>
                  </a:lnTo>
                  <a:lnTo>
                    <a:pt x="227" y="104"/>
                  </a:lnTo>
                  <a:lnTo>
                    <a:pt x="161" y="104"/>
                  </a:lnTo>
                  <a:lnTo>
                    <a:pt x="161" y="38"/>
                  </a:lnTo>
                  <a:lnTo>
                    <a:pt x="180" y="38"/>
                  </a:lnTo>
                  <a:lnTo>
                    <a:pt x="180" y="71"/>
                  </a:lnTo>
                  <a:lnTo>
                    <a:pt x="251" y="3"/>
                  </a:lnTo>
                  <a:lnTo>
                    <a:pt x="263" y="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53"/>
            <p:cNvSpPr>
              <a:spLocks noChangeAspect="1"/>
            </p:cNvSpPr>
            <p:nvPr/>
          </p:nvSpPr>
          <p:spPr bwMode="auto">
            <a:xfrm>
              <a:off x="4149261" y="5508412"/>
              <a:ext cx="345638" cy="345639"/>
            </a:xfrm>
            <a:custGeom>
              <a:avLst/>
              <a:gdLst>
                <a:gd name="connsiteX0" fmla="*/ 195263 w 390525"/>
                <a:gd name="connsiteY0" fmla="*/ 58738 h 390526"/>
                <a:gd name="connsiteX1" fmla="*/ 330200 w 390525"/>
                <a:gd name="connsiteY1" fmla="*/ 58738 h 390526"/>
                <a:gd name="connsiteX2" fmla="*/ 330200 w 390525"/>
                <a:gd name="connsiteY2" fmla="*/ 195263 h 390526"/>
                <a:gd name="connsiteX3" fmla="*/ 300037 w 390525"/>
                <a:gd name="connsiteY3" fmla="*/ 195263 h 390526"/>
                <a:gd name="connsiteX4" fmla="*/ 300037 w 390525"/>
                <a:gd name="connsiteY4" fmla="*/ 107951 h 390526"/>
                <a:gd name="connsiteX5" fmla="*/ 49213 w 390525"/>
                <a:gd name="connsiteY5" fmla="*/ 360364 h 390526"/>
                <a:gd name="connsiteX6" fmla="*/ 134937 w 390525"/>
                <a:gd name="connsiteY6" fmla="*/ 360364 h 390526"/>
                <a:gd name="connsiteX7" fmla="*/ 134937 w 390525"/>
                <a:gd name="connsiteY7" fmla="*/ 390526 h 390526"/>
                <a:gd name="connsiteX8" fmla="*/ 0 w 390525"/>
                <a:gd name="connsiteY8" fmla="*/ 390526 h 390526"/>
                <a:gd name="connsiteX9" fmla="*/ 0 w 390525"/>
                <a:gd name="connsiteY9" fmla="*/ 254001 h 390526"/>
                <a:gd name="connsiteX10" fmla="*/ 30163 w 390525"/>
                <a:gd name="connsiteY10" fmla="*/ 254001 h 390526"/>
                <a:gd name="connsiteX11" fmla="*/ 30163 w 390525"/>
                <a:gd name="connsiteY11" fmla="*/ 336551 h 390526"/>
                <a:gd name="connsiteX12" fmla="*/ 277813 w 390525"/>
                <a:gd name="connsiteY12" fmla="*/ 88901 h 390526"/>
                <a:gd name="connsiteX13" fmla="*/ 195263 w 390525"/>
                <a:gd name="connsiteY13" fmla="*/ 88901 h 390526"/>
                <a:gd name="connsiteX14" fmla="*/ 0 w 390525"/>
                <a:gd name="connsiteY14" fmla="*/ 0 h 390526"/>
                <a:gd name="connsiteX15" fmla="*/ 390525 w 390525"/>
                <a:gd name="connsiteY15" fmla="*/ 0 h 390526"/>
                <a:gd name="connsiteX16" fmla="*/ 390525 w 390525"/>
                <a:gd name="connsiteY16" fmla="*/ 390525 h 390526"/>
                <a:gd name="connsiteX17" fmla="*/ 165100 w 390525"/>
                <a:gd name="connsiteY17" fmla="*/ 390525 h 390526"/>
                <a:gd name="connsiteX18" fmla="*/ 165100 w 390525"/>
                <a:gd name="connsiteY18" fmla="*/ 360363 h 390526"/>
                <a:gd name="connsiteX19" fmla="*/ 360363 w 390525"/>
                <a:gd name="connsiteY19" fmla="*/ 360363 h 390526"/>
                <a:gd name="connsiteX20" fmla="*/ 360363 w 390525"/>
                <a:gd name="connsiteY20" fmla="*/ 30163 h 390526"/>
                <a:gd name="connsiteX21" fmla="*/ 30163 w 390525"/>
                <a:gd name="connsiteY21" fmla="*/ 30163 h 390526"/>
                <a:gd name="connsiteX22" fmla="*/ 30163 w 390525"/>
                <a:gd name="connsiteY22" fmla="*/ 225425 h 390526"/>
                <a:gd name="connsiteX23" fmla="*/ 0 w 390525"/>
                <a:gd name="connsiteY23" fmla="*/ 225425 h 39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0525" h="390526">
                  <a:moveTo>
                    <a:pt x="195263" y="58738"/>
                  </a:moveTo>
                  <a:lnTo>
                    <a:pt x="330200" y="58738"/>
                  </a:lnTo>
                  <a:lnTo>
                    <a:pt x="330200" y="195263"/>
                  </a:lnTo>
                  <a:lnTo>
                    <a:pt x="300037" y="195263"/>
                  </a:lnTo>
                  <a:lnTo>
                    <a:pt x="300037" y="107951"/>
                  </a:lnTo>
                  <a:lnTo>
                    <a:pt x="49213" y="360364"/>
                  </a:lnTo>
                  <a:lnTo>
                    <a:pt x="134937" y="360364"/>
                  </a:lnTo>
                  <a:lnTo>
                    <a:pt x="134937" y="390526"/>
                  </a:lnTo>
                  <a:lnTo>
                    <a:pt x="0" y="390526"/>
                  </a:lnTo>
                  <a:lnTo>
                    <a:pt x="0" y="254001"/>
                  </a:lnTo>
                  <a:lnTo>
                    <a:pt x="30163" y="254001"/>
                  </a:lnTo>
                  <a:lnTo>
                    <a:pt x="30163" y="336551"/>
                  </a:lnTo>
                  <a:lnTo>
                    <a:pt x="277813" y="88901"/>
                  </a:lnTo>
                  <a:lnTo>
                    <a:pt x="195263" y="88901"/>
                  </a:lnTo>
                  <a:close/>
                  <a:moveTo>
                    <a:pt x="0" y="0"/>
                  </a:moveTo>
                  <a:lnTo>
                    <a:pt x="390525" y="0"/>
                  </a:lnTo>
                  <a:lnTo>
                    <a:pt x="390525" y="390525"/>
                  </a:lnTo>
                  <a:lnTo>
                    <a:pt x="165100" y="390525"/>
                  </a:lnTo>
                  <a:lnTo>
                    <a:pt x="165100" y="360363"/>
                  </a:lnTo>
                  <a:lnTo>
                    <a:pt x="360363" y="360363"/>
                  </a:lnTo>
                  <a:lnTo>
                    <a:pt x="360363" y="30163"/>
                  </a:lnTo>
                  <a:lnTo>
                    <a:pt x="30163" y="30163"/>
                  </a:lnTo>
                  <a:lnTo>
                    <a:pt x="30163" y="225425"/>
                  </a:lnTo>
                  <a:lnTo>
                    <a:pt x="0" y="22542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26"/>
            <p:cNvSpPr>
              <a:spLocks noChangeAspect="1"/>
            </p:cNvSpPr>
            <p:nvPr/>
          </p:nvSpPr>
          <p:spPr bwMode="auto">
            <a:xfrm>
              <a:off x="2263379" y="5588499"/>
              <a:ext cx="434156" cy="265552"/>
            </a:xfrm>
            <a:custGeom>
              <a:avLst/>
              <a:gdLst>
                <a:gd name="connsiteX0" fmla="*/ 11113 w 490538"/>
                <a:gd name="connsiteY0" fmla="*/ 269875 h 300038"/>
                <a:gd name="connsiteX1" fmla="*/ 490538 w 490538"/>
                <a:gd name="connsiteY1" fmla="*/ 269875 h 300038"/>
                <a:gd name="connsiteX2" fmla="*/ 490538 w 490538"/>
                <a:gd name="connsiteY2" fmla="*/ 300038 h 300038"/>
                <a:gd name="connsiteX3" fmla="*/ 11113 w 490538"/>
                <a:gd name="connsiteY3" fmla="*/ 300038 h 300038"/>
                <a:gd name="connsiteX4" fmla="*/ 385763 w 490538"/>
                <a:gd name="connsiteY4" fmla="*/ 0 h 300038"/>
                <a:gd name="connsiteX5" fmla="*/ 490538 w 490538"/>
                <a:gd name="connsiteY5" fmla="*/ 0 h 300038"/>
                <a:gd name="connsiteX6" fmla="*/ 490538 w 490538"/>
                <a:gd name="connsiteY6" fmla="*/ 104775 h 300038"/>
                <a:gd name="connsiteX7" fmla="*/ 460376 w 490538"/>
                <a:gd name="connsiteY7" fmla="*/ 104775 h 300038"/>
                <a:gd name="connsiteX8" fmla="*/ 460376 w 490538"/>
                <a:gd name="connsiteY8" fmla="*/ 50614 h 300038"/>
                <a:gd name="connsiteX9" fmla="*/ 280988 w 490538"/>
                <a:gd name="connsiteY9" fmla="*/ 228600 h 300038"/>
                <a:gd name="connsiteX10" fmla="*/ 146050 w 490538"/>
                <a:gd name="connsiteY10" fmla="*/ 93663 h 300038"/>
                <a:gd name="connsiteX11" fmla="*/ 17463 w 490538"/>
                <a:gd name="connsiteY11" fmla="*/ 222250 h 300038"/>
                <a:gd name="connsiteX12" fmla="*/ 0 w 490538"/>
                <a:gd name="connsiteY12" fmla="*/ 198438 h 300038"/>
                <a:gd name="connsiteX13" fmla="*/ 146050 w 490538"/>
                <a:gd name="connsiteY13" fmla="*/ 52388 h 300038"/>
                <a:gd name="connsiteX14" fmla="*/ 280988 w 490538"/>
                <a:gd name="connsiteY14" fmla="*/ 187325 h 300038"/>
                <a:gd name="connsiteX15" fmla="*/ 438150 w 490538"/>
                <a:gd name="connsiteY15" fmla="*/ 30163 h 300038"/>
                <a:gd name="connsiteX16" fmla="*/ 385763 w 490538"/>
                <a:gd name="connsiteY16" fmla="*/ 30163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0538" h="300038">
                  <a:moveTo>
                    <a:pt x="11113" y="269875"/>
                  </a:moveTo>
                  <a:lnTo>
                    <a:pt x="490538" y="269875"/>
                  </a:lnTo>
                  <a:lnTo>
                    <a:pt x="490538" y="300038"/>
                  </a:lnTo>
                  <a:lnTo>
                    <a:pt x="11113" y="300038"/>
                  </a:lnTo>
                  <a:close/>
                  <a:moveTo>
                    <a:pt x="385763" y="0"/>
                  </a:moveTo>
                  <a:lnTo>
                    <a:pt x="490538" y="0"/>
                  </a:lnTo>
                  <a:lnTo>
                    <a:pt x="490538" y="104775"/>
                  </a:lnTo>
                  <a:lnTo>
                    <a:pt x="460376" y="104775"/>
                  </a:lnTo>
                  <a:lnTo>
                    <a:pt x="460376" y="50614"/>
                  </a:lnTo>
                  <a:lnTo>
                    <a:pt x="280988" y="228600"/>
                  </a:lnTo>
                  <a:lnTo>
                    <a:pt x="146050" y="93663"/>
                  </a:lnTo>
                  <a:lnTo>
                    <a:pt x="17463" y="222250"/>
                  </a:lnTo>
                  <a:lnTo>
                    <a:pt x="0" y="198438"/>
                  </a:lnTo>
                  <a:lnTo>
                    <a:pt x="146050" y="52388"/>
                  </a:lnTo>
                  <a:lnTo>
                    <a:pt x="280988" y="187325"/>
                  </a:lnTo>
                  <a:lnTo>
                    <a:pt x="438150" y="30163"/>
                  </a:lnTo>
                  <a:lnTo>
                    <a:pt x="385763" y="3016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29"/>
            <p:cNvSpPr>
              <a:spLocks noChangeAspect="1" noEditPoints="1"/>
            </p:cNvSpPr>
            <p:nvPr/>
          </p:nvSpPr>
          <p:spPr bwMode="auto">
            <a:xfrm>
              <a:off x="5777507" y="5481717"/>
              <a:ext cx="424320" cy="372334"/>
            </a:xfrm>
            <a:custGeom>
              <a:avLst/>
              <a:gdLst>
                <a:gd name="T0" fmla="*/ 0 w 302"/>
                <a:gd name="T1" fmla="*/ 190 h 265"/>
                <a:gd name="T2" fmla="*/ 37 w 302"/>
                <a:gd name="T3" fmla="*/ 190 h 265"/>
                <a:gd name="T4" fmla="*/ 37 w 302"/>
                <a:gd name="T5" fmla="*/ 265 h 265"/>
                <a:gd name="T6" fmla="*/ 113 w 302"/>
                <a:gd name="T7" fmla="*/ 190 h 265"/>
                <a:gd name="T8" fmla="*/ 302 w 302"/>
                <a:gd name="T9" fmla="*/ 190 h 265"/>
                <a:gd name="T10" fmla="*/ 302 w 302"/>
                <a:gd name="T11" fmla="*/ 0 h 265"/>
                <a:gd name="T12" fmla="*/ 0 w 302"/>
                <a:gd name="T13" fmla="*/ 0 h 265"/>
                <a:gd name="T14" fmla="*/ 0 w 302"/>
                <a:gd name="T15" fmla="*/ 190 h 265"/>
                <a:gd name="T16" fmla="*/ 19 w 302"/>
                <a:gd name="T17" fmla="*/ 19 h 265"/>
                <a:gd name="T18" fmla="*/ 283 w 302"/>
                <a:gd name="T19" fmla="*/ 19 h 265"/>
                <a:gd name="T20" fmla="*/ 283 w 302"/>
                <a:gd name="T21" fmla="*/ 171 h 265"/>
                <a:gd name="T22" fmla="*/ 113 w 302"/>
                <a:gd name="T23" fmla="*/ 171 h 265"/>
                <a:gd name="T24" fmla="*/ 104 w 302"/>
                <a:gd name="T25" fmla="*/ 171 h 265"/>
                <a:gd name="T26" fmla="*/ 99 w 302"/>
                <a:gd name="T27" fmla="*/ 175 h 265"/>
                <a:gd name="T28" fmla="*/ 56 w 302"/>
                <a:gd name="T29" fmla="*/ 218 h 265"/>
                <a:gd name="T30" fmla="*/ 56 w 302"/>
                <a:gd name="T31" fmla="*/ 190 h 265"/>
                <a:gd name="T32" fmla="*/ 56 w 302"/>
                <a:gd name="T33" fmla="*/ 171 h 265"/>
                <a:gd name="T34" fmla="*/ 37 w 302"/>
                <a:gd name="T35" fmla="*/ 171 h 265"/>
                <a:gd name="T36" fmla="*/ 19 w 302"/>
                <a:gd name="T37" fmla="*/ 171 h 265"/>
                <a:gd name="T38" fmla="*/ 19 w 302"/>
                <a:gd name="T39" fmla="*/ 1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2" h="265">
                  <a:moveTo>
                    <a:pt x="0" y="190"/>
                  </a:moveTo>
                  <a:lnTo>
                    <a:pt x="37" y="190"/>
                  </a:lnTo>
                  <a:lnTo>
                    <a:pt x="37" y="265"/>
                  </a:lnTo>
                  <a:lnTo>
                    <a:pt x="113" y="190"/>
                  </a:lnTo>
                  <a:lnTo>
                    <a:pt x="302" y="190"/>
                  </a:lnTo>
                  <a:lnTo>
                    <a:pt x="302" y="0"/>
                  </a:lnTo>
                  <a:lnTo>
                    <a:pt x="0" y="0"/>
                  </a:lnTo>
                  <a:lnTo>
                    <a:pt x="0" y="190"/>
                  </a:lnTo>
                  <a:close/>
                  <a:moveTo>
                    <a:pt x="19" y="19"/>
                  </a:moveTo>
                  <a:lnTo>
                    <a:pt x="283" y="19"/>
                  </a:lnTo>
                  <a:lnTo>
                    <a:pt x="283" y="171"/>
                  </a:lnTo>
                  <a:lnTo>
                    <a:pt x="113" y="171"/>
                  </a:lnTo>
                  <a:lnTo>
                    <a:pt x="104" y="171"/>
                  </a:lnTo>
                  <a:lnTo>
                    <a:pt x="99" y="175"/>
                  </a:lnTo>
                  <a:lnTo>
                    <a:pt x="56" y="218"/>
                  </a:lnTo>
                  <a:lnTo>
                    <a:pt x="56" y="190"/>
                  </a:lnTo>
                  <a:lnTo>
                    <a:pt x="56" y="171"/>
                  </a:lnTo>
                  <a:lnTo>
                    <a:pt x="37" y="171"/>
                  </a:lnTo>
                  <a:lnTo>
                    <a:pt x="19" y="171"/>
                  </a:lnTo>
                  <a:lnTo>
                    <a:pt x="19" y="1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noChangeAspect="1"/>
            </p:cNvSpPr>
            <p:nvPr/>
          </p:nvSpPr>
          <p:spPr bwMode="auto">
            <a:xfrm>
              <a:off x="9404756" y="5508413"/>
              <a:ext cx="358284" cy="345638"/>
            </a:xfrm>
            <a:custGeom>
              <a:avLst/>
              <a:gdLst>
                <a:gd name="T0" fmla="*/ 28 w 108"/>
                <a:gd name="T1" fmla="*/ 36 h 104"/>
                <a:gd name="T2" fmla="*/ 15 w 108"/>
                <a:gd name="T3" fmla="*/ 36 h 104"/>
                <a:gd name="T4" fmla="*/ 56 w 108"/>
                <a:gd name="T5" fmla="*/ 8 h 104"/>
                <a:gd name="T6" fmla="*/ 100 w 108"/>
                <a:gd name="T7" fmla="*/ 52 h 104"/>
                <a:gd name="T8" fmla="*/ 56 w 108"/>
                <a:gd name="T9" fmla="*/ 96 h 104"/>
                <a:gd name="T10" fmla="*/ 12 w 108"/>
                <a:gd name="T11" fmla="*/ 52 h 104"/>
                <a:gd name="T12" fmla="*/ 4 w 108"/>
                <a:gd name="T13" fmla="*/ 52 h 104"/>
                <a:gd name="T14" fmla="*/ 56 w 108"/>
                <a:gd name="T15" fmla="*/ 104 h 104"/>
                <a:gd name="T16" fmla="*/ 108 w 108"/>
                <a:gd name="T17" fmla="*/ 52 h 104"/>
                <a:gd name="T18" fmla="*/ 56 w 108"/>
                <a:gd name="T19" fmla="*/ 0 h 104"/>
                <a:gd name="T20" fmla="*/ 8 w 108"/>
                <a:gd name="T21" fmla="*/ 32 h 104"/>
                <a:gd name="T22" fmla="*/ 8 w 108"/>
                <a:gd name="T23" fmla="*/ 16 h 104"/>
                <a:gd name="T24" fmla="*/ 0 w 108"/>
                <a:gd name="T25" fmla="*/ 16 h 104"/>
                <a:gd name="T26" fmla="*/ 0 w 108"/>
                <a:gd name="T27" fmla="*/ 44 h 104"/>
                <a:gd name="T28" fmla="*/ 28 w 108"/>
                <a:gd name="T29" fmla="*/ 44 h 104"/>
                <a:gd name="T30" fmla="*/ 28 w 108"/>
                <a:gd name="T31" fmla="*/ 3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04">
                  <a:moveTo>
                    <a:pt x="28" y="36"/>
                  </a:moveTo>
                  <a:cubicBezTo>
                    <a:pt x="15" y="36"/>
                    <a:pt x="15" y="36"/>
                    <a:pt x="15" y="36"/>
                  </a:cubicBezTo>
                  <a:cubicBezTo>
                    <a:pt x="21" y="19"/>
                    <a:pt x="37" y="8"/>
                    <a:pt x="56" y="8"/>
                  </a:cubicBezTo>
                  <a:cubicBezTo>
                    <a:pt x="80" y="8"/>
                    <a:pt x="100" y="27"/>
                    <a:pt x="100" y="52"/>
                  </a:cubicBezTo>
                  <a:cubicBezTo>
                    <a:pt x="100" y="76"/>
                    <a:pt x="80" y="96"/>
                    <a:pt x="56" y="96"/>
                  </a:cubicBezTo>
                  <a:cubicBezTo>
                    <a:pt x="31" y="96"/>
                    <a:pt x="12" y="76"/>
                    <a:pt x="12" y="52"/>
                  </a:cubicBezTo>
                  <a:cubicBezTo>
                    <a:pt x="4" y="52"/>
                    <a:pt x="4" y="52"/>
                    <a:pt x="4" y="52"/>
                  </a:cubicBezTo>
                  <a:cubicBezTo>
                    <a:pt x="4" y="80"/>
                    <a:pt x="27" y="104"/>
                    <a:pt x="56" y="104"/>
                  </a:cubicBezTo>
                  <a:cubicBezTo>
                    <a:pt x="84" y="104"/>
                    <a:pt x="108" y="80"/>
                    <a:pt x="108" y="52"/>
                  </a:cubicBezTo>
                  <a:cubicBezTo>
                    <a:pt x="108" y="23"/>
                    <a:pt x="84" y="0"/>
                    <a:pt x="56" y="0"/>
                  </a:cubicBezTo>
                  <a:cubicBezTo>
                    <a:pt x="34" y="0"/>
                    <a:pt x="16" y="13"/>
                    <a:pt x="8" y="32"/>
                  </a:cubicBezTo>
                  <a:cubicBezTo>
                    <a:pt x="8" y="16"/>
                    <a:pt x="8" y="16"/>
                    <a:pt x="8" y="16"/>
                  </a:cubicBezTo>
                  <a:cubicBezTo>
                    <a:pt x="0" y="16"/>
                    <a:pt x="0" y="16"/>
                    <a:pt x="0" y="16"/>
                  </a:cubicBezTo>
                  <a:cubicBezTo>
                    <a:pt x="0" y="44"/>
                    <a:pt x="0" y="44"/>
                    <a:pt x="0" y="44"/>
                  </a:cubicBezTo>
                  <a:cubicBezTo>
                    <a:pt x="28" y="44"/>
                    <a:pt x="28" y="44"/>
                    <a:pt x="28" y="44"/>
                  </a:cubicBezTo>
                  <a:lnTo>
                    <a:pt x="28" y="3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25"/>
            <p:cNvSpPr>
              <a:spLocks noChangeAspect="1" noChangeArrowheads="1"/>
            </p:cNvSpPr>
            <p:nvPr/>
          </p:nvSpPr>
          <p:spPr bwMode="auto">
            <a:xfrm>
              <a:off x="4917075" y="5588499"/>
              <a:ext cx="425726" cy="265552"/>
            </a:xfrm>
            <a:custGeom>
              <a:avLst/>
              <a:gdLst>
                <a:gd name="connsiteX0" fmla="*/ 0 w 481013"/>
                <a:gd name="connsiteY0" fmla="*/ 269875 h 300038"/>
                <a:gd name="connsiteX1" fmla="*/ 481013 w 481013"/>
                <a:gd name="connsiteY1" fmla="*/ 269875 h 300038"/>
                <a:gd name="connsiteX2" fmla="*/ 481013 w 481013"/>
                <a:gd name="connsiteY2" fmla="*/ 300038 h 300038"/>
                <a:gd name="connsiteX3" fmla="*/ 0 w 481013"/>
                <a:gd name="connsiteY3" fmla="*/ 300038 h 300038"/>
                <a:gd name="connsiteX4" fmla="*/ 90488 w 481013"/>
                <a:gd name="connsiteY4" fmla="*/ 209550 h 300038"/>
                <a:gd name="connsiteX5" fmla="*/ 150813 w 481013"/>
                <a:gd name="connsiteY5" fmla="*/ 209550 h 300038"/>
                <a:gd name="connsiteX6" fmla="*/ 150813 w 481013"/>
                <a:gd name="connsiteY6" fmla="*/ 239713 h 300038"/>
                <a:gd name="connsiteX7" fmla="*/ 90488 w 481013"/>
                <a:gd name="connsiteY7" fmla="*/ 239713 h 300038"/>
                <a:gd name="connsiteX8" fmla="*/ 0 w 481013"/>
                <a:gd name="connsiteY8" fmla="*/ 209550 h 300038"/>
                <a:gd name="connsiteX9" fmla="*/ 60325 w 481013"/>
                <a:gd name="connsiteY9" fmla="*/ 209550 h 300038"/>
                <a:gd name="connsiteX10" fmla="*/ 60325 w 481013"/>
                <a:gd name="connsiteY10" fmla="*/ 239713 h 300038"/>
                <a:gd name="connsiteX11" fmla="*/ 0 w 481013"/>
                <a:gd name="connsiteY11" fmla="*/ 239713 h 300038"/>
                <a:gd name="connsiteX12" fmla="*/ 376238 w 481013"/>
                <a:gd name="connsiteY12" fmla="*/ 0 h 300038"/>
                <a:gd name="connsiteX13" fmla="*/ 481013 w 481013"/>
                <a:gd name="connsiteY13" fmla="*/ 0 h 300038"/>
                <a:gd name="connsiteX14" fmla="*/ 481013 w 481013"/>
                <a:gd name="connsiteY14" fmla="*/ 104775 h 300038"/>
                <a:gd name="connsiteX15" fmla="*/ 450851 w 481013"/>
                <a:gd name="connsiteY15" fmla="*/ 104775 h 300038"/>
                <a:gd name="connsiteX16" fmla="*/ 450851 w 481013"/>
                <a:gd name="connsiteY16" fmla="*/ 53192 h 300038"/>
                <a:gd name="connsiteX17" fmla="*/ 258763 w 481013"/>
                <a:gd name="connsiteY17" fmla="*/ 239713 h 300038"/>
                <a:gd name="connsiteX18" fmla="*/ 180975 w 481013"/>
                <a:gd name="connsiteY18" fmla="*/ 239713 h 300038"/>
                <a:gd name="connsiteX19" fmla="*/ 180975 w 481013"/>
                <a:gd name="connsiteY19" fmla="*/ 209550 h 300038"/>
                <a:gd name="connsiteX20" fmla="*/ 247650 w 481013"/>
                <a:gd name="connsiteY20" fmla="*/ 209550 h 300038"/>
                <a:gd name="connsiteX21" fmla="*/ 427038 w 481013"/>
                <a:gd name="connsiteY21" fmla="*/ 30162 h 300038"/>
                <a:gd name="connsiteX22" fmla="*/ 376238 w 481013"/>
                <a:gd name="connsiteY22" fmla="*/ 30162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1013" h="300038">
                  <a:moveTo>
                    <a:pt x="0" y="269875"/>
                  </a:moveTo>
                  <a:lnTo>
                    <a:pt x="481013" y="269875"/>
                  </a:lnTo>
                  <a:lnTo>
                    <a:pt x="481013" y="300038"/>
                  </a:lnTo>
                  <a:lnTo>
                    <a:pt x="0" y="300038"/>
                  </a:lnTo>
                  <a:close/>
                  <a:moveTo>
                    <a:pt x="90488" y="209550"/>
                  </a:moveTo>
                  <a:lnTo>
                    <a:pt x="150813" y="209550"/>
                  </a:lnTo>
                  <a:lnTo>
                    <a:pt x="150813" y="239713"/>
                  </a:lnTo>
                  <a:lnTo>
                    <a:pt x="90488" y="239713"/>
                  </a:lnTo>
                  <a:close/>
                  <a:moveTo>
                    <a:pt x="0" y="209550"/>
                  </a:moveTo>
                  <a:lnTo>
                    <a:pt x="60325" y="209550"/>
                  </a:lnTo>
                  <a:lnTo>
                    <a:pt x="60325" y="239713"/>
                  </a:lnTo>
                  <a:lnTo>
                    <a:pt x="0" y="239713"/>
                  </a:lnTo>
                  <a:close/>
                  <a:moveTo>
                    <a:pt x="376238" y="0"/>
                  </a:moveTo>
                  <a:lnTo>
                    <a:pt x="481013" y="0"/>
                  </a:lnTo>
                  <a:lnTo>
                    <a:pt x="481013" y="104775"/>
                  </a:lnTo>
                  <a:lnTo>
                    <a:pt x="450851" y="104775"/>
                  </a:lnTo>
                  <a:lnTo>
                    <a:pt x="450851" y="53192"/>
                  </a:lnTo>
                  <a:lnTo>
                    <a:pt x="258763" y="239713"/>
                  </a:lnTo>
                  <a:lnTo>
                    <a:pt x="180975" y="239713"/>
                  </a:lnTo>
                  <a:lnTo>
                    <a:pt x="180975" y="209550"/>
                  </a:lnTo>
                  <a:lnTo>
                    <a:pt x="247650" y="209550"/>
                  </a:lnTo>
                  <a:lnTo>
                    <a:pt x="427038" y="30162"/>
                  </a:lnTo>
                  <a:lnTo>
                    <a:pt x="376238" y="30162"/>
                  </a:lnTo>
                  <a:close/>
                </a:path>
              </a:pathLst>
            </a:custGeom>
            <a:grpFill/>
            <a:ln>
              <a:noFill/>
            </a:ln>
          </p:spPr>
          <p:txBody>
            <a:bodyPr vert="horz" wrap="square" lIns="91440" tIns="45720" rIns="91440" bIns="45720" numCol="1" anchor="t" anchorCtr="0" compatLnSpc="1">
              <a:prstTxWarp prst="textNoShape">
                <a:avLst/>
              </a:prstTxWarp>
            </a:bodyPr>
            <a:lstStyle/>
            <a:p>
              <a:r>
                <a:rPr lang="en-US" dirty="0"/>
                <a:t> </a:t>
              </a:r>
            </a:p>
          </p:txBody>
        </p:sp>
        <p:sp>
          <p:nvSpPr>
            <p:cNvPr id="125" name="Freeform 124"/>
            <p:cNvSpPr>
              <a:spLocks noChangeAspect="1" noChangeArrowheads="1"/>
            </p:cNvSpPr>
            <p:nvPr/>
          </p:nvSpPr>
          <p:spPr bwMode="auto">
            <a:xfrm>
              <a:off x="422287" y="5588499"/>
              <a:ext cx="424320" cy="265552"/>
            </a:xfrm>
            <a:custGeom>
              <a:avLst/>
              <a:gdLst>
                <a:gd name="connsiteX0" fmla="*/ 0 w 479425"/>
                <a:gd name="connsiteY0" fmla="*/ 0 h 300038"/>
                <a:gd name="connsiteX1" fmla="*/ 179388 w 479425"/>
                <a:gd name="connsiteY1" fmla="*/ 0 h 300038"/>
                <a:gd name="connsiteX2" fmla="*/ 179388 w 479425"/>
                <a:gd name="connsiteY2" fmla="*/ 44450 h 300038"/>
                <a:gd name="connsiteX3" fmla="*/ 330200 w 479425"/>
                <a:gd name="connsiteY3" fmla="*/ 44450 h 300038"/>
                <a:gd name="connsiteX4" fmla="*/ 330200 w 479425"/>
                <a:gd name="connsiteY4" fmla="*/ 134937 h 300038"/>
                <a:gd name="connsiteX5" fmla="*/ 479425 w 479425"/>
                <a:gd name="connsiteY5" fmla="*/ 134937 h 300038"/>
                <a:gd name="connsiteX6" fmla="*/ 479425 w 479425"/>
                <a:gd name="connsiteY6" fmla="*/ 165100 h 300038"/>
                <a:gd name="connsiteX7" fmla="*/ 330200 w 479425"/>
                <a:gd name="connsiteY7" fmla="*/ 165100 h 300038"/>
                <a:gd name="connsiteX8" fmla="*/ 330200 w 479425"/>
                <a:gd name="connsiteY8" fmla="*/ 255588 h 300038"/>
                <a:gd name="connsiteX9" fmla="*/ 179388 w 479425"/>
                <a:gd name="connsiteY9" fmla="*/ 255588 h 300038"/>
                <a:gd name="connsiteX10" fmla="*/ 179388 w 479425"/>
                <a:gd name="connsiteY10" fmla="*/ 300038 h 300038"/>
                <a:gd name="connsiteX11" fmla="*/ 0 w 479425"/>
                <a:gd name="connsiteY11" fmla="*/ 300038 h 300038"/>
                <a:gd name="connsiteX12" fmla="*/ 0 w 479425"/>
                <a:gd name="connsiteY12" fmla="*/ 269875 h 300038"/>
                <a:gd name="connsiteX13" fmla="*/ 149225 w 479425"/>
                <a:gd name="connsiteY13" fmla="*/ 269875 h 300038"/>
                <a:gd name="connsiteX14" fmla="*/ 149225 w 479425"/>
                <a:gd name="connsiteY14" fmla="*/ 209550 h 300038"/>
                <a:gd name="connsiteX15" fmla="*/ 0 w 479425"/>
                <a:gd name="connsiteY15" fmla="*/ 209550 h 300038"/>
                <a:gd name="connsiteX16" fmla="*/ 0 w 479425"/>
                <a:gd name="connsiteY16" fmla="*/ 180975 h 300038"/>
                <a:gd name="connsiteX17" fmla="*/ 179388 w 479425"/>
                <a:gd name="connsiteY17" fmla="*/ 180975 h 300038"/>
                <a:gd name="connsiteX18" fmla="*/ 179388 w 479425"/>
                <a:gd name="connsiteY18" fmla="*/ 225425 h 300038"/>
                <a:gd name="connsiteX19" fmla="*/ 300037 w 479425"/>
                <a:gd name="connsiteY19" fmla="*/ 225425 h 300038"/>
                <a:gd name="connsiteX20" fmla="*/ 300037 w 479425"/>
                <a:gd name="connsiteY20" fmla="*/ 74613 h 300038"/>
                <a:gd name="connsiteX21" fmla="*/ 179388 w 479425"/>
                <a:gd name="connsiteY21" fmla="*/ 74613 h 300038"/>
                <a:gd name="connsiteX22" fmla="*/ 179388 w 479425"/>
                <a:gd name="connsiteY22" fmla="*/ 120650 h 300038"/>
                <a:gd name="connsiteX23" fmla="*/ 0 w 479425"/>
                <a:gd name="connsiteY23" fmla="*/ 120650 h 300038"/>
                <a:gd name="connsiteX24" fmla="*/ 0 w 479425"/>
                <a:gd name="connsiteY24" fmla="*/ 90487 h 300038"/>
                <a:gd name="connsiteX25" fmla="*/ 149225 w 479425"/>
                <a:gd name="connsiteY25" fmla="*/ 90487 h 300038"/>
                <a:gd name="connsiteX26" fmla="*/ 149225 w 479425"/>
                <a:gd name="connsiteY26" fmla="*/ 30162 h 300038"/>
                <a:gd name="connsiteX27" fmla="*/ 0 w 479425"/>
                <a:gd name="connsiteY27" fmla="*/ 30162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9425" h="300038">
                  <a:moveTo>
                    <a:pt x="0" y="0"/>
                  </a:moveTo>
                  <a:lnTo>
                    <a:pt x="179388" y="0"/>
                  </a:lnTo>
                  <a:lnTo>
                    <a:pt x="179388" y="44450"/>
                  </a:lnTo>
                  <a:lnTo>
                    <a:pt x="330200" y="44450"/>
                  </a:lnTo>
                  <a:lnTo>
                    <a:pt x="330200" y="134937"/>
                  </a:lnTo>
                  <a:lnTo>
                    <a:pt x="479425" y="134937"/>
                  </a:lnTo>
                  <a:lnTo>
                    <a:pt x="479425" y="165100"/>
                  </a:lnTo>
                  <a:lnTo>
                    <a:pt x="330200" y="165100"/>
                  </a:lnTo>
                  <a:lnTo>
                    <a:pt x="330200" y="255588"/>
                  </a:lnTo>
                  <a:lnTo>
                    <a:pt x="179388" y="255588"/>
                  </a:lnTo>
                  <a:lnTo>
                    <a:pt x="179388" y="300038"/>
                  </a:lnTo>
                  <a:lnTo>
                    <a:pt x="0" y="300038"/>
                  </a:lnTo>
                  <a:lnTo>
                    <a:pt x="0" y="269875"/>
                  </a:lnTo>
                  <a:lnTo>
                    <a:pt x="149225" y="269875"/>
                  </a:lnTo>
                  <a:lnTo>
                    <a:pt x="149225" y="209550"/>
                  </a:lnTo>
                  <a:lnTo>
                    <a:pt x="0" y="209550"/>
                  </a:lnTo>
                  <a:lnTo>
                    <a:pt x="0" y="180975"/>
                  </a:lnTo>
                  <a:lnTo>
                    <a:pt x="179388" y="180975"/>
                  </a:lnTo>
                  <a:lnTo>
                    <a:pt x="179388" y="225425"/>
                  </a:lnTo>
                  <a:lnTo>
                    <a:pt x="300037" y="225425"/>
                  </a:lnTo>
                  <a:lnTo>
                    <a:pt x="300037" y="74613"/>
                  </a:lnTo>
                  <a:lnTo>
                    <a:pt x="179388" y="74613"/>
                  </a:lnTo>
                  <a:lnTo>
                    <a:pt x="179388" y="120650"/>
                  </a:lnTo>
                  <a:lnTo>
                    <a:pt x="0" y="120650"/>
                  </a:lnTo>
                  <a:lnTo>
                    <a:pt x="0" y="90487"/>
                  </a:lnTo>
                  <a:lnTo>
                    <a:pt x="149225" y="90487"/>
                  </a:lnTo>
                  <a:lnTo>
                    <a:pt x="149225" y="30162"/>
                  </a:lnTo>
                  <a:lnTo>
                    <a:pt x="0" y="3016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53"/>
            <p:cNvSpPr>
              <a:spLocks noChangeAspect="1" noEditPoints="1"/>
            </p:cNvSpPr>
            <p:nvPr/>
          </p:nvSpPr>
          <p:spPr bwMode="auto">
            <a:xfrm>
              <a:off x="3199162" y="5613790"/>
              <a:ext cx="424320" cy="240261"/>
            </a:xfrm>
            <a:custGeom>
              <a:avLst/>
              <a:gdLst>
                <a:gd name="T0" fmla="*/ 302 w 302"/>
                <a:gd name="T1" fmla="*/ 0 h 171"/>
                <a:gd name="T2" fmla="*/ 302 w 302"/>
                <a:gd name="T3" fmla="*/ 19 h 171"/>
                <a:gd name="T4" fmla="*/ 57 w 302"/>
                <a:gd name="T5" fmla="*/ 19 h 171"/>
                <a:gd name="T6" fmla="*/ 57 w 302"/>
                <a:gd name="T7" fmla="*/ 0 h 171"/>
                <a:gd name="T8" fmla="*/ 302 w 302"/>
                <a:gd name="T9" fmla="*/ 0 h 171"/>
                <a:gd name="T10" fmla="*/ 0 w 302"/>
                <a:gd name="T11" fmla="*/ 171 h 171"/>
                <a:gd name="T12" fmla="*/ 19 w 302"/>
                <a:gd name="T13" fmla="*/ 171 h 171"/>
                <a:gd name="T14" fmla="*/ 19 w 302"/>
                <a:gd name="T15" fmla="*/ 152 h 171"/>
                <a:gd name="T16" fmla="*/ 0 w 302"/>
                <a:gd name="T17" fmla="*/ 152 h 171"/>
                <a:gd name="T18" fmla="*/ 0 w 302"/>
                <a:gd name="T19" fmla="*/ 171 h 171"/>
                <a:gd name="T20" fmla="*/ 0 w 302"/>
                <a:gd name="T21" fmla="*/ 95 h 171"/>
                <a:gd name="T22" fmla="*/ 19 w 302"/>
                <a:gd name="T23" fmla="*/ 95 h 171"/>
                <a:gd name="T24" fmla="*/ 19 w 302"/>
                <a:gd name="T25" fmla="*/ 76 h 171"/>
                <a:gd name="T26" fmla="*/ 0 w 302"/>
                <a:gd name="T27" fmla="*/ 76 h 171"/>
                <a:gd name="T28" fmla="*/ 0 w 302"/>
                <a:gd name="T29" fmla="*/ 95 h 171"/>
                <a:gd name="T30" fmla="*/ 0 w 302"/>
                <a:gd name="T31" fmla="*/ 19 h 171"/>
                <a:gd name="T32" fmla="*/ 19 w 302"/>
                <a:gd name="T33" fmla="*/ 19 h 171"/>
                <a:gd name="T34" fmla="*/ 19 w 302"/>
                <a:gd name="T35" fmla="*/ 0 h 171"/>
                <a:gd name="T36" fmla="*/ 0 w 302"/>
                <a:gd name="T37" fmla="*/ 0 h 171"/>
                <a:gd name="T38" fmla="*/ 0 w 302"/>
                <a:gd name="T39" fmla="*/ 19 h 171"/>
                <a:gd name="T40" fmla="*/ 57 w 302"/>
                <a:gd name="T41" fmla="*/ 95 h 171"/>
                <a:gd name="T42" fmla="*/ 302 w 302"/>
                <a:gd name="T43" fmla="*/ 95 h 171"/>
                <a:gd name="T44" fmla="*/ 302 w 302"/>
                <a:gd name="T45" fmla="*/ 76 h 171"/>
                <a:gd name="T46" fmla="*/ 57 w 302"/>
                <a:gd name="T47" fmla="*/ 76 h 171"/>
                <a:gd name="T48" fmla="*/ 57 w 302"/>
                <a:gd name="T49" fmla="*/ 95 h 171"/>
                <a:gd name="T50" fmla="*/ 57 w 302"/>
                <a:gd name="T51" fmla="*/ 171 h 171"/>
                <a:gd name="T52" fmla="*/ 302 w 302"/>
                <a:gd name="T53" fmla="*/ 171 h 171"/>
                <a:gd name="T54" fmla="*/ 302 w 302"/>
                <a:gd name="T55" fmla="*/ 152 h 171"/>
                <a:gd name="T56" fmla="*/ 57 w 302"/>
                <a:gd name="T57" fmla="*/ 152 h 171"/>
                <a:gd name="T58" fmla="*/ 57 w 302"/>
                <a:gd name="T5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171">
                  <a:moveTo>
                    <a:pt x="302" y="0"/>
                  </a:moveTo>
                  <a:lnTo>
                    <a:pt x="302" y="19"/>
                  </a:lnTo>
                  <a:lnTo>
                    <a:pt x="57" y="19"/>
                  </a:lnTo>
                  <a:lnTo>
                    <a:pt x="57" y="0"/>
                  </a:lnTo>
                  <a:lnTo>
                    <a:pt x="302" y="0"/>
                  </a:lnTo>
                  <a:close/>
                  <a:moveTo>
                    <a:pt x="0" y="171"/>
                  </a:moveTo>
                  <a:lnTo>
                    <a:pt x="19" y="171"/>
                  </a:lnTo>
                  <a:lnTo>
                    <a:pt x="19" y="152"/>
                  </a:lnTo>
                  <a:lnTo>
                    <a:pt x="0" y="152"/>
                  </a:lnTo>
                  <a:lnTo>
                    <a:pt x="0" y="171"/>
                  </a:lnTo>
                  <a:close/>
                  <a:moveTo>
                    <a:pt x="0" y="95"/>
                  </a:moveTo>
                  <a:lnTo>
                    <a:pt x="19" y="95"/>
                  </a:lnTo>
                  <a:lnTo>
                    <a:pt x="19" y="76"/>
                  </a:lnTo>
                  <a:lnTo>
                    <a:pt x="0" y="76"/>
                  </a:lnTo>
                  <a:lnTo>
                    <a:pt x="0" y="95"/>
                  </a:lnTo>
                  <a:close/>
                  <a:moveTo>
                    <a:pt x="0" y="19"/>
                  </a:moveTo>
                  <a:lnTo>
                    <a:pt x="19" y="19"/>
                  </a:lnTo>
                  <a:lnTo>
                    <a:pt x="19" y="0"/>
                  </a:lnTo>
                  <a:lnTo>
                    <a:pt x="0" y="0"/>
                  </a:lnTo>
                  <a:lnTo>
                    <a:pt x="0" y="19"/>
                  </a:lnTo>
                  <a:close/>
                  <a:moveTo>
                    <a:pt x="57" y="95"/>
                  </a:moveTo>
                  <a:lnTo>
                    <a:pt x="302" y="95"/>
                  </a:lnTo>
                  <a:lnTo>
                    <a:pt x="302" y="76"/>
                  </a:lnTo>
                  <a:lnTo>
                    <a:pt x="57" y="76"/>
                  </a:lnTo>
                  <a:lnTo>
                    <a:pt x="57" y="95"/>
                  </a:lnTo>
                  <a:close/>
                  <a:moveTo>
                    <a:pt x="57" y="171"/>
                  </a:moveTo>
                  <a:lnTo>
                    <a:pt x="302" y="171"/>
                  </a:lnTo>
                  <a:lnTo>
                    <a:pt x="302" y="152"/>
                  </a:lnTo>
                  <a:lnTo>
                    <a:pt x="57" y="152"/>
                  </a:lnTo>
                  <a:lnTo>
                    <a:pt x="57" y="17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73"/>
            <p:cNvSpPr>
              <a:spLocks noChangeAspect="1" noEditPoints="1"/>
            </p:cNvSpPr>
            <p:nvPr/>
          </p:nvSpPr>
          <p:spPr bwMode="auto">
            <a:xfrm>
              <a:off x="8441527" y="3393499"/>
              <a:ext cx="440526" cy="364184"/>
            </a:xfrm>
            <a:custGeom>
              <a:avLst/>
              <a:gdLst>
                <a:gd name="T0" fmla="*/ 352 w 352"/>
                <a:gd name="T1" fmla="*/ 291 h 291"/>
                <a:gd name="T2" fmla="*/ 0 w 352"/>
                <a:gd name="T3" fmla="*/ 291 h 291"/>
                <a:gd name="T4" fmla="*/ 177 w 352"/>
                <a:gd name="T5" fmla="*/ 0 h 291"/>
                <a:gd name="T6" fmla="*/ 352 w 352"/>
                <a:gd name="T7" fmla="*/ 291 h 291"/>
                <a:gd name="T8" fmla="*/ 35 w 352"/>
                <a:gd name="T9" fmla="*/ 272 h 291"/>
                <a:gd name="T10" fmla="*/ 319 w 352"/>
                <a:gd name="T11" fmla="*/ 272 h 291"/>
                <a:gd name="T12" fmla="*/ 177 w 352"/>
                <a:gd name="T13" fmla="*/ 38 h 291"/>
                <a:gd name="T14" fmla="*/ 35 w 352"/>
                <a:gd name="T15" fmla="*/ 272 h 291"/>
                <a:gd name="T16" fmla="*/ 187 w 352"/>
                <a:gd name="T17" fmla="*/ 95 h 291"/>
                <a:gd name="T18" fmla="*/ 168 w 352"/>
                <a:gd name="T19" fmla="*/ 95 h 291"/>
                <a:gd name="T20" fmla="*/ 168 w 352"/>
                <a:gd name="T21" fmla="*/ 211 h 291"/>
                <a:gd name="T22" fmla="*/ 187 w 352"/>
                <a:gd name="T23" fmla="*/ 211 h 291"/>
                <a:gd name="T24" fmla="*/ 187 w 352"/>
                <a:gd name="T25" fmla="*/ 95 h 291"/>
                <a:gd name="T26" fmla="*/ 187 w 352"/>
                <a:gd name="T27" fmla="*/ 234 h 291"/>
                <a:gd name="T28" fmla="*/ 168 w 352"/>
                <a:gd name="T29" fmla="*/ 234 h 291"/>
                <a:gd name="T30" fmla="*/ 168 w 352"/>
                <a:gd name="T31" fmla="*/ 251 h 291"/>
                <a:gd name="T32" fmla="*/ 187 w 352"/>
                <a:gd name="T33" fmla="*/ 251 h 291"/>
                <a:gd name="T34" fmla="*/ 187 w 352"/>
                <a:gd name="T35" fmla="*/ 23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291">
                  <a:moveTo>
                    <a:pt x="352" y="291"/>
                  </a:moveTo>
                  <a:lnTo>
                    <a:pt x="0" y="291"/>
                  </a:lnTo>
                  <a:lnTo>
                    <a:pt x="177" y="0"/>
                  </a:lnTo>
                  <a:lnTo>
                    <a:pt x="352" y="291"/>
                  </a:lnTo>
                  <a:close/>
                  <a:moveTo>
                    <a:pt x="35" y="272"/>
                  </a:moveTo>
                  <a:lnTo>
                    <a:pt x="319" y="272"/>
                  </a:lnTo>
                  <a:lnTo>
                    <a:pt x="177" y="38"/>
                  </a:lnTo>
                  <a:lnTo>
                    <a:pt x="35" y="272"/>
                  </a:lnTo>
                  <a:close/>
                  <a:moveTo>
                    <a:pt x="187" y="95"/>
                  </a:moveTo>
                  <a:lnTo>
                    <a:pt x="168" y="95"/>
                  </a:lnTo>
                  <a:lnTo>
                    <a:pt x="168" y="211"/>
                  </a:lnTo>
                  <a:lnTo>
                    <a:pt x="187" y="211"/>
                  </a:lnTo>
                  <a:lnTo>
                    <a:pt x="187" y="95"/>
                  </a:lnTo>
                  <a:close/>
                  <a:moveTo>
                    <a:pt x="187" y="234"/>
                  </a:moveTo>
                  <a:lnTo>
                    <a:pt x="168" y="234"/>
                  </a:lnTo>
                  <a:lnTo>
                    <a:pt x="168" y="251"/>
                  </a:lnTo>
                  <a:lnTo>
                    <a:pt x="187" y="251"/>
                  </a:lnTo>
                  <a:lnTo>
                    <a:pt x="187" y="23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74"/>
            <p:cNvSpPr>
              <a:spLocks noChangeAspect="1"/>
            </p:cNvSpPr>
            <p:nvPr/>
          </p:nvSpPr>
          <p:spPr bwMode="auto">
            <a:xfrm>
              <a:off x="5803500" y="3393499"/>
              <a:ext cx="372334" cy="372334"/>
            </a:xfrm>
            <a:custGeom>
              <a:avLst/>
              <a:gdLst>
                <a:gd name="T0" fmla="*/ 0 w 265"/>
                <a:gd name="T1" fmla="*/ 133 h 265"/>
                <a:gd name="T2" fmla="*/ 57 w 265"/>
                <a:gd name="T3" fmla="*/ 189 h 265"/>
                <a:gd name="T4" fmla="*/ 57 w 265"/>
                <a:gd name="T5" fmla="*/ 161 h 265"/>
                <a:gd name="T6" fmla="*/ 26 w 265"/>
                <a:gd name="T7" fmla="*/ 133 h 265"/>
                <a:gd name="T8" fmla="*/ 132 w 265"/>
                <a:gd name="T9" fmla="*/ 26 h 265"/>
                <a:gd name="T10" fmla="*/ 236 w 265"/>
                <a:gd name="T11" fmla="*/ 133 h 265"/>
                <a:gd name="T12" fmla="*/ 132 w 265"/>
                <a:gd name="T13" fmla="*/ 237 h 265"/>
                <a:gd name="T14" fmla="*/ 94 w 265"/>
                <a:gd name="T15" fmla="*/ 199 h 265"/>
                <a:gd name="T16" fmla="*/ 94 w 265"/>
                <a:gd name="T17" fmla="*/ 142 h 265"/>
                <a:gd name="T18" fmla="*/ 165 w 265"/>
                <a:gd name="T19" fmla="*/ 142 h 265"/>
                <a:gd name="T20" fmla="*/ 135 w 265"/>
                <a:gd name="T21" fmla="*/ 173 h 265"/>
                <a:gd name="T22" fmla="*/ 146 w 265"/>
                <a:gd name="T23" fmla="*/ 185 h 265"/>
                <a:gd name="T24" fmla="*/ 201 w 265"/>
                <a:gd name="T25" fmla="*/ 133 h 265"/>
                <a:gd name="T26" fmla="*/ 146 w 265"/>
                <a:gd name="T27" fmla="*/ 78 h 265"/>
                <a:gd name="T28" fmla="*/ 135 w 265"/>
                <a:gd name="T29" fmla="*/ 90 h 265"/>
                <a:gd name="T30" fmla="*/ 165 w 265"/>
                <a:gd name="T31" fmla="*/ 123 h 265"/>
                <a:gd name="T32" fmla="*/ 75 w 265"/>
                <a:gd name="T33" fmla="*/ 123 h 265"/>
                <a:gd name="T34" fmla="*/ 75 w 265"/>
                <a:gd name="T35" fmla="*/ 180 h 265"/>
                <a:gd name="T36" fmla="*/ 75 w 265"/>
                <a:gd name="T37" fmla="*/ 208 h 265"/>
                <a:gd name="T38" fmla="*/ 94 w 265"/>
                <a:gd name="T39" fmla="*/ 227 h 265"/>
                <a:gd name="T40" fmla="*/ 132 w 265"/>
                <a:gd name="T41" fmla="*/ 265 h 265"/>
                <a:gd name="T42" fmla="*/ 265 w 265"/>
                <a:gd name="T43" fmla="*/ 133 h 265"/>
                <a:gd name="T44" fmla="*/ 132 w 265"/>
                <a:gd name="T45" fmla="*/ 0 h 265"/>
                <a:gd name="T46" fmla="*/ 0 w 265"/>
                <a:gd name="T47" fmla="*/ 13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5" h="265">
                  <a:moveTo>
                    <a:pt x="0" y="133"/>
                  </a:moveTo>
                  <a:lnTo>
                    <a:pt x="57" y="189"/>
                  </a:lnTo>
                  <a:lnTo>
                    <a:pt x="57" y="161"/>
                  </a:lnTo>
                  <a:lnTo>
                    <a:pt x="26" y="133"/>
                  </a:lnTo>
                  <a:lnTo>
                    <a:pt x="132" y="26"/>
                  </a:lnTo>
                  <a:lnTo>
                    <a:pt x="236" y="133"/>
                  </a:lnTo>
                  <a:lnTo>
                    <a:pt x="132" y="237"/>
                  </a:lnTo>
                  <a:lnTo>
                    <a:pt x="94" y="199"/>
                  </a:lnTo>
                  <a:lnTo>
                    <a:pt x="94" y="142"/>
                  </a:lnTo>
                  <a:lnTo>
                    <a:pt x="165" y="142"/>
                  </a:lnTo>
                  <a:lnTo>
                    <a:pt x="135" y="173"/>
                  </a:lnTo>
                  <a:lnTo>
                    <a:pt x="146" y="185"/>
                  </a:lnTo>
                  <a:lnTo>
                    <a:pt x="201" y="133"/>
                  </a:lnTo>
                  <a:lnTo>
                    <a:pt x="146" y="78"/>
                  </a:lnTo>
                  <a:lnTo>
                    <a:pt x="135" y="90"/>
                  </a:lnTo>
                  <a:lnTo>
                    <a:pt x="165" y="123"/>
                  </a:lnTo>
                  <a:lnTo>
                    <a:pt x="75" y="123"/>
                  </a:lnTo>
                  <a:lnTo>
                    <a:pt x="75" y="180"/>
                  </a:lnTo>
                  <a:lnTo>
                    <a:pt x="75" y="208"/>
                  </a:lnTo>
                  <a:lnTo>
                    <a:pt x="94" y="227"/>
                  </a:lnTo>
                  <a:lnTo>
                    <a:pt x="132" y="265"/>
                  </a:lnTo>
                  <a:lnTo>
                    <a:pt x="265" y="133"/>
                  </a:lnTo>
                  <a:lnTo>
                    <a:pt x="132" y="0"/>
                  </a:lnTo>
                  <a:lnTo>
                    <a:pt x="0" y="13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75"/>
            <p:cNvSpPr>
              <a:spLocks noChangeAspect="1" noEditPoints="1"/>
            </p:cNvSpPr>
            <p:nvPr/>
          </p:nvSpPr>
          <p:spPr bwMode="auto">
            <a:xfrm>
              <a:off x="3286321" y="3393499"/>
              <a:ext cx="250001" cy="364184"/>
            </a:xfrm>
            <a:custGeom>
              <a:avLst/>
              <a:gdLst>
                <a:gd name="T0" fmla="*/ 208 w 208"/>
                <a:gd name="T1" fmla="*/ 133 h 303"/>
                <a:gd name="T2" fmla="*/ 0 w 208"/>
                <a:gd name="T3" fmla="*/ 0 h 303"/>
                <a:gd name="T4" fmla="*/ 0 w 208"/>
                <a:gd name="T5" fmla="*/ 133 h 303"/>
                <a:gd name="T6" fmla="*/ 19 w 208"/>
                <a:gd name="T7" fmla="*/ 303 h 303"/>
                <a:gd name="T8" fmla="*/ 19 w 208"/>
                <a:gd name="T9" fmla="*/ 95 h 303"/>
                <a:gd name="T10" fmla="*/ 38 w 208"/>
                <a:gd name="T11" fmla="*/ 76 h 303"/>
                <a:gd name="T12" fmla="*/ 19 w 208"/>
                <a:gd name="T13" fmla="*/ 57 h 303"/>
                <a:gd name="T14" fmla="*/ 38 w 208"/>
                <a:gd name="T15" fmla="*/ 38 h 303"/>
                <a:gd name="T16" fmla="*/ 19 w 208"/>
                <a:gd name="T17" fmla="*/ 19 h 303"/>
                <a:gd name="T18" fmla="*/ 38 w 208"/>
                <a:gd name="T19" fmla="*/ 38 h 303"/>
                <a:gd name="T20" fmla="*/ 57 w 208"/>
                <a:gd name="T21" fmla="*/ 19 h 303"/>
                <a:gd name="T22" fmla="*/ 76 w 208"/>
                <a:gd name="T23" fmla="*/ 38 h 303"/>
                <a:gd name="T24" fmla="*/ 95 w 208"/>
                <a:gd name="T25" fmla="*/ 19 h 303"/>
                <a:gd name="T26" fmla="*/ 114 w 208"/>
                <a:gd name="T27" fmla="*/ 38 h 303"/>
                <a:gd name="T28" fmla="*/ 133 w 208"/>
                <a:gd name="T29" fmla="*/ 19 h 303"/>
                <a:gd name="T30" fmla="*/ 151 w 208"/>
                <a:gd name="T31" fmla="*/ 38 h 303"/>
                <a:gd name="T32" fmla="*/ 170 w 208"/>
                <a:gd name="T33" fmla="*/ 19 h 303"/>
                <a:gd name="T34" fmla="*/ 189 w 208"/>
                <a:gd name="T35" fmla="*/ 38 h 303"/>
                <a:gd name="T36" fmla="*/ 170 w 208"/>
                <a:gd name="T37" fmla="*/ 57 h 303"/>
                <a:gd name="T38" fmla="*/ 189 w 208"/>
                <a:gd name="T39" fmla="*/ 76 h 303"/>
                <a:gd name="T40" fmla="*/ 170 w 208"/>
                <a:gd name="T41" fmla="*/ 95 h 303"/>
                <a:gd name="T42" fmla="*/ 189 w 208"/>
                <a:gd name="T43" fmla="*/ 114 h 303"/>
                <a:gd name="T44" fmla="*/ 170 w 208"/>
                <a:gd name="T45" fmla="*/ 95 h 303"/>
                <a:gd name="T46" fmla="*/ 151 w 208"/>
                <a:gd name="T47" fmla="*/ 114 h 303"/>
                <a:gd name="T48" fmla="*/ 133 w 208"/>
                <a:gd name="T49" fmla="*/ 95 h 303"/>
                <a:gd name="T50" fmla="*/ 114 w 208"/>
                <a:gd name="T51" fmla="*/ 114 h 303"/>
                <a:gd name="T52" fmla="*/ 95 w 208"/>
                <a:gd name="T53" fmla="*/ 95 h 303"/>
                <a:gd name="T54" fmla="*/ 76 w 208"/>
                <a:gd name="T55" fmla="*/ 114 h 303"/>
                <a:gd name="T56" fmla="*/ 57 w 208"/>
                <a:gd name="T57" fmla="*/ 95 h 303"/>
                <a:gd name="T58" fmla="*/ 38 w 208"/>
                <a:gd name="T59" fmla="*/ 114 h 303"/>
                <a:gd name="T60" fmla="*/ 19 w 208"/>
                <a:gd name="T61" fmla="*/ 95 h 303"/>
                <a:gd name="T62" fmla="*/ 38 w 208"/>
                <a:gd name="T63" fmla="*/ 76 h 303"/>
                <a:gd name="T64" fmla="*/ 57 w 208"/>
                <a:gd name="T65" fmla="*/ 57 h 303"/>
                <a:gd name="T66" fmla="*/ 57 w 208"/>
                <a:gd name="T67" fmla="*/ 57 h 303"/>
                <a:gd name="T68" fmla="*/ 76 w 208"/>
                <a:gd name="T69" fmla="*/ 38 h 303"/>
                <a:gd name="T70" fmla="*/ 57 w 208"/>
                <a:gd name="T71" fmla="*/ 57 h 303"/>
                <a:gd name="T72" fmla="*/ 76 w 208"/>
                <a:gd name="T73" fmla="*/ 95 h 303"/>
                <a:gd name="T74" fmla="*/ 57 w 208"/>
                <a:gd name="T75" fmla="*/ 76 h 303"/>
                <a:gd name="T76" fmla="*/ 76 w 208"/>
                <a:gd name="T77" fmla="*/ 76 h 303"/>
                <a:gd name="T78" fmla="*/ 95 w 208"/>
                <a:gd name="T79" fmla="*/ 57 h 303"/>
                <a:gd name="T80" fmla="*/ 76 w 208"/>
                <a:gd name="T81" fmla="*/ 76 h 303"/>
                <a:gd name="T82" fmla="*/ 114 w 208"/>
                <a:gd name="T83" fmla="*/ 95 h 303"/>
                <a:gd name="T84" fmla="*/ 95 w 208"/>
                <a:gd name="T85" fmla="*/ 76 h 303"/>
                <a:gd name="T86" fmla="*/ 95 w 208"/>
                <a:gd name="T87" fmla="*/ 57 h 303"/>
                <a:gd name="T88" fmla="*/ 114 w 208"/>
                <a:gd name="T89" fmla="*/ 38 h 303"/>
                <a:gd name="T90" fmla="*/ 95 w 208"/>
                <a:gd name="T91" fmla="*/ 57 h 303"/>
                <a:gd name="T92" fmla="*/ 114 w 208"/>
                <a:gd name="T93" fmla="*/ 57 h 303"/>
                <a:gd name="T94" fmla="*/ 133 w 208"/>
                <a:gd name="T95" fmla="*/ 76 h 303"/>
                <a:gd name="T96" fmla="*/ 151 w 208"/>
                <a:gd name="T97" fmla="*/ 76 h 303"/>
                <a:gd name="T98" fmla="*/ 133 w 208"/>
                <a:gd name="T99" fmla="*/ 95 h 303"/>
                <a:gd name="T100" fmla="*/ 151 w 208"/>
                <a:gd name="T101" fmla="*/ 76 h 303"/>
                <a:gd name="T102" fmla="*/ 170 w 208"/>
                <a:gd name="T103" fmla="*/ 57 h 303"/>
                <a:gd name="T104" fmla="*/ 151 w 208"/>
                <a:gd name="T105" fmla="*/ 76 h 303"/>
                <a:gd name="T106" fmla="*/ 133 w 208"/>
                <a:gd name="T107" fmla="*/ 57 h 303"/>
                <a:gd name="T108" fmla="*/ 151 w 208"/>
                <a:gd name="T109" fmla="*/ 38 h 303"/>
                <a:gd name="T110" fmla="*/ 133 w 208"/>
                <a:gd name="T111" fmla="*/ 5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8" h="303">
                  <a:moveTo>
                    <a:pt x="19" y="133"/>
                  </a:moveTo>
                  <a:lnTo>
                    <a:pt x="208" y="133"/>
                  </a:lnTo>
                  <a:lnTo>
                    <a:pt x="208" y="0"/>
                  </a:lnTo>
                  <a:lnTo>
                    <a:pt x="0" y="0"/>
                  </a:lnTo>
                  <a:lnTo>
                    <a:pt x="0" y="123"/>
                  </a:lnTo>
                  <a:lnTo>
                    <a:pt x="0" y="133"/>
                  </a:lnTo>
                  <a:lnTo>
                    <a:pt x="0" y="303"/>
                  </a:lnTo>
                  <a:lnTo>
                    <a:pt x="19" y="303"/>
                  </a:lnTo>
                  <a:lnTo>
                    <a:pt x="19" y="133"/>
                  </a:lnTo>
                  <a:close/>
                  <a:moveTo>
                    <a:pt x="19" y="95"/>
                  </a:moveTo>
                  <a:lnTo>
                    <a:pt x="38" y="95"/>
                  </a:lnTo>
                  <a:lnTo>
                    <a:pt x="38" y="76"/>
                  </a:lnTo>
                  <a:lnTo>
                    <a:pt x="19" y="76"/>
                  </a:lnTo>
                  <a:lnTo>
                    <a:pt x="19" y="57"/>
                  </a:lnTo>
                  <a:lnTo>
                    <a:pt x="38" y="57"/>
                  </a:lnTo>
                  <a:lnTo>
                    <a:pt x="38" y="38"/>
                  </a:lnTo>
                  <a:lnTo>
                    <a:pt x="19" y="38"/>
                  </a:lnTo>
                  <a:lnTo>
                    <a:pt x="19" y="19"/>
                  </a:lnTo>
                  <a:lnTo>
                    <a:pt x="38" y="19"/>
                  </a:lnTo>
                  <a:lnTo>
                    <a:pt x="38" y="38"/>
                  </a:lnTo>
                  <a:lnTo>
                    <a:pt x="57" y="38"/>
                  </a:lnTo>
                  <a:lnTo>
                    <a:pt x="57" y="19"/>
                  </a:lnTo>
                  <a:lnTo>
                    <a:pt x="76" y="19"/>
                  </a:lnTo>
                  <a:lnTo>
                    <a:pt x="76" y="38"/>
                  </a:lnTo>
                  <a:lnTo>
                    <a:pt x="95" y="38"/>
                  </a:lnTo>
                  <a:lnTo>
                    <a:pt x="95" y="19"/>
                  </a:lnTo>
                  <a:lnTo>
                    <a:pt x="114" y="19"/>
                  </a:lnTo>
                  <a:lnTo>
                    <a:pt x="114" y="38"/>
                  </a:lnTo>
                  <a:lnTo>
                    <a:pt x="133" y="38"/>
                  </a:lnTo>
                  <a:lnTo>
                    <a:pt x="133" y="19"/>
                  </a:lnTo>
                  <a:lnTo>
                    <a:pt x="151" y="19"/>
                  </a:lnTo>
                  <a:lnTo>
                    <a:pt x="151" y="38"/>
                  </a:lnTo>
                  <a:lnTo>
                    <a:pt x="170" y="38"/>
                  </a:lnTo>
                  <a:lnTo>
                    <a:pt x="170" y="19"/>
                  </a:lnTo>
                  <a:lnTo>
                    <a:pt x="189" y="19"/>
                  </a:lnTo>
                  <a:lnTo>
                    <a:pt x="189" y="38"/>
                  </a:lnTo>
                  <a:lnTo>
                    <a:pt x="170" y="38"/>
                  </a:lnTo>
                  <a:lnTo>
                    <a:pt x="170" y="57"/>
                  </a:lnTo>
                  <a:lnTo>
                    <a:pt x="189" y="57"/>
                  </a:lnTo>
                  <a:lnTo>
                    <a:pt x="189" y="76"/>
                  </a:lnTo>
                  <a:lnTo>
                    <a:pt x="170" y="76"/>
                  </a:lnTo>
                  <a:lnTo>
                    <a:pt x="170" y="95"/>
                  </a:lnTo>
                  <a:lnTo>
                    <a:pt x="189" y="95"/>
                  </a:lnTo>
                  <a:lnTo>
                    <a:pt x="189" y="114"/>
                  </a:lnTo>
                  <a:lnTo>
                    <a:pt x="170" y="114"/>
                  </a:lnTo>
                  <a:lnTo>
                    <a:pt x="170" y="95"/>
                  </a:lnTo>
                  <a:lnTo>
                    <a:pt x="151" y="95"/>
                  </a:lnTo>
                  <a:lnTo>
                    <a:pt x="151" y="114"/>
                  </a:lnTo>
                  <a:lnTo>
                    <a:pt x="133" y="114"/>
                  </a:lnTo>
                  <a:lnTo>
                    <a:pt x="133" y="95"/>
                  </a:lnTo>
                  <a:lnTo>
                    <a:pt x="114" y="95"/>
                  </a:lnTo>
                  <a:lnTo>
                    <a:pt x="114" y="114"/>
                  </a:lnTo>
                  <a:lnTo>
                    <a:pt x="95" y="114"/>
                  </a:lnTo>
                  <a:lnTo>
                    <a:pt x="95" y="95"/>
                  </a:lnTo>
                  <a:lnTo>
                    <a:pt x="76" y="95"/>
                  </a:lnTo>
                  <a:lnTo>
                    <a:pt x="76" y="114"/>
                  </a:lnTo>
                  <a:lnTo>
                    <a:pt x="57" y="114"/>
                  </a:lnTo>
                  <a:lnTo>
                    <a:pt x="57" y="95"/>
                  </a:lnTo>
                  <a:lnTo>
                    <a:pt x="38" y="95"/>
                  </a:lnTo>
                  <a:lnTo>
                    <a:pt x="38" y="114"/>
                  </a:lnTo>
                  <a:lnTo>
                    <a:pt x="19" y="114"/>
                  </a:lnTo>
                  <a:lnTo>
                    <a:pt x="19" y="95"/>
                  </a:lnTo>
                  <a:close/>
                  <a:moveTo>
                    <a:pt x="57" y="76"/>
                  </a:moveTo>
                  <a:lnTo>
                    <a:pt x="38" y="76"/>
                  </a:lnTo>
                  <a:lnTo>
                    <a:pt x="38" y="57"/>
                  </a:lnTo>
                  <a:lnTo>
                    <a:pt x="57" y="57"/>
                  </a:lnTo>
                  <a:lnTo>
                    <a:pt x="57" y="76"/>
                  </a:lnTo>
                  <a:close/>
                  <a:moveTo>
                    <a:pt x="57" y="57"/>
                  </a:moveTo>
                  <a:lnTo>
                    <a:pt x="57" y="38"/>
                  </a:lnTo>
                  <a:lnTo>
                    <a:pt x="76" y="38"/>
                  </a:lnTo>
                  <a:lnTo>
                    <a:pt x="76" y="57"/>
                  </a:lnTo>
                  <a:lnTo>
                    <a:pt x="57" y="57"/>
                  </a:lnTo>
                  <a:close/>
                  <a:moveTo>
                    <a:pt x="76" y="76"/>
                  </a:moveTo>
                  <a:lnTo>
                    <a:pt x="76" y="95"/>
                  </a:lnTo>
                  <a:lnTo>
                    <a:pt x="57" y="95"/>
                  </a:lnTo>
                  <a:lnTo>
                    <a:pt x="57" y="76"/>
                  </a:lnTo>
                  <a:lnTo>
                    <a:pt x="76" y="76"/>
                  </a:lnTo>
                  <a:close/>
                  <a:moveTo>
                    <a:pt x="76" y="76"/>
                  </a:moveTo>
                  <a:lnTo>
                    <a:pt x="76" y="57"/>
                  </a:lnTo>
                  <a:lnTo>
                    <a:pt x="95" y="57"/>
                  </a:lnTo>
                  <a:lnTo>
                    <a:pt x="95" y="76"/>
                  </a:lnTo>
                  <a:lnTo>
                    <a:pt x="76" y="76"/>
                  </a:lnTo>
                  <a:close/>
                  <a:moveTo>
                    <a:pt x="114" y="76"/>
                  </a:moveTo>
                  <a:lnTo>
                    <a:pt x="114" y="95"/>
                  </a:lnTo>
                  <a:lnTo>
                    <a:pt x="95" y="95"/>
                  </a:lnTo>
                  <a:lnTo>
                    <a:pt x="95" y="76"/>
                  </a:lnTo>
                  <a:lnTo>
                    <a:pt x="114" y="76"/>
                  </a:lnTo>
                  <a:close/>
                  <a:moveTo>
                    <a:pt x="95" y="57"/>
                  </a:moveTo>
                  <a:lnTo>
                    <a:pt x="95" y="38"/>
                  </a:lnTo>
                  <a:lnTo>
                    <a:pt x="114" y="38"/>
                  </a:lnTo>
                  <a:lnTo>
                    <a:pt x="114" y="57"/>
                  </a:lnTo>
                  <a:lnTo>
                    <a:pt x="95" y="57"/>
                  </a:lnTo>
                  <a:close/>
                  <a:moveTo>
                    <a:pt x="114" y="76"/>
                  </a:moveTo>
                  <a:lnTo>
                    <a:pt x="114" y="57"/>
                  </a:lnTo>
                  <a:lnTo>
                    <a:pt x="133" y="57"/>
                  </a:lnTo>
                  <a:lnTo>
                    <a:pt x="133" y="76"/>
                  </a:lnTo>
                  <a:lnTo>
                    <a:pt x="114" y="76"/>
                  </a:lnTo>
                  <a:close/>
                  <a:moveTo>
                    <a:pt x="151" y="76"/>
                  </a:moveTo>
                  <a:lnTo>
                    <a:pt x="151" y="95"/>
                  </a:lnTo>
                  <a:lnTo>
                    <a:pt x="133" y="95"/>
                  </a:lnTo>
                  <a:lnTo>
                    <a:pt x="133" y="76"/>
                  </a:lnTo>
                  <a:lnTo>
                    <a:pt x="151" y="76"/>
                  </a:lnTo>
                  <a:close/>
                  <a:moveTo>
                    <a:pt x="151" y="57"/>
                  </a:moveTo>
                  <a:lnTo>
                    <a:pt x="170" y="57"/>
                  </a:lnTo>
                  <a:lnTo>
                    <a:pt x="170" y="76"/>
                  </a:lnTo>
                  <a:lnTo>
                    <a:pt x="151" y="76"/>
                  </a:lnTo>
                  <a:lnTo>
                    <a:pt x="151" y="57"/>
                  </a:lnTo>
                  <a:close/>
                  <a:moveTo>
                    <a:pt x="133" y="57"/>
                  </a:moveTo>
                  <a:lnTo>
                    <a:pt x="133" y="38"/>
                  </a:lnTo>
                  <a:lnTo>
                    <a:pt x="151" y="38"/>
                  </a:lnTo>
                  <a:lnTo>
                    <a:pt x="151" y="57"/>
                  </a:lnTo>
                  <a:lnTo>
                    <a:pt x="133" y="5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79"/>
            <p:cNvSpPr>
              <a:spLocks noChangeAspect="1"/>
            </p:cNvSpPr>
            <p:nvPr/>
          </p:nvSpPr>
          <p:spPr bwMode="auto">
            <a:xfrm>
              <a:off x="4161204" y="3393499"/>
              <a:ext cx="321753" cy="372334"/>
            </a:xfrm>
            <a:custGeom>
              <a:avLst/>
              <a:gdLst>
                <a:gd name="T0" fmla="*/ 78 w 97"/>
                <a:gd name="T1" fmla="*/ 29 h 112"/>
                <a:gd name="T2" fmla="*/ 73 w 97"/>
                <a:gd name="T3" fmla="*/ 34 h 112"/>
                <a:gd name="T4" fmla="*/ 82 w 97"/>
                <a:gd name="T5" fmla="*/ 44 h 112"/>
                <a:gd name="T6" fmla="*/ 49 w 97"/>
                <a:gd name="T7" fmla="*/ 60 h 112"/>
                <a:gd name="T8" fmla="*/ 46 w 97"/>
                <a:gd name="T9" fmla="*/ 64 h 112"/>
                <a:gd name="T10" fmla="*/ 14 w 97"/>
                <a:gd name="T11" fmla="*/ 8 h 112"/>
                <a:gd name="T12" fmla="*/ 28 w 97"/>
                <a:gd name="T13" fmla="*/ 8 h 112"/>
                <a:gd name="T14" fmla="*/ 28 w 97"/>
                <a:gd name="T15" fmla="*/ 0 h 112"/>
                <a:gd name="T16" fmla="*/ 0 w 97"/>
                <a:gd name="T17" fmla="*/ 0 h 112"/>
                <a:gd name="T18" fmla="*/ 0 w 97"/>
                <a:gd name="T19" fmla="*/ 28 h 112"/>
                <a:gd name="T20" fmla="*/ 8 w 97"/>
                <a:gd name="T21" fmla="*/ 28 h 112"/>
                <a:gd name="T22" fmla="*/ 8 w 97"/>
                <a:gd name="T23" fmla="*/ 13 h 112"/>
                <a:gd name="T24" fmla="*/ 40 w 97"/>
                <a:gd name="T25" fmla="*/ 80 h 112"/>
                <a:gd name="T26" fmla="*/ 40 w 97"/>
                <a:gd name="T27" fmla="*/ 88 h 112"/>
                <a:gd name="T28" fmla="*/ 40 w 97"/>
                <a:gd name="T29" fmla="*/ 106 h 112"/>
                <a:gd name="T30" fmla="*/ 40 w 97"/>
                <a:gd name="T31" fmla="*/ 112 h 112"/>
                <a:gd name="T32" fmla="*/ 48 w 97"/>
                <a:gd name="T33" fmla="*/ 112 h 112"/>
                <a:gd name="T34" fmla="*/ 48 w 97"/>
                <a:gd name="T35" fmla="*/ 88 h 112"/>
                <a:gd name="T36" fmla="*/ 55 w 97"/>
                <a:gd name="T37" fmla="*/ 65 h 112"/>
                <a:gd name="T38" fmla="*/ 82 w 97"/>
                <a:gd name="T39" fmla="*/ 52 h 112"/>
                <a:gd name="T40" fmla="*/ 73 w 97"/>
                <a:gd name="T41" fmla="*/ 61 h 112"/>
                <a:gd name="T42" fmla="*/ 78 w 97"/>
                <a:gd name="T43" fmla="*/ 66 h 112"/>
                <a:gd name="T44" fmla="*/ 97 w 97"/>
                <a:gd name="T45" fmla="*/ 48 h 112"/>
                <a:gd name="T46" fmla="*/ 78 w 97"/>
                <a:gd name="T47" fmla="*/ 2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12">
                  <a:moveTo>
                    <a:pt x="78" y="29"/>
                  </a:moveTo>
                  <a:cubicBezTo>
                    <a:pt x="73" y="34"/>
                    <a:pt x="73" y="34"/>
                    <a:pt x="73" y="34"/>
                  </a:cubicBezTo>
                  <a:cubicBezTo>
                    <a:pt x="82" y="44"/>
                    <a:pt x="82" y="44"/>
                    <a:pt x="82" y="44"/>
                  </a:cubicBezTo>
                  <a:cubicBezTo>
                    <a:pt x="68" y="45"/>
                    <a:pt x="57" y="51"/>
                    <a:pt x="49" y="60"/>
                  </a:cubicBezTo>
                  <a:cubicBezTo>
                    <a:pt x="48" y="61"/>
                    <a:pt x="47" y="63"/>
                    <a:pt x="46" y="64"/>
                  </a:cubicBezTo>
                  <a:cubicBezTo>
                    <a:pt x="43" y="50"/>
                    <a:pt x="36" y="27"/>
                    <a:pt x="14" y="8"/>
                  </a:cubicBezTo>
                  <a:cubicBezTo>
                    <a:pt x="28" y="8"/>
                    <a:pt x="28" y="8"/>
                    <a:pt x="28" y="8"/>
                  </a:cubicBezTo>
                  <a:cubicBezTo>
                    <a:pt x="28" y="0"/>
                    <a:pt x="28" y="0"/>
                    <a:pt x="28" y="0"/>
                  </a:cubicBezTo>
                  <a:cubicBezTo>
                    <a:pt x="0" y="0"/>
                    <a:pt x="0" y="0"/>
                    <a:pt x="0" y="0"/>
                  </a:cubicBezTo>
                  <a:cubicBezTo>
                    <a:pt x="0" y="28"/>
                    <a:pt x="0" y="28"/>
                    <a:pt x="0" y="28"/>
                  </a:cubicBezTo>
                  <a:cubicBezTo>
                    <a:pt x="8" y="28"/>
                    <a:pt x="8" y="28"/>
                    <a:pt x="8" y="28"/>
                  </a:cubicBezTo>
                  <a:cubicBezTo>
                    <a:pt x="8" y="13"/>
                    <a:pt x="8" y="13"/>
                    <a:pt x="8" y="13"/>
                  </a:cubicBezTo>
                  <a:cubicBezTo>
                    <a:pt x="40" y="41"/>
                    <a:pt x="40" y="79"/>
                    <a:pt x="40" y="80"/>
                  </a:cubicBezTo>
                  <a:cubicBezTo>
                    <a:pt x="40" y="88"/>
                    <a:pt x="40" y="88"/>
                    <a:pt x="40" y="88"/>
                  </a:cubicBezTo>
                  <a:cubicBezTo>
                    <a:pt x="40" y="106"/>
                    <a:pt x="40" y="106"/>
                    <a:pt x="40" y="106"/>
                  </a:cubicBezTo>
                  <a:cubicBezTo>
                    <a:pt x="40" y="112"/>
                    <a:pt x="40" y="112"/>
                    <a:pt x="40" y="112"/>
                  </a:cubicBezTo>
                  <a:cubicBezTo>
                    <a:pt x="48" y="112"/>
                    <a:pt x="48" y="112"/>
                    <a:pt x="48" y="112"/>
                  </a:cubicBezTo>
                  <a:cubicBezTo>
                    <a:pt x="48" y="88"/>
                    <a:pt x="48" y="88"/>
                    <a:pt x="48" y="88"/>
                  </a:cubicBezTo>
                  <a:cubicBezTo>
                    <a:pt x="48" y="79"/>
                    <a:pt x="50" y="71"/>
                    <a:pt x="55" y="65"/>
                  </a:cubicBezTo>
                  <a:cubicBezTo>
                    <a:pt x="62" y="58"/>
                    <a:pt x="71" y="53"/>
                    <a:pt x="82" y="52"/>
                  </a:cubicBezTo>
                  <a:cubicBezTo>
                    <a:pt x="73" y="61"/>
                    <a:pt x="73" y="61"/>
                    <a:pt x="73" y="61"/>
                  </a:cubicBezTo>
                  <a:cubicBezTo>
                    <a:pt x="78" y="66"/>
                    <a:pt x="78" y="66"/>
                    <a:pt x="78" y="66"/>
                  </a:cubicBezTo>
                  <a:cubicBezTo>
                    <a:pt x="97" y="48"/>
                    <a:pt x="97" y="48"/>
                    <a:pt x="97" y="48"/>
                  </a:cubicBezTo>
                  <a:lnTo>
                    <a:pt x="78" y="2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80"/>
            <p:cNvSpPr>
              <a:spLocks noChangeAspect="1" noEditPoints="1"/>
            </p:cNvSpPr>
            <p:nvPr/>
          </p:nvSpPr>
          <p:spPr bwMode="auto">
            <a:xfrm>
              <a:off x="10237841" y="3393499"/>
              <a:ext cx="425726" cy="285222"/>
            </a:xfrm>
            <a:custGeom>
              <a:avLst/>
              <a:gdLst>
                <a:gd name="T0" fmla="*/ 170 w 303"/>
                <a:gd name="T1" fmla="*/ 57 h 203"/>
                <a:gd name="T2" fmla="*/ 152 w 303"/>
                <a:gd name="T3" fmla="*/ 75 h 203"/>
                <a:gd name="T4" fmla="*/ 133 w 303"/>
                <a:gd name="T5" fmla="*/ 57 h 203"/>
                <a:gd name="T6" fmla="*/ 76 w 303"/>
                <a:gd name="T7" fmla="*/ 0 h 203"/>
                <a:gd name="T8" fmla="*/ 0 w 303"/>
                <a:gd name="T9" fmla="*/ 75 h 203"/>
                <a:gd name="T10" fmla="*/ 57 w 303"/>
                <a:gd name="T11" fmla="*/ 132 h 203"/>
                <a:gd name="T12" fmla="*/ 118 w 303"/>
                <a:gd name="T13" fmla="*/ 71 h 203"/>
                <a:gd name="T14" fmla="*/ 137 w 303"/>
                <a:gd name="T15" fmla="*/ 90 h 203"/>
                <a:gd name="T16" fmla="*/ 38 w 303"/>
                <a:gd name="T17" fmla="*/ 189 h 203"/>
                <a:gd name="T18" fmla="*/ 52 w 303"/>
                <a:gd name="T19" fmla="*/ 203 h 203"/>
                <a:gd name="T20" fmla="*/ 152 w 303"/>
                <a:gd name="T21" fmla="*/ 104 h 203"/>
                <a:gd name="T22" fmla="*/ 251 w 303"/>
                <a:gd name="T23" fmla="*/ 203 h 203"/>
                <a:gd name="T24" fmla="*/ 265 w 303"/>
                <a:gd name="T25" fmla="*/ 189 h 203"/>
                <a:gd name="T26" fmla="*/ 166 w 303"/>
                <a:gd name="T27" fmla="*/ 90 h 203"/>
                <a:gd name="T28" fmla="*/ 185 w 303"/>
                <a:gd name="T29" fmla="*/ 71 h 203"/>
                <a:gd name="T30" fmla="*/ 246 w 303"/>
                <a:gd name="T31" fmla="*/ 132 h 203"/>
                <a:gd name="T32" fmla="*/ 303 w 303"/>
                <a:gd name="T33" fmla="*/ 75 h 203"/>
                <a:gd name="T34" fmla="*/ 227 w 303"/>
                <a:gd name="T35" fmla="*/ 0 h 203"/>
                <a:gd name="T36" fmla="*/ 170 w 303"/>
                <a:gd name="T37" fmla="*/ 57 h 203"/>
                <a:gd name="T38" fmla="*/ 57 w 303"/>
                <a:gd name="T39" fmla="*/ 104 h 203"/>
                <a:gd name="T40" fmla="*/ 29 w 303"/>
                <a:gd name="T41" fmla="*/ 75 h 203"/>
                <a:gd name="T42" fmla="*/ 76 w 303"/>
                <a:gd name="T43" fmla="*/ 28 h 203"/>
                <a:gd name="T44" fmla="*/ 104 w 303"/>
                <a:gd name="T45" fmla="*/ 57 h 203"/>
                <a:gd name="T46" fmla="*/ 57 w 303"/>
                <a:gd name="T47" fmla="*/ 104 h 203"/>
                <a:gd name="T48" fmla="*/ 275 w 303"/>
                <a:gd name="T49" fmla="*/ 75 h 203"/>
                <a:gd name="T50" fmla="*/ 246 w 303"/>
                <a:gd name="T51" fmla="*/ 104 h 203"/>
                <a:gd name="T52" fmla="*/ 199 w 303"/>
                <a:gd name="T53" fmla="*/ 57 h 203"/>
                <a:gd name="T54" fmla="*/ 227 w 303"/>
                <a:gd name="T55" fmla="*/ 28 h 203"/>
                <a:gd name="T56" fmla="*/ 275 w 303"/>
                <a:gd name="T57" fmla="*/ 7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3" h="203">
                  <a:moveTo>
                    <a:pt x="170" y="57"/>
                  </a:moveTo>
                  <a:lnTo>
                    <a:pt x="152" y="75"/>
                  </a:lnTo>
                  <a:lnTo>
                    <a:pt x="133" y="57"/>
                  </a:lnTo>
                  <a:lnTo>
                    <a:pt x="76" y="0"/>
                  </a:lnTo>
                  <a:lnTo>
                    <a:pt x="0" y="75"/>
                  </a:lnTo>
                  <a:lnTo>
                    <a:pt x="57" y="132"/>
                  </a:lnTo>
                  <a:lnTo>
                    <a:pt x="118" y="71"/>
                  </a:lnTo>
                  <a:lnTo>
                    <a:pt x="137" y="90"/>
                  </a:lnTo>
                  <a:lnTo>
                    <a:pt x="38" y="189"/>
                  </a:lnTo>
                  <a:lnTo>
                    <a:pt x="52" y="203"/>
                  </a:lnTo>
                  <a:lnTo>
                    <a:pt x="152" y="104"/>
                  </a:lnTo>
                  <a:lnTo>
                    <a:pt x="251" y="203"/>
                  </a:lnTo>
                  <a:lnTo>
                    <a:pt x="265" y="189"/>
                  </a:lnTo>
                  <a:lnTo>
                    <a:pt x="166" y="90"/>
                  </a:lnTo>
                  <a:lnTo>
                    <a:pt x="185" y="71"/>
                  </a:lnTo>
                  <a:lnTo>
                    <a:pt x="246" y="132"/>
                  </a:lnTo>
                  <a:lnTo>
                    <a:pt x="303" y="75"/>
                  </a:lnTo>
                  <a:lnTo>
                    <a:pt x="227" y="0"/>
                  </a:lnTo>
                  <a:lnTo>
                    <a:pt x="170" y="57"/>
                  </a:lnTo>
                  <a:close/>
                  <a:moveTo>
                    <a:pt x="57" y="104"/>
                  </a:moveTo>
                  <a:lnTo>
                    <a:pt x="29" y="75"/>
                  </a:lnTo>
                  <a:lnTo>
                    <a:pt x="76" y="28"/>
                  </a:lnTo>
                  <a:lnTo>
                    <a:pt x="104" y="57"/>
                  </a:lnTo>
                  <a:lnTo>
                    <a:pt x="57" y="104"/>
                  </a:lnTo>
                  <a:close/>
                  <a:moveTo>
                    <a:pt x="275" y="75"/>
                  </a:moveTo>
                  <a:lnTo>
                    <a:pt x="246" y="104"/>
                  </a:lnTo>
                  <a:lnTo>
                    <a:pt x="199" y="57"/>
                  </a:lnTo>
                  <a:lnTo>
                    <a:pt x="227" y="28"/>
                  </a:lnTo>
                  <a:lnTo>
                    <a:pt x="275" y="7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81"/>
            <p:cNvSpPr>
              <a:spLocks noChangeAspect="1" noEditPoints="1"/>
            </p:cNvSpPr>
            <p:nvPr/>
          </p:nvSpPr>
          <p:spPr bwMode="auto">
            <a:xfrm>
              <a:off x="7525086" y="3393499"/>
              <a:ext cx="425726" cy="238856"/>
            </a:xfrm>
            <a:custGeom>
              <a:avLst/>
              <a:gdLst>
                <a:gd name="T0" fmla="*/ 76 w 303"/>
                <a:gd name="T1" fmla="*/ 0 h 170"/>
                <a:gd name="T2" fmla="*/ 57 w 303"/>
                <a:gd name="T3" fmla="*/ 0 h 170"/>
                <a:gd name="T4" fmla="*/ 57 w 303"/>
                <a:gd name="T5" fmla="*/ 170 h 170"/>
                <a:gd name="T6" fmla="*/ 76 w 303"/>
                <a:gd name="T7" fmla="*/ 170 h 170"/>
                <a:gd name="T8" fmla="*/ 284 w 303"/>
                <a:gd name="T9" fmla="*/ 170 h 170"/>
                <a:gd name="T10" fmla="*/ 303 w 303"/>
                <a:gd name="T11" fmla="*/ 170 h 170"/>
                <a:gd name="T12" fmla="*/ 303 w 303"/>
                <a:gd name="T13" fmla="*/ 0 h 170"/>
                <a:gd name="T14" fmla="*/ 284 w 303"/>
                <a:gd name="T15" fmla="*/ 0 h 170"/>
                <a:gd name="T16" fmla="*/ 76 w 303"/>
                <a:gd name="T17" fmla="*/ 0 h 170"/>
                <a:gd name="T18" fmla="*/ 284 w 303"/>
                <a:gd name="T19" fmla="*/ 151 h 170"/>
                <a:gd name="T20" fmla="*/ 76 w 303"/>
                <a:gd name="T21" fmla="*/ 151 h 170"/>
                <a:gd name="T22" fmla="*/ 76 w 303"/>
                <a:gd name="T23" fmla="*/ 19 h 170"/>
                <a:gd name="T24" fmla="*/ 284 w 303"/>
                <a:gd name="T25" fmla="*/ 19 h 170"/>
                <a:gd name="T26" fmla="*/ 284 w 303"/>
                <a:gd name="T27" fmla="*/ 151 h 170"/>
                <a:gd name="T28" fmla="*/ 38 w 303"/>
                <a:gd name="T29" fmla="*/ 19 h 170"/>
                <a:gd name="T30" fmla="*/ 0 w 303"/>
                <a:gd name="T31" fmla="*/ 19 h 170"/>
                <a:gd name="T32" fmla="*/ 0 w 303"/>
                <a:gd name="T33" fmla="*/ 0 h 170"/>
                <a:gd name="T34" fmla="*/ 38 w 303"/>
                <a:gd name="T35" fmla="*/ 0 h 170"/>
                <a:gd name="T36" fmla="*/ 38 w 303"/>
                <a:gd name="T37" fmla="*/ 19 h 170"/>
                <a:gd name="T38" fmla="*/ 38 w 303"/>
                <a:gd name="T39" fmla="*/ 56 h 170"/>
                <a:gd name="T40" fmla="*/ 0 w 303"/>
                <a:gd name="T41" fmla="*/ 56 h 170"/>
                <a:gd name="T42" fmla="*/ 0 w 303"/>
                <a:gd name="T43" fmla="*/ 38 h 170"/>
                <a:gd name="T44" fmla="*/ 38 w 303"/>
                <a:gd name="T45" fmla="*/ 38 h 170"/>
                <a:gd name="T46" fmla="*/ 38 w 303"/>
                <a:gd name="T47" fmla="*/ 56 h 170"/>
                <a:gd name="T48" fmla="*/ 38 w 303"/>
                <a:gd name="T49" fmla="*/ 94 h 170"/>
                <a:gd name="T50" fmla="*/ 0 w 303"/>
                <a:gd name="T51" fmla="*/ 94 h 170"/>
                <a:gd name="T52" fmla="*/ 0 w 303"/>
                <a:gd name="T53" fmla="*/ 75 h 170"/>
                <a:gd name="T54" fmla="*/ 38 w 303"/>
                <a:gd name="T55" fmla="*/ 75 h 170"/>
                <a:gd name="T56" fmla="*/ 38 w 303"/>
                <a:gd name="T57" fmla="*/ 94 h 170"/>
                <a:gd name="T58" fmla="*/ 265 w 303"/>
                <a:gd name="T59" fmla="*/ 56 h 170"/>
                <a:gd name="T60" fmla="*/ 246 w 303"/>
                <a:gd name="T61" fmla="*/ 56 h 170"/>
                <a:gd name="T62" fmla="*/ 246 w 303"/>
                <a:gd name="T63" fmla="*/ 38 h 170"/>
                <a:gd name="T64" fmla="*/ 265 w 303"/>
                <a:gd name="T65" fmla="*/ 38 h 170"/>
                <a:gd name="T66" fmla="*/ 265 w 303"/>
                <a:gd name="T67" fmla="*/ 56 h 170"/>
                <a:gd name="T68" fmla="*/ 189 w 303"/>
                <a:gd name="T69" fmla="*/ 132 h 170"/>
                <a:gd name="T70" fmla="*/ 114 w 303"/>
                <a:gd name="T71" fmla="*/ 132 h 170"/>
                <a:gd name="T72" fmla="*/ 114 w 303"/>
                <a:gd name="T73" fmla="*/ 113 h 170"/>
                <a:gd name="T74" fmla="*/ 189 w 303"/>
                <a:gd name="T75" fmla="*/ 113 h 170"/>
                <a:gd name="T76" fmla="*/ 189 w 303"/>
                <a:gd name="T77" fmla="*/ 132 h 170"/>
                <a:gd name="T78" fmla="*/ 208 w 303"/>
                <a:gd name="T79" fmla="*/ 94 h 170"/>
                <a:gd name="T80" fmla="*/ 114 w 303"/>
                <a:gd name="T81" fmla="*/ 94 h 170"/>
                <a:gd name="T82" fmla="*/ 114 w 303"/>
                <a:gd name="T83" fmla="*/ 75 h 170"/>
                <a:gd name="T84" fmla="*/ 208 w 303"/>
                <a:gd name="T85" fmla="*/ 75 h 170"/>
                <a:gd name="T86" fmla="*/ 208 w 303"/>
                <a:gd name="T87" fmla="*/ 9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3" h="170">
                  <a:moveTo>
                    <a:pt x="76" y="0"/>
                  </a:moveTo>
                  <a:lnTo>
                    <a:pt x="57" y="0"/>
                  </a:lnTo>
                  <a:lnTo>
                    <a:pt x="57" y="170"/>
                  </a:lnTo>
                  <a:lnTo>
                    <a:pt x="76" y="170"/>
                  </a:lnTo>
                  <a:lnTo>
                    <a:pt x="284" y="170"/>
                  </a:lnTo>
                  <a:lnTo>
                    <a:pt x="303" y="170"/>
                  </a:lnTo>
                  <a:lnTo>
                    <a:pt x="303" y="0"/>
                  </a:lnTo>
                  <a:lnTo>
                    <a:pt x="284" y="0"/>
                  </a:lnTo>
                  <a:lnTo>
                    <a:pt x="76" y="0"/>
                  </a:lnTo>
                  <a:close/>
                  <a:moveTo>
                    <a:pt x="284" y="151"/>
                  </a:moveTo>
                  <a:lnTo>
                    <a:pt x="76" y="151"/>
                  </a:lnTo>
                  <a:lnTo>
                    <a:pt x="76" y="19"/>
                  </a:lnTo>
                  <a:lnTo>
                    <a:pt x="284" y="19"/>
                  </a:lnTo>
                  <a:lnTo>
                    <a:pt x="284" y="151"/>
                  </a:lnTo>
                  <a:close/>
                  <a:moveTo>
                    <a:pt x="38" y="19"/>
                  </a:moveTo>
                  <a:lnTo>
                    <a:pt x="0" y="19"/>
                  </a:lnTo>
                  <a:lnTo>
                    <a:pt x="0" y="0"/>
                  </a:lnTo>
                  <a:lnTo>
                    <a:pt x="38" y="0"/>
                  </a:lnTo>
                  <a:lnTo>
                    <a:pt x="38" y="19"/>
                  </a:lnTo>
                  <a:close/>
                  <a:moveTo>
                    <a:pt x="38" y="56"/>
                  </a:moveTo>
                  <a:lnTo>
                    <a:pt x="0" y="56"/>
                  </a:lnTo>
                  <a:lnTo>
                    <a:pt x="0" y="38"/>
                  </a:lnTo>
                  <a:lnTo>
                    <a:pt x="38" y="38"/>
                  </a:lnTo>
                  <a:lnTo>
                    <a:pt x="38" y="56"/>
                  </a:lnTo>
                  <a:close/>
                  <a:moveTo>
                    <a:pt x="38" y="94"/>
                  </a:moveTo>
                  <a:lnTo>
                    <a:pt x="0" y="94"/>
                  </a:lnTo>
                  <a:lnTo>
                    <a:pt x="0" y="75"/>
                  </a:lnTo>
                  <a:lnTo>
                    <a:pt x="38" y="75"/>
                  </a:lnTo>
                  <a:lnTo>
                    <a:pt x="38" y="94"/>
                  </a:lnTo>
                  <a:close/>
                  <a:moveTo>
                    <a:pt x="265" y="56"/>
                  </a:moveTo>
                  <a:lnTo>
                    <a:pt x="246" y="56"/>
                  </a:lnTo>
                  <a:lnTo>
                    <a:pt x="246" y="38"/>
                  </a:lnTo>
                  <a:lnTo>
                    <a:pt x="265" y="38"/>
                  </a:lnTo>
                  <a:lnTo>
                    <a:pt x="265" y="56"/>
                  </a:lnTo>
                  <a:close/>
                  <a:moveTo>
                    <a:pt x="189" y="132"/>
                  </a:moveTo>
                  <a:lnTo>
                    <a:pt x="114" y="132"/>
                  </a:lnTo>
                  <a:lnTo>
                    <a:pt x="114" y="113"/>
                  </a:lnTo>
                  <a:lnTo>
                    <a:pt x="189" y="113"/>
                  </a:lnTo>
                  <a:lnTo>
                    <a:pt x="189" y="132"/>
                  </a:lnTo>
                  <a:close/>
                  <a:moveTo>
                    <a:pt x="208" y="94"/>
                  </a:moveTo>
                  <a:lnTo>
                    <a:pt x="114" y="94"/>
                  </a:lnTo>
                  <a:lnTo>
                    <a:pt x="114" y="75"/>
                  </a:lnTo>
                  <a:lnTo>
                    <a:pt x="208" y="75"/>
                  </a:lnTo>
                  <a:lnTo>
                    <a:pt x="208" y="9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82"/>
            <p:cNvSpPr>
              <a:spLocks noChangeAspect="1" noEditPoints="1"/>
            </p:cNvSpPr>
            <p:nvPr/>
          </p:nvSpPr>
          <p:spPr bwMode="auto">
            <a:xfrm>
              <a:off x="3225155" y="2713458"/>
              <a:ext cx="372334" cy="318943"/>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83"/>
            <p:cNvSpPr>
              <a:spLocks noChangeAspect="1" noEditPoints="1"/>
            </p:cNvSpPr>
            <p:nvPr/>
          </p:nvSpPr>
          <p:spPr bwMode="auto">
            <a:xfrm>
              <a:off x="2340656" y="3393499"/>
              <a:ext cx="279602" cy="379359"/>
            </a:xfrm>
            <a:custGeom>
              <a:avLst/>
              <a:gdLst>
                <a:gd name="T0" fmla="*/ 77 w 84"/>
                <a:gd name="T1" fmla="*/ 71 h 114"/>
                <a:gd name="T2" fmla="*/ 45 w 84"/>
                <a:gd name="T3" fmla="*/ 77 h 114"/>
                <a:gd name="T4" fmla="*/ 45 w 84"/>
                <a:gd name="T5" fmla="*/ 62 h 114"/>
                <a:gd name="T6" fmla="*/ 74 w 84"/>
                <a:gd name="T7" fmla="*/ 30 h 114"/>
                <a:gd name="T8" fmla="*/ 74 w 84"/>
                <a:gd name="T9" fmla="*/ 0 h 114"/>
                <a:gd name="T10" fmla="*/ 56 w 84"/>
                <a:gd name="T11" fmla="*/ 16 h 114"/>
                <a:gd name="T12" fmla="*/ 41 w 84"/>
                <a:gd name="T13" fmla="*/ 4 h 114"/>
                <a:gd name="T14" fmla="*/ 27 w 84"/>
                <a:gd name="T15" fmla="*/ 16 h 114"/>
                <a:gd name="T16" fmla="*/ 9 w 84"/>
                <a:gd name="T17" fmla="*/ 1 h 114"/>
                <a:gd name="T18" fmla="*/ 9 w 84"/>
                <a:gd name="T19" fmla="*/ 30 h 114"/>
                <a:gd name="T20" fmla="*/ 37 w 84"/>
                <a:gd name="T21" fmla="*/ 62 h 114"/>
                <a:gd name="T22" fmla="*/ 37 w 84"/>
                <a:gd name="T23" fmla="*/ 66 h 114"/>
                <a:gd name="T24" fmla="*/ 6 w 84"/>
                <a:gd name="T25" fmla="*/ 60 h 114"/>
                <a:gd name="T26" fmla="*/ 0 w 84"/>
                <a:gd name="T27" fmla="*/ 60 h 114"/>
                <a:gd name="T28" fmla="*/ 2 w 84"/>
                <a:gd name="T29" fmla="*/ 66 h 114"/>
                <a:gd name="T30" fmla="*/ 16 w 84"/>
                <a:gd name="T31" fmla="*/ 90 h 114"/>
                <a:gd name="T32" fmla="*/ 16 w 84"/>
                <a:gd name="T33" fmla="*/ 90 h 114"/>
                <a:gd name="T34" fmla="*/ 30 w 84"/>
                <a:gd name="T35" fmla="*/ 94 h 114"/>
                <a:gd name="T36" fmla="*/ 37 w 84"/>
                <a:gd name="T37" fmla="*/ 93 h 114"/>
                <a:gd name="T38" fmla="*/ 37 w 84"/>
                <a:gd name="T39" fmla="*/ 114 h 114"/>
                <a:gd name="T40" fmla="*/ 45 w 84"/>
                <a:gd name="T41" fmla="*/ 114 h 114"/>
                <a:gd name="T42" fmla="*/ 45 w 84"/>
                <a:gd name="T43" fmla="*/ 103 h 114"/>
                <a:gd name="T44" fmla="*/ 54 w 84"/>
                <a:gd name="T45" fmla="*/ 105 h 114"/>
                <a:gd name="T46" fmla="*/ 56 w 84"/>
                <a:gd name="T47" fmla="*/ 105 h 114"/>
                <a:gd name="T48" fmla="*/ 68 w 84"/>
                <a:gd name="T49" fmla="*/ 101 h 114"/>
                <a:gd name="T50" fmla="*/ 82 w 84"/>
                <a:gd name="T51" fmla="*/ 77 h 114"/>
                <a:gd name="T52" fmla="*/ 84 w 84"/>
                <a:gd name="T53" fmla="*/ 71 h 114"/>
                <a:gd name="T54" fmla="*/ 77 w 84"/>
                <a:gd name="T55" fmla="*/ 71 h 114"/>
                <a:gd name="T56" fmla="*/ 35 w 84"/>
                <a:gd name="T57" fmla="*/ 85 h 114"/>
                <a:gd name="T58" fmla="*/ 20 w 84"/>
                <a:gd name="T59" fmla="*/ 84 h 114"/>
                <a:gd name="T60" fmla="*/ 12 w 84"/>
                <a:gd name="T61" fmla="*/ 69 h 114"/>
                <a:gd name="T62" fmla="*/ 35 w 84"/>
                <a:gd name="T63" fmla="*/ 73 h 114"/>
                <a:gd name="T64" fmla="*/ 37 w 84"/>
                <a:gd name="T65" fmla="*/ 78 h 114"/>
                <a:gd name="T66" fmla="*/ 35 w 84"/>
                <a:gd name="T67" fmla="*/ 85 h 114"/>
                <a:gd name="T68" fmla="*/ 17 w 84"/>
                <a:gd name="T69" fmla="*/ 30 h 114"/>
                <a:gd name="T70" fmla="*/ 17 w 84"/>
                <a:gd name="T71" fmla="*/ 17 h 114"/>
                <a:gd name="T72" fmla="*/ 27 w 84"/>
                <a:gd name="T73" fmla="*/ 26 h 114"/>
                <a:gd name="T74" fmla="*/ 41 w 84"/>
                <a:gd name="T75" fmla="*/ 14 h 114"/>
                <a:gd name="T76" fmla="*/ 56 w 84"/>
                <a:gd name="T77" fmla="*/ 26 h 114"/>
                <a:gd name="T78" fmla="*/ 66 w 84"/>
                <a:gd name="T79" fmla="*/ 17 h 114"/>
                <a:gd name="T80" fmla="*/ 66 w 84"/>
                <a:gd name="T81" fmla="*/ 30 h 114"/>
                <a:gd name="T82" fmla="*/ 41 w 84"/>
                <a:gd name="T83" fmla="*/ 54 h 114"/>
                <a:gd name="T84" fmla="*/ 17 w 84"/>
                <a:gd name="T85" fmla="*/ 30 h 114"/>
                <a:gd name="T86" fmla="*/ 63 w 84"/>
                <a:gd name="T87" fmla="*/ 95 h 114"/>
                <a:gd name="T88" fmla="*/ 63 w 84"/>
                <a:gd name="T89" fmla="*/ 95 h 114"/>
                <a:gd name="T90" fmla="*/ 55 w 84"/>
                <a:gd name="T91" fmla="*/ 97 h 114"/>
                <a:gd name="T92" fmla="*/ 49 w 84"/>
                <a:gd name="T93" fmla="*/ 96 h 114"/>
                <a:gd name="T94" fmla="*/ 47 w 84"/>
                <a:gd name="T95" fmla="*/ 89 h 114"/>
                <a:gd name="T96" fmla="*/ 49 w 84"/>
                <a:gd name="T97" fmla="*/ 84 h 114"/>
                <a:gd name="T98" fmla="*/ 72 w 84"/>
                <a:gd name="T99" fmla="*/ 80 h 114"/>
                <a:gd name="T100" fmla="*/ 63 w 84"/>
                <a:gd name="T101" fmla="*/ 9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 h="114">
                  <a:moveTo>
                    <a:pt x="77" y="71"/>
                  </a:moveTo>
                  <a:cubicBezTo>
                    <a:pt x="71" y="72"/>
                    <a:pt x="52" y="74"/>
                    <a:pt x="45" y="77"/>
                  </a:cubicBezTo>
                  <a:cubicBezTo>
                    <a:pt x="45" y="62"/>
                    <a:pt x="45" y="62"/>
                    <a:pt x="45" y="62"/>
                  </a:cubicBezTo>
                  <a:cubicBezTo>
                    <a:pt x="61" y="60"/>
                    <a:pt x="74" y="46"/>
                    <a:pt x="74" y="30"/>
                  </a:cubicBezTo>
                  <a:cubicBezTo>
                    <a:pt x="74" y="0"/>
                    <a:pt x="74" y="0"/>
                    <a:pt x="74" y="0"/>
                  </a:cubicBezTo>
                  <a:cubicBezTo>
                    <a:pt x="56" y="16"/>
                    <a:pt x="56" y="16"/>
                    <a:pt x="56" y="16"/>
                  </a:cubicBezTo>
                  <a:cubicBezTo>
                    <a:pt x="41" y="4"/>
                    <a:pt x="41" y="4"/>
                    <a:pt x="41" y="4"/>
                  </a:cubicBezTo>
                  <a:cubicBezTo>
                    <a:pt x="27" y="16"/>
                    <a:pt x="27" y="16"/>
                    <a:pt x="27" y="16"/>
                  </a:cubicBezTo>
                  <a:cubicBezTo>
                    <a:pt x="9" y="1"/>
                    <a:pt x="9" y="1"/>
                    <a:pt x="9" y="1"/>
                  </a:cubicBezTo>
                  <a:cubicBezTo>
                    <a:pt x="9" y="30"/>
                    <a:pt x="9" y="30"/>
                    <a:pt x="9" y="30"/>
                  </a:cubicBezTo>
                  <a:cubicBezTo>
                    <a:pt x="9" y="46"/>
                    <a:pt x="21" y="60"/>
                    <a:pt x="37" y="62"/>
                  </a:cubicBezTo>
                  <a:cubicBezTo>
                    <a:pt x="37" y="66"/>
                    <a:pt x="37" y="66"/>
                    <a:pt x="37" y="66"/>
                  </a:cubicBezTo>
                  <a:cubicBezTo>
                    <a:pt x="30" y="63"/>
                    <a:pt x="12" y="61"/>
                    <a:pt x="6" y="60"/>
                  </a:cubicBezTo>
                  <a:cubicBezTo>
                    <a:pt x="0" y="60"/>
                    <a:pt x="0" y="60"/>
                    <a:pt x="0" y="60"/>
                  </a:cubicBezTo>
                  <a:cubicBezTo>
                    <a:pt x="2" y="66"/>
                    <a:pt x="2" y="66"/>
                    <a:pt x="2" y="66"/>
                  </a:cubicBezTo>
                  <a:cubicBezTo>
                    <a:pt x="4" y="71"/>
                    <a:pt x="10" y="86"/>
                    <a:pt x="16" y="90"/>
                  </a:cubicBezTo>
                  <a:cubicBezTo>
                    <a:pt x="16" y="90"/>
                    <a:pt x="16" y="90"/>
                    <a:pt x="16" y="90"/>
                  </a:cubicBezTo>
                  <a:cubicBezTo>
                    <a:pt x="19" y="92"/>
                    <a:pt x="25" y="94"/>
                    <a:pt x="30" y="94"/>
                  </a:cubicBezTo>
                  <a:cubicBezTo>
                    <a:pt x="33" y="94"/>
                    <a:pt x="35" y="94"/>
                    <a:pt x="37" y="93"/>
                  </a:cubicBezTo>
                  <a:cubicBezTo>
                    <a:pt x="37" y="114"/>
                    <a:pt x="37" y="114"/>
                    <a:pt x="37" y="114"/>
                  </a:cubicBezTo>
                  <a:cubicBezTo>
                    <a:pt x="45" y="114"/>
                    <a:pt x="45" y="114"/>
                    <a:pt x="45" y="114"/>
                  </a:cubicBezTo>
                  <a:cubicBezTo>
                    <a:pt x="45" y="103"/>
                    <a:pt x="45" y="103"/>
                    <a:pt x="45" y="103"/>
                  </a:cubicBezTo>
                  <a:cubicBezTo>
                    <a:pt x="48" y="105"/>
                    <a:pt x="50" y="105"/>
                    <a:pt x="54" y="105"/>
                  </a:cubicBezTo>
                  <a:cubicBezTo>
                    <a:pt x="54" y="105"/>
                    <a:pt x="55" y="105"/>
                    <a:pt x="56" y="105"/>
                  </a:cubicBezTo>
                  <a:cubicBezTo>
                    <a:pt x="60" y="105"/>
                    <a:pt x="65" y="103"/>
                    <a:pt x="68" y="101"/>
                  </a:cubicBezTo>
                  <a:cubicBezTo>
                    <a:pt x="73" y="97"/>
                    <a:pt x="80" y="82"/>
                    <a:pt x="82" y="77"/>
                  </a:cubicBezTo>
                  <a:cubicBezTo>
                    <a:pt x="84" y="71"/>
                    <a:pt x="84" y="71"/>
                    <a:pt x="84" y="71"/>
                  </a:cubicBezTo>
                  <a:lnTo>
                    <a:pt x="77" y="71"/>
                  </a:lnTo>
                  <a:close/>
                  <a:moveTo>
                    <a:pt x="35" y="85"/>
                  </a:moveTo>
                  <a:cubicBezTo>
                    <a:pt x="33" y="88"/>
                    <a:pt x="24" y="86"/>
                    <a:pt x="20" y="84"/>
                  </a:cubicBezTo>
                  <a:cubicBezTo>
                    <a:pt x="19" y="82"/>
                    <a:pt x="15" y="76"/>
                    <a:pt x="12" y="69"/>
                  </a:cubicBezTo>
                  <a:cubicBezTo>
                    <a:pt x="23" y="70"/>
                    <a:pt x="33" y="72"/>
                    <a:pt x="35" y="73"/>
                  </a:cubicBezTo>
                  <a:cubicBezTo>
                    <a:pt x="37" y="74"/>
                    <a:pt x="37" y="77"/>
                    <a:pt x="37" y="78"/>
                  </a:cubicBezTo>
                  <a:cubicBezTo>
                    <a:pt x="37" y="80"/>
                    <a:pt x="37" y="82"/>
                    <a:pt x="35" y="85"/>
                  </a:cubicBezTo>
                  <a:close/>
                  <a:moveTo>
                    <a:pt x="17" y="30"/>
                  </a:moveTo>
                  <a:cubicBezTo>
                    <a:pt x="17" y="17"/>
                    <a:pt x="17" y="17"/>
                    <a:pt x="17" y="17"/>
                  </a:cubicBezTo>
                  <a:cubicBezTo>
                    <a:pt x="27" y="26"/>
                    <a:pt x="27" y="26"/>
                    <a:pt x="27" y="26"/>
                  </a:cubicBezTo>
                  <a:cubicBezTo>
                    <a:pt x="41" y="14"/>
                    <a:pt x="41" y="14"/>
                    <a:pt x="41" y="14"/>
                  </a:cubicBezTo>
                  <a:cubicBezTo>
                    <a:pt x="56" y="26"/>
                    <a:pt x="56" y="26"/>
                    <a:pt x="56" y="26"/>
                  </a:cubicBezTo>
                  <a:cubicBezTo>
                    <a:pt x="66" y="17"/>
                    <a:pt x="66" y="17"/>
                    <a:pt x="66" y="17"/>
                  </a:cubicBezTo>
                  <a:cubicBezTo>
                    <a:pt x="66" y="30"/>
                    <a:pt x="66" y="30"/>
                    <a:pt x="66" y="30"/>
                  </a:cubicBezTo>
                  <a:cubicBezTo>
                    <a:pt x="66" y="43"/>
                    <a:pt x="55" y="54"/>
                    <a:pt x="41" y="54"/>
                  </a:cubicBezTo>
                  <a:cubicBezTo>
                    <a:pt x="28" y="54"/>
                    <a:pt x="17" y="43"/>
                    <a:pt x="17" y="30"/>
                  </a:cubicBezTo>
                  <a:close/>
                  <a:moveTo>
                    <a:pt x="63" y="95"/>
                  </a:moveTo>
                  <a:cubicBezTo>
                    <a:pt x="63" y="95"/>
                    <a:pt x="63" y="95"/>
                    <a:pt x="63" y="95"/>
                  </a:cubicBezTo>
                  <a:cubicBezTo>
                    <a:pt x="62" y="96"/>
                    <a:pt x="58" y="97"/>
                    <a:pt x="55" y="97"/>
                  </a:cubicBezTo>
                  <a:cubicBezTo>
                    <a:pt x="53" y="98"/>
                    <a:pt x="50" y="98"/>
                    <a:pt x="49" y="96"/>
                  </a:cubicBezTo>
                  <a:cubicBezTo>
                    <a:pt x="47" y="93"/>
                    <a:pt x="46" y="91"/>
                    <a:pt x="47" y="89"/>
                  </a:cubicBezTo>
                  <a:cubicBezTo>
                    <a:pt x="47" y="88"/>
                    <a:pt x="47" y="85"/>
                    <a:pt x="49" y="84"/>
                  </a:cubicBezTo>
                  <a:cubicBezTo>
                    <a:pt x="51" y="83"/>
                    <a:pt x="61" y="81"/>
                    <a:pt x="72" y="80"/>
                  </a:cubicBezTo>
                  <a:cubicBezTo>
                    <a:pt x="69" y="87"/>
                    <a:pt x="65" y="93"/>
                    <a:pt x="63" y="9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84"/>
            <p:cNvSpPr>
              <a:spLocks noChangeAspect="1" noEditPoints="1"/>
            </p:cNvSpPr>
            <p:nvPr/>
          </p:nvSpPr>
          <p:spPr bwMode="auto">
            <a:xfrm>
              <a:off x="1382503" y="2715566"/>
              <a:ext cx="318943" cy="314727"/>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86"/>
            <p:cNvSpPr>
              <a:spLocks noChangeAspect="1" noEditPoints="1"/>
            </p:cNvSpPr>
            <p:nvPr/>
          </p:nvSpPr>
          <p:spPr bwMode="auto">
            <a:xfrm>
              <a:off x="6657868" y="2686762"/>
              <a:ext cx="370929" cy="372334"/>
            </a:xfrm>
            <a:custGeom>
              <a:avLst/>
              <a:gdLst>
                <a:gd name="T0" fmla="*/ 56 w 112"/>
                <a:gd name="T1" fmla="*/ 0 h 112"/>
                <a:gd name="T2" fmla="*/ 0 w 112"/>
                <a:gd name="T3" fmla="*/ 56 h 112"/>
                <a:gd name="T4" fmla="*/ 56 w 112"/>
                <a:gd name="T5" fmla="*/ 112 h 112"/>
                <a:gd name="T6" fmla="*/ 112 w 112"/>
                <a:gd name="T7" fmla="*/ 56 h 112"/>
                <a:gd name="T8" fmla="*/ 56 w 112"/>
                <a:gd name="T9" fmla="*/ 0 h 112"/>
                <a:gd name="T10" fmla="*/ 56 w 112"/>
                <a:gd name="T11" fmla="*/ 104 h 112"/>
                <a:gd name="T12" fmla="*/ 8 w 112"/>
                <a:gd name="T13" fmla="*/ 56 h 112"/>
                <a:gd name="T14" fmla="*/ 56 w 112"/>
                <a:gd name="T15" fmla="*/ 8 h 112"/>
                <a:gd name="T16" fmla="*/ 104 w 112"/>
                <a:gd name="T17" fmla="*/ 56 h 112"/>
                <a:gd name="T18" fmla="*/ 56 w 112"/>
                <a:gd name="T19" fmla="*/ 104 h 112"/>
                <a:gd name="T20" fmla="*/ 36 w 112"/>
                <a:gd name="T21" fmla="*/ 48 h 112"/>
                <a:gd name="T22" fmla="*/ 28 w 112"/>
                <a:gd name="T23" fmla="*/ 48 h 112"/>
                <a:gd name="T24" fmla="*/ 28 w 112"/>
                <a:gd name="T25" fmla="*/ 28 h 112"/>
                <a:gd name="T26" fmla="*/ 48 w 112"/>
                <a:gd name="T27" fmla="*/ 28 h 112"/>
                <a:gd name="T28" fmla="*/ 48 w 112"/>
                <a:gd name="T29" fmla="*/ 36 h 112"/>
                <a:gd name="T30" fmla="*/ 36 w 112"/>
                <a:gd name="T31" fmla="*/ 36 h 112"/>
                <a:gd name="T32" fmla="*/ 36 w 112"/>
                <a:gd name="T33" fmla="*/ 48 h 112"/>
                <a:gd name="T34" fmla="*/ 36 w 112"/>
                <a:gd name="T35" fmla="*/ 76 h 112"/>
                <a:gd name="T36" fmla="*/ 48 w 112"/>
                <a:gd name="T37" fmla="*/ 76 h 112"/>
                <a:gd name="T38" fmla="*/ 48 w 112"/>
                <a:gd name="T39" fmla="*/ 84 h 112"/>
                <a:gd name="T40" fmla="*/ 28 w 112"/>
                <a:gd name="T41" fmla="*/ 84 h 112"/>
                <a:gd name="T42" fmla="*/ 28 w 112"/>
                <a:gd name="T43" fmla="*/ 64 h 112"/>
                <a:gd name="T44" fmla="*/ 36 w 112"/>
                <a:gd name="T45" fmla="*/ 64 h 112"/>
                <a:gd name="T46" fmla="*/ 36 w 112"/>
                <a:gd name="T47" fmla="*/ 76 h 112"/>
                <a:gd name="T48" fmla="*/ 76 w 112"/>
                <a:gd name="T49" fmla="*/ 64 h 112"/>
                <a:gd name="T50" fmla="*/ 84 w 112"/>
                <a:gd name="T51" fmla="*/ 64 h 112"/>
                <a:gd name="T52" fmla="*/ 84 w 112"/>
                <a:gd name="T53" fmla="*/ 84 h 112"/>
                <a:gd name="T54" fmla="*/ 64 w 112"/>
                <a:gd name="T55" fmla="*/ 84 h 112"/>
                <a:gd name="T56" fmla="*/ 64 w 112"/>
                <a:gd name="T57" fmla="*/ 76 h 112"/>
                <a:gd name="T58" fmla="*/ 76 w 112"/>
                <a:gd name="T59" fmla="*/ 76 h 112"/>
                <a:gd name="T60" fmla="*/ 76 w 112"/>
                <a:gd name="T61" fmla="*/ 64 h 112"/>
                <a:gd name="T62" fmla="*/ 64 w 112"/>
                <a:gd name="T63" fmla="*/ 28 h 112"/>
                <a:gd name="T64" fmla="*/ 84 w 112"/>
                <a:gd name="T65" fmla="*/ 28 h 112"/>
                <a:gd name="T66" fmla="*/ 84 w 112"/>
                <a:gd name="T67" fmla="*/ 48 h 112"/>
                <a:gd name="T68" fmla="*/ 76 w 112"/>
                <a:gd name="T69" fmla="*/ 48 h 112"/>
                <a:gd name="T70" fmla="*/ 76 w 112"/>
                <a:gd name="T71" fmla="*/ 36 h 112"/>
                <a:gd name="T72" fmla="*/ 64 w 112"/>
                <a:gd name="T73" fmla="*/ 36 h 112"/>
                <a:gd name="T74" fmla="*/ 64 w 112"/>
                <a:gd name="T75" fmla="*/ 28 h 112"/>
                <a:gd name="T76" fmla="*/ 68 w 112"/>
                <a:gd name="T77" fmla="*/ 56 h 112"/>
                <a:gd name="T78" fmla="*/ 56 w 112"/>
                <a:gd name="T79" fmla="*/ 44 h 112"/>
                <a:gd name="T80" fmla="*/ 44 w 112"/>
                <a:gd name="T81" fmla="*/ 56 h 112"/>
                <a:gd name="T82" fmla="*/ 56 w 112"/>
                <a:gd name="T83" fmla="*/ 68 h 112"/>
                <a:gd name="T84" fmla="*/ 68 w 112"/>
                <a:gd name="T85" fmla="*/ 56 h 112"/>
                <a:gd name="T86" fmla="*/ 56 w 112"/>
                <a:gd name="T87" fmla="*/ 60 h 112"/>
                <a:gd name="T88" fmla="*/ 52 w 112"/>
                <a:gd name="T89" fmla="*/ 56 h 112"/>
                <a:gd name="T90" fmla="*/ 56 w 112"/>
                <a:gd name="T91" fmla="*/ 52 h 112"/>
                <a:gd name="T92" fmla="*/ 60 w 112"/>
                <a:gd name="T93" fmla="*/ 56 h 112"/>
                <a:gd name="T94" fmla="*/ 56 w 112"/>
                <a:gd name="T95" fmla="*/ 6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 h="112">
                  <a:moveTo>
                    <a:pt x="56" y="0"/>
                  </a:moveTo>
                  <a:cubicBezTo>
                    <a:pt x="25" y="0"/>
                    <a:pt x="0" y="26"/>
                    <a:pt x="0" y="56"/>
                  </a:cubicBezTo>
                  <a:cubicBezTo>
                    <a:pt x="0" y="87"/>
                    <a:pt x="25" y="112"/>
                    <a:pt x="56" y="112"/>
                  </a:cubicBezTo>
                  <a:cubicBezTo>
                    <a:pt x="87" y="112"/>
                    <a:pt x="112" y="87"/>
                    <a:pt x="112" y="56"/>
                  </a:cubicBezTo>
                  <a:cubicBezTo>
                    <a:pt x="112" y="26"/>
                    <a:pt x="87" y="0"/>
                    <a:pt x="56" y="0"/>
                  </a:cubicBezTo>
                  <a:close/>
                  <a:moveTo>
                    <a:pt x="56" y="104"/>
                  </a:moveTo>
                  <a:cubicBezTo>
                    <a:pt x="30" y="104"/>
                    <a:pt x="8" y="83"/>
                    <a:pt x="8" y="56"/>
                  </a:cubicBezTo>
                  <a:cubicBezTo>
                    <a:pt x="8" y="30"/>
                    <a:pt x="30" y="8"/>
                    <a:pt x="56" y="8"/>
                  </a:cubicBezTo>
                  <a:cubicBezTo>
                    <a:pt x="83" y="8"/>
                    <a:pt x="104" y="30"/>
                    <a:pt x="104" y="56"/>
                  </a:cubicBezTo>
                  <a:cubicBezTo>
                    <a:pt x="104" y="83"/>
                    <a:pt x="83" y="104"/>
                    <a:pt x="56" y="104"/>
                  </a:cubicBezTo>
                  <a:close/>
                  <a:moveTo>
                    <a:pt x="36" y="48"/>
                  </a:moveTo>
                  <a:cubicBezTo>
                    <a:pt x="28" y="48"/>
                    <a:pt x="28" y="48"/>
                    <a:pt x="28" y="48"/>
                  </a:cubicBezTo>
                  <a:cubicBezTo>
                    <a:pt x="28" y="28"/>
                    <a:pt x="28" y="28"/>
                    <a:pt x="28" y="28"/>
                  </a:cubicBezTo>
                  <a:cubicBezTo>
                    <a:pt x="48" y="28"/>
                    <a:pt x="48" y="28"/>
                    <a:pt x="48" y="28"/>
                  </a:cubicBezTo>
                  <a:cubicBezTo>
                    <a:pt x="48" y="36"/>
                    <a:pt x="48" y="36"/>
                    <a:pt x="48" y="36"/>
                  </a:cubicBezTo>
                  <a:cubicBezTo>
                    <a:pt x="36" y="36"/>
                    <a:pt x="36" y="36"/>
                    <a:pt x="36" y="36"/>
                  </a:cubicBezTo>
                  <a:lnTo>
                    <a:pt x="36" y="48"/>
                  </a:lnTo>
                  <a:close/>
                  <a:moveTo>
                    <a:pt x="36" y="76"/>
                  </a:moveTo>
                  <a:cubicBezTo>
                    <a:pt x="48" y="76"/>
                    <a:pt x="48" y="76"/>
                    <a:pt x="48" y="76"/>
                  </a:cubicBezTo>
                  <a:cubicBezTo>
                    <a:pt x="48" y="84"/>
                    <a:pt x="48" y="84"/>
                    <a:pt x="48" y="84"/>
                  </a:cubicBezTo>
                  <a:cubicBezTo>
                    <a:pt x="28" y="84"/>
                    <a:pt x="28" y="84"/>
                    <a:pt x="28" y="84"/>
                  </a:cubicBezTo>
                  <a:cubicBezTo>
                    <a:pt x="28" y="64"/>
                    <a:pt x="28" y="64"/>
                    <a:pt x="28" y="64"/>
                  </a:cubicBezTo>
                  <a:cubicBezTo>
                    <a:pt x="36" y="64"/>
                    <a:pt x="36" y="64"/>
                    <a:pt x="36" y="64"/>
                  </a:cubicBezTo>
                  <a:lnTo>
                    <a:pt x="36" y="76"/>
                  </a:lnTo>
                  <a:close/>
                  <a:moveTo>
                    <a:pt x="76" y="64"/>
                  </a:moveTo>
                  <a:cubicBezTo>
                    <a:pt x="84" y="64"/>
                    <a:pt x="84" y="64"/>
                    <a:pt x="84" y="64"/>
                  </a:cubicBezTo>
                  <a:cubicBezTo>
                    <a:pt x="84" y="84"/>
                    <a:pt x="84" y="84"/>
                    <a:pt x="84" y="84"/>
                  </a:cubicBezTo>
                  <a:cubicBezTo>
                    <a:pt x="64" y="84"/>
                    <a:pt x="64" y="84"/>
                    <a:pt x="64" y="84"/>
                  </a:cubicBezTo>
                  <a:cubicBezTo>
                    <a:pt x="64" y="76"/>
                    <a:pt x="64" y="76"/>
                    <a:pt x="64" y="76"/>
                  </a:cubicBezTo>
                  <a:cubicBezTo>
                    <a:pt x="76" y="76"/>
                    <a:pt x="76" y="76"/>
                    <a:pt x="76" y="76"/>
                  </a:cubicBezTo>
                  <a:lnTo>
                    <a:pt x="76" y="64"/>
                  </a:lnTo>
                  <a:close/>
                  <a:moveTo>
                    <a:pt x="64" y="28"/>
                  </a:moveTo>
                  <a:cubicBezTo>
                    <a:pt x="84" y="28"/>
                    <a:pt x="84" y="28"/>
                    <a:pt x="84" y="28"/>
                  </a:cubicBezTo>
                  <a:cubicBezTo>
                    <a:pt x="84" y="48"/>
                    <a:pt x="84" y="48"/>
                    <a:pt x="84" y="48"/>
                  </a:cubicBezTo>
                  <a:cubicBezTo>
                    <a:pt x="76" y="48"/>
                    <a:pt x="76" y="48"/>
                    <a:pt x="76" y="48"/>
                  </a:cubicBezTo>
                  <a:cubicBezTo>
                    <a:pt x="76" y="36"/>
                    <a:pt x="76" y="36"/>
                    <a:pt x="76" y="36"/>
                  </a:cubicBezTo>
                  <a:cubicBezTo>
                    <a:pt x="64" y="36"/>
                    <a:pt x="64" y="36"/>
                    <a:pt x="64" y="36"/>
                  </a:cubicBezTo>
                  <a:lnTo>
                    <a:pt x="64" y="28"/>
                  </a:lnTo>
                  <a:close/>
                  <a:moveTo>
                    <a:pt x="68" y="56"/>
                  </a:moveTo>
                  <a:cubicBezTo>
                    <a:pt x="68" y="50"/>
                    <a:pt x="63" y="44"/>
                    <a:pt x="56" y="44"/>
                  </a:cubicBezTo>
                  <a:cubicBezTo>
                    <a:pt x="50" y="44"/>
                    <a:pt x="44" y="50"/>
                    <a:pt x="44" y="56"/>
                  </a:cubicBezTo>
                  <a:cubicBezTo>
                    <a:pt x="44" y="63"/>
                    <a:pt x="50" y="68"/>
                    <a:pt x="56" y="68"/>
                  </a:cubicBezTo>
                  <a:cubicBezTo>
                    <a:pt x="63" y="68"/>
                    <a:pt x="68" y="63"/>
                    <a:pt x="68" y="56"/>
                  </a:cubicBezTo>
                  <a:close/>
                  <a:moveTo>
                    <a:pt x="56" y="60"/>
                  </a:moveTo>
                  <a:cubicBezTo>
                    <a:pt x="54" y="60"/>
                    <a:pt x="52" y="59"/>
                    <a:pt x="52" y="56"/>
                  </a:cubicBezTo>
                  <a:cubicBezTo>
                    <a:pt x="52" y="54"/>
                    <a:pt x="54" y="52"/>
                    <a:pt x="56" y="52"/>
                  </a:cubicBezTo>
                  <a:cubicBezTo>
                    <a:pt x="58" y="52"/>
                    <a:pt x="60" y="54"/>
                    <a:pt x="60" y="56"/>
                  </a:cubicBezTo>
                  <a:cubicBezTo>
                    <a:pt x="60" y="59"/>
                    <a:pt x="58" y="60"/>
                    <a:pt x="56" y="6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87"/>
            <p:cNvSpPr>
              <a:spLocks noChangeAspect="1" noEditPoints="1"/>
            </p:cNvSpPr>
            <p:nvPr/>
          </p:nvSpPr>
          <p:spPr bwMode="auto">
            <a:xfrm>
              <a:off x="6681473" y="3393499"/>
              <a:ext cx="323720" cy="323720"/>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2 w 120"/>
                <a:gd name="T15" fmla="*/ 76 h 120"/>
                <a:gd name="T16" fmla="*/ 112 w 120"/>
                <a:gd name="T17" fmla="*/ 68 h 120"/>
                <a:gd name="T18" fmla="*/ 80 w 120"/>
                <a:gd name="T19" fmla="*/ 21 h 120"/>
                <a:gd name="T20" fmla="*/ 80 w 120"/>
                <a:gd name="T21" fmla="*/ 20 h 120"/>
                <a:gd name="T22" fmla="*/ 60 w 120"/>
                <a:gd name="T23" fmla="*/ 0 h 120"/>
                <a:gd name="T24" fmla="*/ 40 w 120"/>
                <a:gd name="T25" fmla="*/ 20 h 120"/>
                <a:gd name="T26" fmla="*/ 40 w 120"/>
                <a:gd name="T27" fmla="*/ 21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9 h 120"/>
                <a:gd name="T58" fmla="*/ 60 w 120"/>
                <a:gd name="T59" fmla="*/ 40 h 120"/>
                <a:gd name="T60" fmla="*/ 79 w 120"/>
                <a:gd name="T61" fmla="*/ 29 h 120"/>
                <a:gd name="T62" fmla="*/ 104 w 120"/>
                <a:gd name="T63" fmla="*/ 68 h 120"/>
                <a:gd name="T64" fmla="*/ 104 w 120"/>
                <a:gd name="T65" fmla="*/ 73 h 120"/>
                <a:gd name="T66" fmla="*/ 100 w 120"/>
                <a:gd name="T67" fmla="*/ 72 h 120"/>
                <a:gd name="T68" fmla="*/ 80 w 120"/>
                <a:gd name="T69" fmla="*/ 92 h 120"/>
                <a:gd name="T70" fmla="*/ 85 w 120"/>
                <a:gd name="T71" fmla="*/ 105 h 120"/>
                <a:gd name="T72" fmla="*/ 60 w 120"/>
                <a:gd name="T73" fmla="*/ 112 h 120"/>
                <a:gd name="T74" fmla="*/ 36 w 120"/>
                <a:gd name="T75" fmla="*/ 105 h 120"/>
                <a:gd name="T76" fmla="*/ 40 w 120"/>
                <a:gd name="T77" fmla="*/ 92 h 120"/>
                <a:gd name="T78" fmla="*/ 20 w 120"/>
                <a:gd name="T79" fmla="*/ 72 h 120"/>
                <a:gd name="T80" fmla="*/ 16 w 120"/>
                <a:gd name="T81" fmla="*/ 73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4"/>
                    <a:pt x="9" y="112"/>
                    <a:pt x="20" y="112"/>
                  </a:cubicBezTo>
                  <a:cubicBezTo>
                    <a:pt x="24" y="112"/>
                    <a:pt x="27" y="112"/>
                    <a:pt x="29" y="110"/>
                  </a:cubicBezTo>
                  <a:cubicBezTo>
                    <a:pt x="38" y="117"/>
                    <a:pt x="49" y="120"/>
                    <a:pt x="60" y="120"/>
                  </a:cubicBezTo>
                  <a:cubicBezTo>
                    <a:pt x="72" y="120"/>
                    <a:pt x="83" y="117"/>
                    <a:pt x="91" y="110"/>
                  </a:cubicBezTo>
                  <a:cubicBezTo>
                    <a:pt x="94" y="112"/>
                    <a:pt x="97" y="112"/>
                    <a:pt x="100" y="112"/>
                  </a:cubicBezTo>
                  <a:cubicBezTo>
                    <a:pt x="111" y="112"/>
                    <a:pt x="120" y="104"/>
                    <a:pt x="120" y="92"/>
                  </a:cubicBezTo>
                  <a:cubicBezTo>
                    <a:pt x="120" y="86"/>
                    <a:pt x="117" y="80"/>
                    <a:pt x="112" y="76"/>
                  </a:cubicBezTo>
                  <a:cubicBezTo>
                    <a:pt x="112" y="74"/>
                    <a:pt x="112" y="71"/>
                    <a:pt x="112" y="68"/>
                  </a:cubicBezTo>
                  <a:cubicBezTo>
                    <a:pt x="112" y="47"/>
                    <a:pt x="99" y="28"/>
                    <a:pt x="80" y="21"/>
                  </a:cubicBezTo>
                  <a:cubicBezTo>
                    <a:pt x="80" y="20"/>
                    <a:pt x="80" y="20"/>
                    <a:pt x="80" y="20"/>
                  </a:cubicBezTo>
                  <a:cubicBezTo>
                    <a:pt x="80" y="9"/>
                    <a:pt x="71" y="0"/>
                    <a:pt x="60" y="0"/>
                  </a:cubicBezTo>
                  <a:cubicBezTo>
                    <a:pt x="49" y="0"/>
                    <a:pt x="40" y="9"/>
                    <a:pt x="40" y="20"/>
                  </a:cubicBezTo>
                  <a:cubicBezTo>
                    <a:pt x="40" y="20"/>
                    <a:pt x="40" y="20"/>
                    <a:pt x="40" y="21"/>
                  </a:cubicBezTo>
                  <a:cubicBezTo>
                    <a:pt x="21" y="28"/>
                    <a:pt x="8" y="47"/>
                    <a:pt x="8" y="68"/>
                  </a:cubicBezTo>
                  <a:cubicBezTo>
                    <a:pt x="8" y="71"/>
                    <a:pt x="9" y="74"/>
                    <a:pt x="9" y="76"/>
                  </a:cubicBezTo>
                  <a:cubicBezTo>
                    <a:pt x="4" y="80"/>
                    <a:pt x="0" y="86"/>
                    <a:pt x="0" y="92"/>
                  </a:cubicBezTo>
                  <a:moveTo>
                    <a:pt x="100" y="104"/>
                  </a:moveTo>
                  <a:cubicBezTo>
                    <a:pt x="94" y="104"/>
                    <a:pt x="88" y="99"/>
                    <a:pt x="88" y="92"/>
                  </a:cubicBezTo>
                  <a:cubicBezTo>
                    <a:pt x="88" y="86"/>
                    <a:pt x="94" y="80"/>
                    <a:pt x="100" y="80"/>
                  </a:cubicBezTo>
                  <a:cubicBezTo>
                    <a:pt x="107" y="80"/>
                    <a:pt x="112" y="86"/>
                    <a:pt x="112" y="92"/>
                  </a:cubicBezTo>
                  <a:cubicBezTo>
                    <a:pt x="112" y="99"/>
                    <a:pt x="107" y="104"/>
                    <a:pt x="100" y="104"/>
                  </a:cubicBezTo>
                  <a:moveTo>
                    <a:pt x="60" y="8"/>
                  </a:moveTo>
                  <a:cubicBezTo>
                    <a:pt x="67" y="8"/>
                    <a:pt x="72" y="14"/>
                    <a:pt x="72" y="20"/>
                  </a:cubicBezTo>
                  <a:cubicBezTo>
                    <a:pt x="72" y="27"/>
                    <a:pt x="67" y="32"/>
                    <a:pt x="60" y="32"/>
                  </a:cubicBezTo>
                  <a:cubicBezTo>
                    <a:pt x="54" y="32"/>
                    <a:pt x="48" y="27"/>
                    <a:pt x="48" y="20"/>
                  </a:cubicBezTo>
                  <a:cubicBezTo>
                    <a:pt x="48" y="14"/>
                    <a:pt x="54" y="8"/>
                    <a:pt x="60" y="8"/>
                  </a:cubicBezTo>
                  <a:moveTo>
                    <a:pt x="16" y="68"/>
                  </a:moveTo>
                  <a:cubicBezTo>
                    <a:pt x="16" y="51"/>
                    <a:pt x="27" y="35"/>
                    <a:pt x="42" y="29"/>
                  </a:cubicBezTo>
                  <a:cubicBezTo>
                    <a:pt x="45" y="36"/>
                    <a:pt x="52" y="40"/>
                    <a:pt x="60" y="40"/>
                  </a:cubicBezTo>
                  <a:cubicBezTo>
                    <a:pt x="68" y="40"/>
                    <a:pt x="75" y="36"/>
                    <a:pt x="79" y="29"/>
                  </a:cubicBezTo>
                  <a:cubicBezTo>
                    <a:pt x="94" y="35"/>
                    <a:pt x="104" y="51"/>
                    <a:pt x="104" y="68"/>
                  </a:cubicBezTo>
                  <a:cubicBezTo>
                    <a:pt x="104" y="70"/>
                    <a:pt x="104" y="71"/>
                    <a:pt x="104" y="73"/>
                  </a:cubicBezTo>
                  <a:cubicBezTo>
                    <a:pt x="103" y="73"/>
                    <a:pt x="102" y="72"/>
                    <a:pt x="100" y="72"/>
                  </a:cubicBezTo>
                  <a:cubicBezTo>
                    <a:pt x="89" y="72"/>
                    <a:pt x="80" y="81"/>
                    <a:pt x="80" y="92"/>
                  </a:cubicBezTo>
                  <a:cubicBezTo>
                    <a:pt x="80" y="97"/>
                    <a:pt x="82" y="102"/>
                    <a:pt x="85" y="105"/>
                  </a:cubicBezTo>
                  <a:cubicBezTo>
                    <a:pt x="78" y="110"/>
                    <a:pt x="69" y="112"/>
                    <a:pt x="60" y="112"/>
                  </a:cubicBezTo>
                  <a:cubicBezTo>
                    <a:pt x="51" y="112"/>
                    <a:pt x="43" y="110"/>
                    <a:pt x="36" y="105"/>
                  </a:cubicBezTo>
                  <a:cubicBezTo>
                    <a:pt x="39" y="102"/>
                    <a:pt x="40" y="97"/>
                    <a:pt x="40" y="92"/>
                  </a:cubicBezTo>
                  <a:cubicBezTo>
                    <a:pt x="40" y="81"/>
                    <a:pt x="31" y="72"/>
                    <a:pt x="20" y="72"/>
                  </a:cubicBezTo>
                  <a:cubicBezTo>
                    <a:pt x="19" y="72"/>
                    <a:pt x="18" y="73"/>
                    <a:pt x="16" y="73"/>
                  </a:cubicBezTo>
                  <a:cubicBezTo>
                    <a:pt x="16" y="71"/>
                    <a:pt x="16" y="70"/>
                    <a:pt x="16" y="68"/>
                  </a:cubicBezTo>
                  <a:moveTo>
                    <a:pt x="20" y="80"/>
                  </a:moveTo>
                  <a:cubicBezTo>
                    <a:pt x="27" y="80"/>
                    <a:pt x="32" y="86"/>
                    <a:pt x="32" y="92"/>
                  </a:cubicBezTo>
                  <a:cubicBezTo>
                    <a:pt x="32" y="99"/>
                    <a:pt x="27" y="104"/>
                    <a:pt x="20" y="104"/>
                  </a:cubicBezTo>
                  <a:cubicBezTo>
                    <a:pt x="14" y="104"/>
                    <a:pt x="8" y="99"/>
                    <a:pt x="8" y="92"/>
                  </a:cubicBezTo>
                  <a:cubicBezTo>
                    <a:pt x="8" y="86"/>
                    <a:pt x="14" y="80"/>
                    <a:pt x="20" y="8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88"/>
            <p:cNvSpPr>
              <a:spLocks noChangeAspect="1" noEditPoints="1"/>
            </p:cNvSpPr>
            <p:nvPr/>
          </p:nvSpPr>
          <p:spPr bwMode="auto">
            <a:xfrm>
              <a:off x="9384383" y="3393499"/>
              <a:ext cx="399030" cy="397625"/>
            </a:xfrm>
            <a:custGeom>
              <a:avLst/>
              <a:gdLst>
                <a:gd name="T0" fmla="*/ 96 w 120"/>
                <a:gd name="T1" fmla="*/ 12 h 120"/>
                <a:gd name="T2" fmla="*/ 96 w 120"/>
                <a:gd name="T3" fmla="*/ 12 h 120"/>
                <a:gd name="T4" fmla="*/ 96 w 120"/>
                <a:gd name="T5" fmla="*/ 12 h 120"/>
                <a:gd name="T6" fmla="*/ 60 w 120"/>
                <a:gd name="T7" fmla="*/ 0 h 120"/>
                <a:gd name="T8" fmla="*/ 24 w 120"/>
                <a:gd name="T9" fmla="*/ 12 h 120"/>
                <a:gd name="T10" fmla="*/ 24 w 120"/>
                <a:gd name="T11" fmla="*/ 12 h 120"/>
                <a:gd name="T12" fmla="*/ 24 w 120"/>
                <a:gd name="T13" fmla="*/ 12 h 120"/>
                <a:gd name="T14" fmla="*/ 0 w 120"/>
                <a:gd name="T15" fmla="*/ 60 h 120"/>
                <a:gd name="T16" fmla="*/ 24 w 120"/>
                <a:gd name="T17" fmla="*/ 108 h 120"/>
                <a:gd name="T18" fmla="*/ 24 w 120"/>
                <a:gd name="T19" fmla="*/ 108 h 120"/>
                <a:gd name="T20" fmla="*/ 24 w 120"/>
                <a:gd name="T21" fmla="*/ 108 h 120"/>
                <a:gd name="T22" fmla="*/ 60 w 120"/>
                <a:gd name="T23" fmla="*/ 120 h 120"/>
                <a:gd name="T24" fmla="*/ 96 w 120"/>
                <a:gd name="T25" fmla="*/ 108 h 120"/>
                <a:gd name="T26" fmla="*/ 96 w 120"/>
                <a:gd name="T27" fmla="*/ 108 h 120"/>
                <a:gd name="T28" fmla="*/ 96 w 120"/>
                <a:gd name="T29" fmla="*/ 108 h 120"/>
                <a:gd name="T30" fmla="*/ 120 w 120"/>
                <a:gd name="T31" fmla="*/ 60 h 120"/>
                <a:gd name="T32" fmla="*/ 96 w 120"/>
                <a:gd name="T33" fmla="*/ 12 h 120"/>
                <a:gd name="T34" fmla="*/ 88 w 120"/>
                <a:gd name="T35" fmla="*/ 16 h 120"/>
                <a:gd name="T36" fmla="*/ 60 w 120"/>
                <a:gd name="T37" fmla="*/ 40 h 120"/>
                <a:gd name="T38" fmla="*/ 33 w 120"/>
                <a:gd name="T39" fmla="*/ 16 h 120"/>
                <a:gd name="T40" fmla="*/ 60 w 120"/>
                <a:gd name="T41" fmla="*/ 8 h 120"/>
                <a:gd name="T42" fmla="*/ 88 w 120"/>
                <a:gd name="T43" fmla="*/ 16 h 120"/>
                <a:gd name="T44" fmla="*/ 33 w 120"/>
                <a:gd name="T45" fmla="*/ 104 h 120"/>
                <a:gd name="T46" fmla="*/ 60 w 120"/>
                <a:gd name="T47" fmla="*/ 80 h 120"/>
                <a:gd name="T48" fmla="*/ 88 w 120"/>
                <a:gd name="T49" fmla="*/ 104 h 120"/>
                <a:gd name="T50" fmla="*/ 60 w 120"/>
                <a:gd name="T51" fmla="*/ 112 h 120"/>
                <a:gd name="T52" fmla="*/ 33 w 120"/>
                <a:gd name="T53" fmla="*/ 104 h 120"/>
                <a:gd name="T54" fmla="*/ 95 w 120"/>
                <a:gd name="T55" fmla="*/ 98 h 120"/>
                <a:gd name="T56" fmla="*/ 60 w 120"/>
                <a:gd name="T57" fmla="*/ 72 h 120"/>
                <a:gd name="T58" fmla="*/ 26 w 120"/>
                <a:gd name="T59" fmla="*/ 98 h 120"/>
                <a:gd name="T60" fmla="*/ 8 w 120"/>
                <a:gd name="T61" fmla="*/ 60 h 120"/>
                <a:gd name="T62" fmla="*/ 26 w 120"/>
                <a:gd name="T63" fmla="*/ 21 h 120"/>
                <a:gd name="T64" fmla="*/ 60 w 120"/>
                <a:gd name="T65" fmla="*/ 48 h 120"/>
                <a:gd name="T66" fmla="*/ 95 w 120"/>
                <a:gd name="T67" fmla="*/ 21 h 120"/>
                <a:gd name="T68" fmla="*/ 112 w 120"/>
                <a:gd name="T69" fmla="*/ 60 h 120"/>
                <a:gd name="T70" fmla="*/ 95 w 120"/>
                <a:gd name="T71" fmla="*/ 9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0" h="120">
                  <a:moveTo>
                    <a:pt x="96" y="12"/>
                  </a:moveTo>
                  <a:cubicBezTo>
                    <a:pt x="96" y="12"/>
                    <a:pt x="96" y="12"/>
                    <a:pt x="96" y="12"/>
                  </a:cubicBezTo>
                  <a:cubicBezTo>
                    <a:pt x="96" y="12"/>
                    <a:pt x="96" y="12"/>
                    <a:pt x="96" y="12"/>
                  </a:cubicBezTo>
                  <a:cubicBezTo>
                    <a:pt x="86" y="4"/>
                    <a:pt x="74" y="0"/>
                    <a:pt x="60" y="0"/>
                  </a:cubicBezTo>
                  <a:cubicBezTo>
                    <a:pt x="47" y="0"/>
                    <a:pt x="34" y="4"/>
                    <a:pt x="24" y="12"/>
                  </a:cubicBezTo>
                  <a:cubicBezTo>
                    <a:pt x="24" y="12"/>
                    <a:pt x="24" y="12"/>
                    <a:pt x="24" y="12"/>
                  </a:cubicBezTo>
                  <a:cubicBezTo>
                    <a:pt x="24" y="12"/>
                    <a:pt x="24" y="12"/>
                    <a:pt x="24" y="12"/>
                  </a:cubicBezTo>
                  <a:cubicBezTo>
                    <a:pt x="10" y="23"/>
                    <a:pt x="0" y="40"/>
                    <a:pt x="0" y="60"/>
                  </a:cubicBezTo>
                  <a:cubicBezTo>
                    <a:pt x="0" y="79"/>
                    <a:pt x="10" y="97"/>
                    <a:pt x="24" y="108"/>
                  </a:cubicBezTo>
                  <a:cubicBezTo>
                    <a:pt x="24" y="108"/>
                    <a:pt x="24" y="108"/>
                    <a:pt x="24" y="108"/>
                  </a:cubicBezTo>
                  <a:cubicBezTo>
                    <a:pt x="24" y="108"/>
                    <a:pt x="24" y="108"/>
                    <a:pt x="24" y="108"/>
                  </a:cubicBezTo>
                  <a:cubicBezTo>
                    <a:pt x="34" y="115"/>
                    <a:pt x="47" y="120"/>
                    <a:pt x="60" y="120"/>
                  </a:cubicBezTo>
                  <a:cubicBezTo>
                    <a:pt x="74" y="120"/>
                    <a:pt x="86" y="115"/>
                    <a:pt x="96" y="108"/>
                  </a:cubicBezTo>
                  <a:cubicBezTo>
                    <a:pt x="96" y="108"/>
                    <a:pt x="96" y="108"/>
                    <a:pt x="96" y="108"/>
                  </a:cubicBezTo>
                  <a:cubicBezTo>
                    <a:pt x="96" y="108"/>
                    <a:pt x="96" y="108"/>
                    <a:pt x="96" y="108"/>
                  </a:cubicBezTo>
                  <a:cubicBezTo>
                    <a:pt x="111" y="97"/>
                    <a:pt x="120" y="79"/>
                    <a:pt x="120" y="60"/>
                  </a:cubicBezTo>
                  <a:cubicBezTo>
                    <a:pt x="120" y="40"/>
                    <a:pt x="111" y="23"/>
                    <a:pt x="96" y="12"/>
                  </a:cubicBezTo>
                  <a:close/>
                  <a:moveTo>
                    <a:pt x="88" y="16"/>
                  </a:moveTo>
                  <a:cubicBezTo>
                    <a:pt x="86" y="29"/>
                    <a:pt x="74" y="40"/>
                    <a:pt x="60" y="40"/>
                  </a:cubicBezTo>
                  <a:cubicBezTo>
                    <a:pt x="46" y="40"/>
                    <a:pt x="35" y="29"/>
                    <a:pt x="33" y="16"/>
                  </a:cubicBezTo>
                  <a:cubicBezTo>
                    <a:pt x="41" y="11"/>
                    <a:pt x="50" y="8"/>
                    <a:pt x="60" y="8"/>
                  </a:cubicBezTo>
                  <a:cubicBezTo>
                    <a:pt x="70" y="8"/>
                    <a:pt x="80" y="11"/>
                    <a:pt x="88" y="16"/>
                  </a:cubicBezTo>
                  <a:close/>
                  <a:moveTo>
                    <a:pt x="33" y="104"/>
                  </a:moveTo>
                  <a:cubicBezTo>
                    <a:pt x="35" y="90"/>
                    <a:pt x="46" y="80"/>
                    <a:pt x="60" y="80"/>
                  </a:cubicBezTo>
                  <a:cubicBezTo>
                    <a:pt x="74" y="80"/>
                    <a:pt x="86" y="90"/>
                    <a:pt x="88" y="104"/>
                  </a:cubicBezTo>
                  <a:cubicBezTo>
                    <a:pt x="80" y="109"/>
                    <a:pt x="70" y="112"/>
                    <a:pt x="60" y="112"/>
                  </a:cubicBezTo>
                  <a:cubicBezTo>
                    <a:pt x="50" y="112"/>
                    <a:pt x="41" y="109"/>
                    <a:pt x="33" y="104"/>
                  </a:cubicBezTo>
                  <a:close/>
                  <a:moveTo>
                    <a:pt x="95" y="98"/>
                  </a:moveTo>
                  <a:cubicBezTo>
                    <a:pt x="91" y="83"/>
                    <a:pt x="77" y="72"/>
                    <a:pt x="60" y="72"/>
                  </a:cubicBezTo>
                  <a:cubicBezTo>
                    <a:pt x="44" y="72"/>
                    <a:pt x="30" y="83"/>
                    <a:pt x="26" y="98"/>
                  </a:cubicBezTo>
                  <a:cubicBezTo>
                    <a:pt x="15" y="89"/>
                    <a:pt x="8" y="75"/>
                    <a:pt x="8" y="60"/>
                  </a:cubicBezTo>
                  <a:cubicBezTo>
                    <a:pt x="8" y="44"/>
                    <a:pt x="15" y="31"/>
                    <a:pt x="26" y="21"/>
                  </a:cubicBezTo>
                  <a:cubicBezTo>
                    <a:pt x="30" y="36"/>
                    <a:pt x="44" y="48"/>
                    <a:pt x="60" y="48"/>
                  </a:cubicBezTo>
                  <a:cubicBezTo>
                    <a:pt x="77" y="48"/>
                    <a:pt x="91" y="36"/>
                    <a:pt x="95" y="21"/>
                  </a:cubicBezTo>
                  <a:cubicBezTo>
                    <a:pt x="106" y="31"/>
                    <a:pt x="112" y="44"/>
                    <a:pt x="112" y="60"/>
                  </a:cubicBezTo>
                  <a:cubicBezTo>
                    <a:pt x="112" y="75"/>
                    <a:pt x="106" y="89"/>
                    <a:pt x="95" y="9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89"/>
            <p:cNvSpPr>
              <a:spLocks noChangeAspect="1" noEditPoints="1"/>
            </p:cNvSpPr>
            <p:nvPr/>
          </p:nvSpPr>
          <p:spPr bwMode="auto">
            <a:xfrm>
              <a:off x="8449629" y="2686762"/>
              <a:ext cx="424320" cy="372334"/>
            </a:xfrm>
            <a:custGeom>
              <a:avLst/>
              <a:gdLst>
                <a:gd name="T0" fmla="*/ 36 w 128"/>
                <a:gd name="T1" fmla="*/ 112 h 112"/>
                <a:gd name="T2" fmla="*/ 84 w 128"/>
                <a:gd name="T3" fmla="*/ 112 h 112"/>
                <a:gd name="T4" fmla="*/ 112 w 128"/>
                <a:gd name="T5" fmla="*/ 84 h 112"/>
                <a:gd name="T6" fmla="*/ 102 w 128"/>
                <a:gd name="T7" fmla="*/ 63 h 112"/>
                <a:gd name="T8" fmla="*/ 104 w 128"/>
                <a:gd name="T9" fmla="*/ 52 h 112"/>
                <a:gd name="T10" fmla="*/ 76 w 128"/>
                <a:gd name="T11" fmla="*/ 24 h 112"/>
                <a:gd name="T12" fmla="*/ 50 w 128"/>
                <a:gd name="T13" fmla="*/ 43 h 112"/>
                <a:gd name="T14" fmla="*/ 36 w 128"/>
                <a:gd name="T15" fmla="*/ 40 h 112"/>
                <a:gd name="T16" fmla="*/ 0 w 128"/>
                <a:gd name="T17" fmla="*/ 76 h 112"/>
                <a:gd name="T18" fmla="*/ 36 w 128"/>
                <a:gd name="T19" fmla="*/ 112 h 112"/>
                <a:gd name="T20" fmla="*/ 76 w 128"/>
                <a:gd name="T21" fmla="*/ 32 h 112"/>
                <a:gd name="T22" fmla="*/ 96 w 128"/>
                <a:gd name="T23" fmla="*/ 52 h 112"/>
                <a:gd name="T24" fmla="*/ 95 w 128"/>
                <a:gd name="T25" fmla="*/ 58 h 112"/>
                <a:gd name="T26" fmla="*/ 84 w 128"/>
                <a:gd name="T27" fmla="*/ 56 h 112"/>
                <a:gd name="T28" fmla="*/ 69 w 128"/>
                <a:gd name="T29" fmla="*/ 61 h 112"/>
                <a:gd name="T30" fmla="*/ 57 w 128"/>
                <a:gd name="T31" fmla="*/ 47 h 112"/>
                <a:gd name="T32" fmla="*/ 76 w 128"/>
                <a:gd name="T33" fmla="*/ 32 h 112"/>
                <a:gd name="T34" fmla="*/ 36 w 128"/>
                <a:gd name="T35" fmla="*/ 48 h 112"/>
                <a:gd name="T36" fmla="*/ 63 w 128"/>
                <a:gd name="T37" fmla="*/ 69 h 112"/>
                <a:gd name="T38" fmla="*/ 65 w 128"/>
                <a:gd name="T39" fmla="*/ 75 h 112"/>
                <a:gd name="T40" fmla="*/ 70 w 128"/>
                <a:gd name="T41" fmla="*/ 70 h 112"/>
                <a:gd name="T42" fmla="*/ 84 w 128"/>
                <a:gd name="T43" fmla="*/ 64 h 112"/>
                <a:gd name="T44" fmla="*/ 104 w 128"/>
                <a:gd name="T45" fmla="*/ 84 h 112"/>
                <a:gd name="T46" fmla="*/ 84 w 128"/>
                <a:gd name="T47" fmla="*/ 104 h 112"/>
                <a:gd name="T48" fmla="*/ 36 w 128"/>
                <a:gd name="T49" fmla="*/ 104 h 112"/>
                <a:gd name="T50" fmla="*/ 8 w 128"/>
                <a:gd name="T51" fmla="*/ 76 h 112"/>
                <a:gd name="T52" fmla="*/ 36 w 128"/>
                <a:gd name="T53" fmla="*/ 48 h 112"/>
                <a:gd name="T54" fmla="*/ 80 w 128"/>
                <a:gd name="T55" fmla="*/ 16 h 112"/>
                <a:gd name="T56" fmla="*/ 72 w 128"/>
                <a:gd name="T57" fmla="*/ 16 h 112"/>
                <a:gd name="T58" fmla="*/ 72 w 128"/>
                <a:gd name="T59" fmla="*/ 0 h 112"/>
                <a:gd name="T60" fmla="*/ 80 w 128"/>
                <a:gd name="T61" fmla="*/ 0 h 112"/>
                <a:gd name="T62" fmla="*/ 80 w 128"/>
                <a:gd name="T63" fmla="*/ 16 h 112"/>
                <a:gd name="T64" fmla="*/ 48 w 128"/>
                <a:gd name="T65" fmla="*/ 30 h 112"/>
                <a:gd name="T66" fmla="*/ 37 w 128"/>
                <a:gd name="T67" fmla="*/ 18 h 112"/>
                <a:gd name="T68" fmla="*/ 42 w 128"/>
                <a:gd name="T69" fmla="*/ 13 h 112"/>
                <a:gd name="T70" fmla="*/ 54 w 128"/>
                <a:gd name="T71" fmla="*/ 24 h 112"/>
                <a:gd name="T72" fmla="*/ 48 w 128"/>
                <a:gd name="T73" fmla="*/ 30 h 112"/>
                <a:gd name="T74" fmla="*/ 112 w 128"/>
                <a:gd name="T75" fmla="*/ 48 h 112"/>
                <a:gd name="T76" fmla="*/ 128 w 128"/>
                <a:gd name="T77" fmla="*/ 48 h 112"/>
                <a:gd name="T78" fmla="*/ 128 w 128"/>
                <a:gd name="T79" fmla="*/ 56 h 112"/>
                <a:gd name="T80" fmla="*/ 112 w 128"/>
                <a:gd name="T81" fmla="*/ 56 h 112"/>
                <a:gd name="T82" fmla="*/ 112 w 128"/>
                <a:gd name="T83" fmla="*/ 48 h 112"/>
                <a:gd name="T84" fmla="*/ 105 w 128"/>
                <a:gd name="T85" fmla="*/ 30 h 112"/>
                <a:gd name="T86" fmla="*/ 99 w 128"/>
                <a:gd name="T87" fmla="*/ 24 h 112"/>
                <a:gd name="T88" fmla="*/ 110 w 128"/>
                <a:gd name="T89" fmla="*/ 13 h 112"/>
                <a:gd name="T90" fmla="*/ 116 w 128"/>
                <a:gd name="T91" fmla="*/ 18 h 112"/>
                <a:gd name="T92" fmla="*/ 105 w 128"/>
                <a:gd name="T93" fmla="*/ 3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12">
                  <a:moveTo>
                    <a:pt x="36" y="112"/>
                  </a:moveTo>
                  <a:cubicBezTo>
                    <a:pt x="84" y="112"/>
                    <a:pt x="84" y="112"/>
                    <a:pt x="84" y="112"/>
                  </a:cubicBezTo>
                  <a:cubicBezTo>
                    <a:pt x="100" y="112"/>
                    <a:pt x="112" y="100"/>
                    <a:pt x="112" y="84"/>
                  </a:cubicBezTo>
                  <a:cubicBezTo>
                    <a:pt x="112" y="76"/>
                    <a:pt x="108" y="68"/>
                    <a:pt x="102" y="63"/>
                  </a:cubicBezTo>
                  <a:cubicBezTo>
                    <a:pt x="104" y="59"/>
                    <a:pt x="104" y="56"/>
                    <a:pt x="104" y="52"/>
                  </a:cubicBezTo>
                  <a:cubicBezTo>
                    <a:pt x="104" y="37"/>
                    <a:pt x="92" y="24"/>
                    <a:pt x="76" y="24"/>
                  </a:cubicBezTo>
                  <a:cubicBezTo>
                    <a:pt x="64" y="24"/>
                    <a:pt x="54" y="32"/>
                    <a:pt x="50" y="43"/>
                  </a:cubicBezTo>
                  <a:cubicBezTo>
                    <a:pt x="46" y="41"/>
                    <a:pt x="41" y="40"/>
                    <a:pt x="36" y="40"/>
                  </a:cubicBezTo>
                  <a:cubicBezTo>
                    <a:pt x="16" y="40"/>
                    <a:pt x="0" y="56"/>
                    <a:pt x="0" y="76"/>
                  </a:cubicBezTo>
                  <a:cubicBezTo>
                    <a:pt x="0" y="96"/>
                    <a:pt x="16" y="112"/>
                    <a:pt x="36" y="112"/>
                  </a:cubicBezTo>
                  <a:moveTo>
                    <a:pt x="76" y="32"/>
                  </a:moveTo>
                  <a:cubicBezTo>
                    <a:pt x="87" y="32"/>
                    <a:pt x="96" y="41"/>
                    <a:pt x="96" y="52"/>
                  </a:cubicBezTo>
                  <a:cubicBezTo>
                    <a:pt x="96" y="54"/>
                    <a:pt x="96" y="56"/>
                    <a:pt x="95" y="58"/>
                  </a:cubicBezTo>
                  <a:cubicBezTo>
                    <a:pt x="92" y="57"/>
                    <a:pt x="88" y="56"/>
                    <a:pt x="84" y="56"/>
                  </a:cubicBezTo>
                  <a:cubicBezTo>
                    <a:pt x="79" y="56"/>
                    <a:pt x="73" y="58"/>
                    <a:pt x="69" y="61"/>
                  </a:cubicBezTo>
                  <a:cubicBezTo>
                    <a:pt x="66" y="55"/>
                    <a:pt x="62" y="51"/>
                    <a:pt x="57" y="47"/>
                  </a:cubicBezTo>
                  <a:cubicBezTo>
                    <a:pt x="59" y="38"/>
                    <a:pt x="67" y="32"/>
                    <a:pt x="76" y="32"/>
                  </a:cubicBezTo>
                  <a:moveTo>
                    <a:pt x="36" y="48"/>
                  </a:moveTo>
                  <a:cubicBezTo>
                    <a:pt x="49" y="48"/>
                    <a:pt x="60" y="57"/>
                    <a:pt x="63" y="69"/>
                  </a:cubicBezTo>
                  <a:cubicBezTo>
                    <a:pt x="65" y="75"/>
                    <a:pt x="65" y="75"/>
                    <a:pt x="65" y="75"/>
                  </a:cubicBezTo>
                  <a:cubicBezTo>
                    <a:pt x="70" y="70"/>
                    <a:pt x="70" y="70"/>
                    <a:pt x="70" y="70"/>
                  </a:cubicBezTo>
                  <a:cubicBezTo>
                    <a:pt x="74" y="66"/>
                    <a:pt x="79" y="64"/>
                    <a:pt x="84" y="64"/>
                  </a:cubicBezTo>
                  <a:cubicBezTo>
                    <a:pt x="95" y="64"/>
                    <a:pt x="104" y="73"/>
                    <a:pt x="104" y="84"/>
                  </a:cubicBezTo>
                  <a:cubicBezTo>
                    <a:pt x="104" y="95"/>
                    <a:pt x="95" y="104"/>
                    <a:pt x="84" y="104"/>
                  </a:cubicBezTo>
                  <a:cubicBezTo>
                    <a:pt x="36" y="104"/>
                    <a:pt x="36" y="104"/>
                    <a:pt x="36" y="104"/>
                  </a:cubicBezTo>
                  <a:cubicBezTo>
                    <a:pt x="21" y="104"/>
                    <a:pt x="8" y="92"/>
                    <a:pt x="8" y="76"/>
                  </a:cubicBezTo>
                  <a:cubicBezTo>
                    <a:pt x="8" y="61"/>
                    <a:pt x="21" y="48"/>
                    <a:pt x="36" y="48"/>
                  </a:cubicBezTo>
                  <a:moveTo>
                    <a:pt x="80" y="16"/>
                  </a:moveTo>
                  <a:cubicBezTo>
                    <a:pt x="72" y="16"/>
                    <a:pt x="72" y="16"/>
                    <a:pt x="72" y="16"/>
                  </a:cubicBezTo>
                  <a:cubicBezTo>
                    <a:pt x="72" y="0"/>
                    <a:pt x="72" y="0"/>
                    <a:pt x="72" y="0"/>
                  </a:cubicBezTo>
                  <a:cubicBezTo>
                    <a:pt x="80" y="0"/>
                    <a:pt x="80" y="0"/>
                    <a:pt x="80" y="0"/>
                  </a:cubicBezTo>
                  <a:lnTo>
                    <a:pt x="80" y="16"/>
                  </a:lnTo>
                  <a:close/>
                  <a:moveTo>
                    <a:pt x="48" y="30"/>
                  </a:moveTo>
                  <a:cubicBezTo>
                    <a:pt x="37" y="18"/>
                    <a:pt x="37" y="18"/>
                    <a:pt x="37" y="18"/>
                  </a:cubicBezTo>
                  <a:cubicBezTo>
                    <a:pt x="42" y="13"/>
                    <a:pt x="42" y="13"/>
                    <a:pt x="42" y="13"/>
                  </a:cubicBezTo>
                  <a:cubicBezTo>
                    <a:pt x="54" y="24"/>
                    <a:pt x="54" y="24"/>
                    <a:pt x="54" y="24"/>
                  </a:cubicBezTo>
                  <a:lnTo>
                    <a:pt x="48" y="30"/>
                  </a:lnTo>
                  <a:close/>
                  <a:moveTo>
                    <a:pt x="112" y="48"/>
                  </a:moveTo>
                  <a:cubicBezTo>
                    <a:pt x="128" y="48"/>
                    <a:pt x="128" y="48"/>
                    <a:pt x="128" y="48"/>
                  </a:cubicBezTo>
                  <a:cubicBezTo>
                    <a:pt x="128" y="56"/>
                    <a:pt x="128" y="56"/>
                    <a:pt x="128" y="56"/>
                  </a:cubicBezTo>
                  <a:cubicBezTo>
                    <a:pt x="112" y="56"/>
                    <a:pt x="112" y="56"/>
                    <a:pt x="112" y="56"/>
                  </a:cubicBezTo>
                  <a:lnTo>
                    <a:pt x="112" y="48"/>
                  </a:lnTo>
                  <a:close/>
                  <a:moveTo>
                    <a:pt x="105" y="30"/>
                  </a:moveTo>
                  <a:cubicBezTo>
                    <a:pt x="99" y="24"/>
                    <a:pt x="99" y="24"/>
                    <a:pt x="99" y="24"/>
                  </a:cubicBezTo>
                  <a:cubicBezTo>
                    <a:pt x="110" y="13"/>
                    <a:pt x="110" y="13"/>
                    <a:pt x="110" y="13"/>
                  </a:cubicBezTo>
                  <a:cubicBezTo>
                    <a:pt x="116" y="18"/>
                    <a:pt x="116" y="18"/>
                    <a:pt x="116" y="18"/>
                  </a:cubicBezTo>
                  <a:lnTo>
                    <a:pt x="105" y="3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90"/>
            <p:cNvSpPr>
              <a:spLocks noChangeAspect="1" noEditPoints="1"/>
            </p:cNvSpPr>
            <p:nvPr/>
          </p:nvSpPr>
          <p:spPr bwMode="auto">
            <a:xfrm>
              <a:off x="8448927" y="1939639"/>
              <a:ext cx="425726" cy="425725"/>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91"/>
            <p:cNvSpPr>
              <a:spLocks noChangeAspect="1" noEditPoints="1"/>
            </p:cNvSpPr>
            <p:nvPr/>
          </p:nvSpPr>
          <p:spPr bwMode="auto">
            <a:xfrm>
              <a:off x="7525086" y="2740154"/>
              <a:ext cx="425726" cy="265552"/>
            </a:xfrm>
            <a:custGeom>
              <a:avLst/>
              <a:gdLst>
                <a:gd name="T0" fmla="*/ 95 w 303"/>
                <a:gd name="T1" fmla="*/ 133 h 189"/>
                <a:gd name="T2" fmla="*/ 0 w 303"/>
                <a:gd name="T3" fmla="*/ 133 h 189"/>
                <a:gd name="T4" fmla="*/ 0 w 303"/>
                <a:gd name="T5" fmla="*/ 0 h 189"/>
                <a:gd name="T6" fmla="*/ 189 w 303"/>
                <a:gd name="T7" fmla="*/ 0 h 189"/>
                <a:gd name="T8" fmla="*/ 189 w 303"/>
                <a:gd name="T9" fmla="*/ 133 h 189"/>
                <a:gd name="T10" fmla="*/ 152 w 303"/>
                <a:gd name="T11" fmla="*/ 133 h 189"/>
                <a:gd name="T12" fmla="*/ 152 w 303"/>
                <a:gd name="T13" fmla="*/ 114 h 189"/>
                <a:gd name="T14" fmla="*/ 171 w 303"/>
                <a:gd name="T15" fmla="*/ 114 h 189"/>
                <a:gd name="T16" fmla="*/ 171 w 303"/>
                <a:gd name="T17" fmla="*/ 19 h 189"/>
                <a:gd name="T18" fmla="*/ 19 w 303"/>
                <a:gd name="T19" fmla="*/ 19 h 189"/>
                <a:gd name="T20" fmla="*/ 19 w 303"/>
                <a:gd name="T21" fmla="*/ 114 h 189"/>
                <a:gd name="T22" fmla="*/ 95 w 303"/>
                <a:gd name="T23" fmla="*/ 114 h 189"/>
                <a:gd name="T24" fmla="*/ 95 w 303"/>
                <a:gd name="T25" fmla="*/ 133 h 189"/>
                <a:gd name="T26" fmla="*/ 208 w 303"/>
                <a:gd name="T27" fmla="*/ 57 h 189"/>
                <a:gd name="T28" fmla="*/ 208 w 303"/>
                <a:gd name="T29" fmla="*/ 76 h 189"/>
                <a:gd name="T30" fmla="*/ 284 w 303"/>
                <a:gd name="T31" fmla="*/ 76 h 189"/>
                <a:gd name="T32" fmla="*/ 284 w 303"/>
                <a:gd name="T33" fmla="*/ 170 h 189"/>
                <a:gd name="T34" fmla="*/ 133 w 303"/>
                <a:gd name="T35" fmla="*/ 170 h 189"/>
                <a:gd name="T36" fmla="*/ 133 w 303"/>
                <a:gd name="T37" fmla="*/ 76 h 189"/>
                <a:gd name="T38" fmla="*/ 152 w 303"/>
                <a:gd name="T39" fmla="*/ 76 h 189"/>
                <a:gd name="T40" fmla="*/ 152 w 303"/>
                <a:gd name="T41" fmla="*/ 57 h 189"/>
                <a:gd name="T42" fmla="*/ 114 w 303"/>
                <a:gd name="T43" fmla="*/ 57 h 189"/>
                <a:gd name="T44" fmla="*/ 114 w 303"/>
                <a:gd name="T45" fmla="*/ 189 h 189"/>
                <a:gd name="T46" fmla="*/ 303 w 303"/>
                <a:gd name="T47" fmla="*/ 189 h 189"/>
                <a:gd name="T48" fmla="*/ 303 w 303"/>
                <a:gd name="T49" fmla="*/ 57 h 189"/>
                <a:gd name="T50" fmla="*/ 208 w 303"/>
                <a:gd name="T51" fmla="*/ 5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3" h="189">
                  <a:moveTo>
                    <a:pt x="95" y="133"/>
                  </a:moveTo>
                  <a:lnTo>
                    <a:pt x="0" y="133"/>
                  </a:lnTo>
                  <a:lnTo>
                    <a:pt x="0" y="0"/>
                  </a:lnTo>
                  <a:lnTo>
                    <a:pt x="189" y="0"/>
                  </a:lnTo>
                  <a:lnTo>
                    <a:pt x="189" y="133"/>
                  </a:lnTo>
                  <a:lnTo>
                    <a:pt x="152" y="133"/>
                  </a:lnTo>
                  <a:lnTo>
                    <a:pt x="152" y="114"/>
                  </a:lnTo>
                  <a:lnTo>
                    <a:pt x="171" y="114"/>
                  </a:lnTo>
                  <a:lnTo>
                    <a:pt x="171" y="19"/>
                  </a:lnTo>
                  <a:lnTo>
                    <a:pt x="19" y="19"/>
                  </a:lnTo>
                  <a:lnTo>
                    <a:pt x="19" y="114"/>
                  </a:lnTo>
                  <a:lnTo>
                    <a:pt x="95" y="114"/>
                  </a:lnTo>
                  <a:lnTo>
                    <a:pt x="95" y="133"/>
                  </a:lnTo>
                  <a:close/>
                  <a:moveTo>
                    <a:pt x="208" y="57"/>
                  </a:moveTo>
                  <a:lnTo>
                    <a:pt x="208" y="76"/>
                  </a:lnTo>
                  <a:lnTo>
                    <a:pt x="284" y="76"/>
                  </a:lnTo>
                  <a:lnTo>
                    <a:pt x="284" y="170"/>
                  </a:lnTo>
                  <a:lnTo>
                    <a:pt x="133" y="170"/>
                  </a:lnTo>
                  <a:lnTo>
                    <a:pt x="133" y="76"/>
                  </a:lnTo>
                  <a:lnTo>
                    <a:pt x="152" y="76"/>
                  </a:lnTo>
                  <a:lnTo>
                    <a:pt x="152" y="57"/>
                  </a:lnTo>
                  <a:lnTo>
                    <a:pt x="114" y="57"/>
                  </a:lnTo>
                  <a:lnTo>
                    <a:pt x="114" y="189"/>
                  </a:lnTo>
                  <a:lnTo>
                    <a:pt x="303" y="189"/>
                  </a:lnTo>
                  <a:lnTo>
                    <a:pt x="303" y="57"/>
                  </a:lnTo>
                  <a:lnTo>
                    <a:pt x="208" y="5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92"/>
            <p:cNvSpPr>
              <a:spLocks noChangeAspect="1" noEditPoints="1"/>
            </p:cNvSpPr>
            <p:nvPr/>
          </p:nvSpPr>
          <p:spPr bwMode="auto">
            <a:xfrm>
              <a:off x="10222386" y="2681845"/>
              <a:ext cx="441181" cy="382169"/>
            </a:xfrm>
            <a:custGeom>
              <a:avLst/>
              <a:gdLst>
                <a:gd name="T0" fmla="*/ 133 w 133"/>
                <a:gd name="T1" fmla="*/ 22 h 115"/>
                <a:gd name="T2" fmla="*/ 126 w 133"/>
                <a:gd name="T3" fmla="*/ 0 h 115"/>
                <a:gd name="T4" fmla="*/ 126 w 133"/>
                <a:gd name="T5" fmla="*/ 0 h 115"/>
                <a:gd name="T6" fmla="*/ 43 w 133"/>
                <a:gd name="T7" fmla="*/ 19 h 115"/>
                <a:gd name="T8" fmla="*/ 14 w 133"/>
                <a:gd name="T9" fmla="*/ 49 h 115"/>
                <a:gd name="T10" fmla="*/ 8 w 133"/>
                <a:gd name="T11" fmla="*/ 55 h 115"/>
                <a:gd name="T12" fmla="*/ 8 w 133"/>
                <a:gd name="T13" fmla="*/ 55 h 115"/>
                <a:gd name="T14" fmla="*/ 8 w 133"/>
                <a:gd name="T15" fmla="*/ 55 h 115"/>
                <a:gd name="T16" fmla="*/ 0 w 133"/>
                <a:gd name="T17" fmla="*/ 78 h 115"/>
                <a:gd name="T18" fmla="*/ 38 w 133"/>
                <a:gd name="T19" fmla="*/ 115 h 115"/>
                <a:gd name="T20" fmla="*/ 65 w 133"/>
                <a:gd name="T21" fmla="*/ 104 h 115"/>
                <a:gd name="T22" fmla="*/ 90 w 133"/>
                <a:gd name="T23" fmla="*/ 53 h 115"/>
                <a:gd name="T24" fmla="*/ 111 w 133"/>
                <a:gd name="T25" fmla="*/ 43 h 115"/>
                <a:gd name="T26" fmla="*/ 111 w 133"/>
                <a:gd name="T27" fmla="*/ 43 h 115"/>
                <a:gd name="T28" fmla="*/ 111 w 133"/>
                <a:gd name="T29" fmla="*/ 43 h 115"/>
                <a:gd name="T30" fmla="*/ 111 w 133"/>
                <a:gd name="T31" fmla="*/ 43 h 115"/>
                <a:gd name="T32" fmla="*/ 111 w 133"/>
                <a:gd name="T33" fmla="*/ 43 h 115"/>
                <a:gd name="T34" fmla="*/ 133 w 133"/>
                <a:gd name="T35" fmla="*/ 22 h 115"/>
                <a:gd name="T36" fmla="*/ 114 w 133"/>
                <a:gd name="T37" fmla="*/ 11 h 115"/>
                <a:gd name="T38" fmla="*/ 99 w 133"/>
                <a:gd name="T39" fmla="*/ 26 h 115"/>
                <a:gd name="T40" fmla="*/ 62 w 133"/>
                <a:gd name="T41" fmla="*/ 34 h 115"/>
                <a:gd name="T42" fmla="*/ 76 w 133"/>
                <a:gd name="T43" fmla="*/ 20 h 115"/>
                <a:gd name="T44" fmla="*/ 76 w 133"/>
                <a:gd name="T45" fmla="*/ 20 h 115"/>
                <a:gd name="T46" fmla="*/ 114 w 133"/>
                <a:gd name="T47" fmla="*/ 11 h 115"/>
                <a:gd name="T48" fmla="*/ 47 w 133"/>
                <a:gd name="T49" fmla="*/ 27 h 115"/>
                <a:gd name="T50" fmla="*/ 62 w 133"/>
                <a:gd name="T51" fmla="*/ 23 h 115"/>
                <a:gd name="T52" fmla="*/ 48 w 133"/>
                <a:gd name="T53" fmla="*/ 37 h 115"/>
                <a:gd name="T54" fmla="*/ 33 w 133"/>
                <a:gd name="T55" fmla="*/ 41 h 115"/>
                <a:gd name="T56" fmla="*/ 47 w 133"/>
                <a:gd name="T57" fmla="*/ 27 h 115"/>
                <a:gd name="T58" fmla="*/ 75 w 133"/>
                <a:gd name="T59" fmla="*/ 84 h 115"/>
                <a:gd name="T60" fmla="*/ 75 w 133"/>
                <a:gd name="T61" fmla="*/ 78 h 115"/>
                <a:gd name="T62" fmla="*/ 72 w 133"/>
                <a:gd name="T63" fmla="*/ 63 h 115"/>
                <a:gd name="T64" fmla="*/ 83 w 133"/>
                <a:gd name="T65" fmla="*/ 57 h 115"/>
                <a:gd name="T66" fmla="*/ 75 w 133"/>
                <a:gd name="T67" fmla="*/ 84 h 115"/>
                <a:gd name="T68" fmla="*/ 68 w 133"/>
                <a:gd name="T69" fmla="*/ 56 h 115"/>
                <a:gd name="T70" fmla="*/ 68 w 133"/>
                <a:gd name="T71" fmla="*/ 56 h 115"/>
                <a:gd name="T72" fmla="*/ 61 w 133"/>
                <a:gd name="T73" fmla="*/ 59 h 115"/>
                <a:gd name="T74" fmla="*/ 67 w 133"/>
                <a:gd name="T75" fmla="*/ 78 h 115"/>
                <a:gd name="T76" fmla="*/ 38 w 133"/>
                <a:gd name="T77" fmla="*/ 107 h 115"/>
                <a:gd name="T78" fmla="*/ 8 w 133"/>
                <a:gd name="T79" fmla="*/ 78 h 115"/>
                <a:gd name="T80" fmla="*/ 15 w 133"/>
                <a:gd name="T81" fmla="*/ 60 h 115"/>
                <a:gd name="T82" fmla="*/ 19 w 133"/>
                <a:gd name="T83" fmla="*/ 55 h 115"/>
                <a:gd name="T84" fmla="*/ 28 w 133"/>
                <a:gd name="T85" fmla="*/ 50 h 115"/>
                <a:gd name="T86" fmla="*/ 99 w 133"/>
                <a:gd name="T87" fmla="*/ 34 h 115"/>
                <a:gd name="T88" fmla="*/ 101 w 133"/>
                <a:gd name="T89" fmla="*/ 39 h 115"/>
                <a:gd name="T90" fmla="*/ 68 w 133"/>
                <a:gd name="T91" fmla="*/ 56 h 115"/>
                <a:gd name="T92" fmla="*/ 108 w 133"/>
                <a:gd name="T93" fmla="*/ 35 h 115"/>
                <a:gd name="T94" fmla="*/ 106 w 133"/>
                <a:gd name="T95" fmla="*/ 30 h 115"/>
                <a:gd name="T96" fmla="*/ 122 w 133"/>
                <a:gd name="T97" fmla="*/ 15 h 115"/>
                <a:gd name="T98" fmla="*/ 123 w 133"/>
                <a:gd name="T99" fmla="*/ 19 h 115"/>
                <a:gd name="T100" fmla="*/ 108 w 133"/>
                <a:gd name="T101" fmla="*/ 3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3" h="115">
                  <a:moveTo>
                    <a:pt x="133" y="22"/>
                  </a:moveTo>
                  <a:cubicBezTo>
                    <a:pt x="126" y="0"/>
                    <a:pt x="126" y="0"/>
                    <a:pt x="126" y="0"/>
                  </a:cubicBezTo>
                  <a:cubicBezTo>
                    <a:pt x="126" y="0"/>
                    <a:pt x="126" y="0"/>
                    <a:pt x="126" y="0"/>
                  </a:cubicBezTo>
                  <a:cubicBezTo>
                    <a:pt x="43" y="19"/>
                    <a:pt x="43" y="19"/>
                    <a:pt x="43" y="19"/>
                  </a:cubicBezTo>
                  <a:cubicBezTo>
                    <a:pt x="14" y="49"/>
                    <a:pt x="14" y="49"/>
                    <a:pt x="14" y="49"/>
                  </a:cubicBezTo>
                  <a:cubicBezTo>
                    <a:pt x="12" y="51"/>
                    <a:pt x="10" y="53"/>
                    <a:pt x="8" y="55"/>
                  </a:cubicBezTo>
                  <a:cubicBezTo>
                    <a:pt x="8" y="55"/>
                    <a:pt x="8" y="55"/>
                    <a:pt x="8" y="55"/>
                  </a:cubicBezTo>
                  <a:cubicBezTo>
                    <a:pt x="8" y="55"/>
                    <a:pt x="8" y="55"/>
                    <a:pt x="8" y="55"/>
                  </a:cubicBezTo>
                  <a:cubicBezTo>
                    <a:pt x="3" y="61"/>
                    <a:pt x="0" y="69"/>
                    <a:pt x="0" y="78"/>
                  </a:cubicBezTo>
                  <a:cubicBezTo>
                    <a:pt x="0" y="99"/>
                    <a:pt x="17" y="115"/>
                    <a:pt x="38" y="115"/>
                  </a:cubicBezTo>
                  <a:cubicBezTo>
                    <a:pt x="48" y="115"/>
                    <a:pt x="58" y="111"/>
                    <a:pt x="65" y="104"/>
                  </a:cubicBezTo>
                  <a:cubicBezTo>
                    <a:pt x="91" y="86"/>
                    <a:pt x="92" y="62"/>
                    <a:pt x="90" y="53"/>
                  </a:cubicBezTo>
                  <a:cubicBezTo>
                    <a:pt x="111" y="43"/>
                    <a:pt x="111" y="43"/>
                    <a:pt x="111" y="43"/>
                  </a:cubicBezTo>
                  <a:cubicBezTo>
                    <a:pt x="111" y="43"/>
                    <a:pt x="111" y="43"/>
                    <a:pt x="111" y="43"/>
                  </a:cubicBezTo>
                  <a:cubicBezTo>
                    <a:pt x="111" y="43"/>
                    <a:pt x="111" y="43"/>
                    <a:pt x="111" y="43"/>
                  </a:cubicBezTo>
                  <a:cubicBezTo>
                    <a:pt x="111" y="43"/>
                    <a:pt x="111" y="43"/>
                    <a:pt x="111" y="43"/>
                  </a:cubicBezTo>
                  <a:cubicBezTo>
                    <a:pt x="111" y="43"/>
                    <a:pt x="111" y="43"/>
                    <a:pt x="111" y="43"/>
                  </a:cubicBezTo>
                  <a:lnTo>
                    <a:pt x="133" y="22"/>
                  </a:lnTo>
                  <a:close/>
                  <a:moveTo>
                    <a:pt x="114" y="11"/>
                  </a:moveTo>
                  <a:cubicBezTo>
                    <a:pt x="99" y="26"/>
                    <a:pt x="99" y="26"/>
                    <a:pt x="99" y="26"/>
                  </a:cubicBezTo>
                  <a:cubicBezTo>
                    <a:pt x="62" y="34"/>
                    <a:pt x="62" y="34"/>
                    <a:pt x="62" y="34"/>
                  </a:cubicBezTo>
                  <a:cubicBezTo>
                    <a:pt x="76" y="20"/>
                    <a:pt x="76" y="20"/>
                    <a:pt x="76" y="20"/>
                  </a:cubicBezTo>
                  <a:cubicBezTo>
                    <a:pt x="76" y="20"/>
                    <a:pt x="76" y="20"/>
                    <a:pt x="76" y="20"/>
                  </a:cubicBezTo>
                  <a:lnTo>
                    <a:pt x="114" y="11"/>
                  </a:lnTo>
                  <a:close/>
                  <a:moveTo>
                    <a:pt x="47" y="27"/>
                  </a:moveTo>
                  <a:cubicBezTo>
                    <a:pt x="62" y="23"/>
                    <a:pt x="62" y="23"/>
                    <a:pt x="62" y="23"/>
                  </a:cubicBezTo>
                  <a:cubicBezTo>
                    <a:pt x="48" y="37"/>
                    <a:pt x="48" y="37"/>
                    <a:pt x="48" y="37"/>
                  </a:cubicBezTo>
                  <a:cubicBezTo>
                    <a:pt x="33" y="41"/>
                    <a:pt x="33" y="41"/>
                    <a:pt x="33" y="41"/>
                  </a:cubicBezTo>
                  <a:lnTo>
                    <a:pt x="47" y="27"/>
                  </a:lnTo>
                  <a:close/>
                  <a:moveTo>
                    <a:pt x="75" y="84"/>
                  </a:moveTo>
                  <a:cubicBezTo>
                    <a:pt x="75" y="82"/>
                    <a:pt x="75" y="80"/>
                    <a:pt x="75" y="78"/>
                  </a:cubicBezTo>
                  <a:cubicBezTo>
                    <a:pt x="75" y="73"/>
                    <a:pt x="74" y="67"/>
                    <a:pt x="72" y="63"/>
                  </a:cubicBezTo>
                  <a:cubicBezTo>
                    <a:pt x="83" y="57"/>
                    <a:pt x="83" y="57"/>
                    <a:pt x="83" y="57"/>
                  </a:cubicBezTo>
                  <a:cubicBezTo>
                    <a:pt x="83" y="63"/>
                    <a:pt x="82" y="74"/>
                    <a:pt x="75" y="84"/>
                  </a:cubicBezTo>
                  <a:close/>
                  <a:moveTo>
                    <a:pt x="68" y="56"/>
                  </a:moveTo>
                  <a:cubicBezTo>
                    <a:pt x="68" y="56"/>
                    <a:pt x="68" y="56"/>
                    <a:pt x="68" y="56"/>
                  </a:cubicBezTo>
                  <a:cubicBezTo>
                    <a:pt x="61" y="59"/>
                    <a:pt x="61" y="59"/>
                    <a:pt x="61" y="59"/>
                  </a:cubicBezTo>
                  <a:cubicBezTo>
                    <a:pt x="65" y="64"/>
                    <a:pt x="67" y="71"/>
                    <a:pt x="67" y="78"/>
                  </a:cubicBezTo>
                  <a:cubicBezTo>
                    <a:pt x="67" y="94"/>
                    <a:pt x="54" y="107"/>
                    <a:pt x="38" y="107"/>
                  </a:cubicBezTo>
                  <a:cubicBezTo>
                    <a:pt x="21" y="107"/>
                    <a:pt x="8" y="94"/>
                    <a:pt x="8" y="78"/>
                  </a:cubicBezTo>
                  <a:cubicBezTo>
                    <a:pt x="8" y="71"/>
                    <a:pt x="11" y="65"/>
                    <a:pt x="15" y="60"/>
                  </a:cubicBezTo>
                  <a:cubicBezTo>
                    <a:pt x="19" y="55"/>
                    <a:pt x="19" y="55"/>
                    <a:pt x="19" y="55"/>
                  </a:cubicBezTo>
                  <a:cubicBezTo>
                    <a:pt x="22" y="53"/>
                    <a:pt x="25" y="51"/>
                    <a:pt x="28" y="50"/>
                  </a:cubicBezTo>
                  <a:cubicBezTo>
                    <a:pt x="99" y="34"/>
                    <a:pt x="99" y="34"/>
                    <a:pt x="99" y="34"/>
                  </a:cubicBezTo>
                  <a:cubicBezTo>
                    <a:pt x="101" y="39"/>
                    <a:pt x="101" y="39"/>
                    <a:pt x="101" y="39"/>
                  </a:cubicBezTo>
                  <a:lnTo>
                    <a:pt x="68" y="56"/>
                  </a:lnTo>
                  <a:close/>
                  <a:moveTo>
                    <a:pt x="108" y="35"/>
                  </a:moveTo>
                  <a:cubicBezTo>
                    <a:pt x="106" y="30"/>
                    <a:pt x="106" y="30"/>
                    <a:pt x="106" y="30"/>
                  </a:cubicBezTo>
                  <a:cubicBezTo>
                    <a:pt x="122" y="15"/>
                    <a:pt x="122" y="15"/>
                    <a:pt x="122" y="15"/>
                  </a:cubicBezTo>
                  <a:cubicBezTo>
                    <a:pt x="123" y="19"/>
                    <a:pt x="123" y="19"/>
                    <a:pt x="123" y="19"/>
                  </a:cubicBezTo>
                  <a:lnTo>
                    <a:pt x="108" y="3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93"/>
            <p:cNvSpPr>
              <a:spLocks noChangeAspect="1" noEditPoints="1"/>
            </p:cNvSpPr>
            <p:nvPr/>
          </p:nvSpPr>
          <p:spPr bwMode="auto">
            <a:xfrm>
              <a:off x="5816848" y="2700111"/>
              <a:ext cx="345638" cy="345638"/>
            </a:xfrm>
            <a:custGeom>
              <a:avLst/>
              <a:gdLst>
                <a:gd name="T0" fmla="*/ 56 w 104"/>
                <a:gd name="T1" fmla="*/ 16 h 104"/>
                <a:gd name="T2" fmla="*/ 48 w 104"/>
                <a:gd name="T3" fmla="*/ 16 h 104"/>
                <a:gd name="T4" fmla="*/ 48 w 104"/>
                <a:gd name="T5" fmla="*/ 0 h 104"/>
                <a:gd name="T6" fmla="*/ 56 w 104"/>
                <a:gd name="T7" fmla="*/ 0 h 104"/>
                <a:gd name="T8" fmla="*/ 56 w 104"/>
                <a:gd name="T9" fmla="*/ 16 h 104"/>
                <a:gd name="T10" fmla="*/ 48 w 104"/>
                <a:gd name="T11" fmla="*/ 104 h 104"/>
                <a:gd name="T12" fmla="*/ 56 w 104"/>
                <a:gd name="T13" fmla="*/ 104 h 104"/>
                <a:gd name="T14" fmla="*/ 56 w 104"/>
                <a:gd name="T15" fmla="*/ 88 h 104"/>
                <a:gd name="T16" fmla="*/ 48 w 104"/>
                <a:gd name="T17" fmla="*/ 88 h 104"/>
                <a:gd name="T18" fmla="*/ 48 w 104"/>
                <a:gd name="T19" fmla="*/ 104 h 104"/>
                <a:gd name="T20" fmla="*/ 52 w 104"/>
                <a:gd name="T21" fmla="*/ 24 h 104"/>
                <a:gd name="T22" fmla="*/ 80 w 104"/>
                <a:gd name="T23" fmla="*/ 52 h 104"/>
                <a:gd name="T24" fmla="*/ 52 w 104"/>
                <a:gd name="T25" fmla="*/ 80 h 104"/>
                <a:gd name="T26" fmla="*/ 24 w 104"/>
                <a:gd name="T27" fmla="*/ 52 h 104"/>
                <a:gd name="T28" fmla="*/ 52 w 104"/>
                <a:gd name="T29" fmla="*/ 24 h 104"/>
                <a:gd name="T30" fmla="*/ 32 w 104"/>
                <a:gd name="T31" fmla="*/ 52 h 104"/>
                <a:gd name="T32" fmla="*/ 52 w 104"/>
                <a:gd name="T33" fmla="*/ 72 h 104"/>
                <a:gd name="T34" fmla="*/ 72 w 104"/>
                <a:gd name="T35" fmla="*/ 52 h 104"/>
                <a:gd name="T36" fmla="*/ 52 w 104"/>
                <a:gd name="T37" fmla="*/ 32 h 104"/>
                <a:gd name="T38" fmla="*/ 32 w 104"/>
                <a:gd name="T39" fmla="*/ 52 h 104"/>
                <a:gd name="T40" fmla="*/ 86 w 104"/>
                <a:gd name="T41" fmla="*/ 13 h 104"/>
                <a:gd name="T42" fmla="*/ 75 w 104"/>
                <a:gd name="T43" fmla="*/ 24 h 104"/>
                <a:gd name="T44" fmla="*/ 81 w 104"/>
                <a:gd name="T45" fmla="*/ 30 h 104"/>
                <a:gd name="T46" fmla="*/ 92 w 104"/>
                <a:gd name="T47" fmla="*/ 18 h 104"/>
                <a:gd name="T48" fmla="*/ 86 w 104"/>
                <a:gd name="T49" fmla="*/ 13 h 104"/>
                <a:gd name="T50" fmla="*/ 13 w 104"/>
                <a:gd name="T51" fmla="*/ 86 h 104"/>
                <a:gd name="T52" fmla="*/ 18 w 104"/>
                <a:gd name="T53" fmla="*/ 92 h 104"/>
                <a:gd name="T54" fmla="*/ 30 w 104"/>
                <a:gd name="T55" fmla="*/ 81 h 104"/>
                <a:gd name="T56" fmla="*/ 24 w 104"/>
                <a:gd name="T57" fmla="*/ 75 h 104"/>
                <a:gd name="T58" fmla="*/ 13 w 104"/>
                <a:gd name="T59" fmla="*/ 86 h 104"/>
                <a:gd name="T60" fmla="*/ 88 w 104"/>
                <a:gd name="T61" fmla="*/ 56 h 104"/>
                <a:gd name="T62" fmla="*/ 104 w 104"/>
                <a:gd name="T63" fmla="*/ 56 h 104"/>
                <a:gd name="T64" fmla="*/ 104 w 104"/>
                <a:gd name="T65" fmla="*/ 48 h 104"/>
                <a:gd name="T66" fmla="*/ 88 w 104"/>
                <a:gd name="T67" fmla="*/ 48 h 104"/>
                <a:gd name="T68" fmla="*/ 88 w 104"/>
                <a:gd name="T69" fmla="*/ 56 h 104"/>
                <a:gd name="T70" fmla="*/ 0 w 104"/>
                <a:gd name="T71" fmla="*/ 56 h 104"/>
                <a:gd name="T72" fmla="*/ 16 w 104"/>
                <a:gd name="T73" fmla="*/ 56 h 104"/>
                <a:gd name="T74" fmla="*/ 16 w 104"/>
                <a:gd name="T75" fmla="*/ 48 h 104"/>
                <a:gd name="T76" fmla="*/ 0 w 104"/>
                <a:gd name="T77" fmla="*/ 48 h 104"/>
                <a:gd name="T78" fmla="*/ 0 w 104"/>
                <a:gd name="T79" fmla="*/ 56 h 104"/>
                <a:gd name="T80" fmla="*/ 86 w 104"/>
                <a:gd name="T81" fmla="*/ 92 h 104"/>
                <a:gd name="T82" fmla="*/ 92 w 104"/>
                <a:gd name="T83" fmla="*/ 86 h 104"/>
                <a:gd name="T84" fmla="*/ 81 w 104"/>
                <a:gd name="T85" fmla="*/ 75 h 104"/>
                <a:gd name="T86" fmla="*/ 75 w 104"/>
                <a:gd name="T87" fmla="*/ 81 h 104"/>
                <a:gd name="T88" fmla="*/ 86 w 104"/>
                <a:gd name="T89" fmla="*/ 92 h 104"/>
                <a:gd name="T90" fmla="*/ 13 w 104"/>
                <a:gd name="T91" fmla="*/ 18 h 104"/>
                <a:gd name="T92" fmla="*/ 24 w 104"/>
                <a:gd name="T93" fmla="*/ 30 h 104"/>
                <a:gd name="T94" fmla="*/ 30 w 104"/>
                <a:gd name="T95" fmla="*/ 24 h 104"/>
                <a:gd name="T96" fmla="*/ 18 w 104"/>
                <a:gd name="T97" fmla="*/ 13 h 104"/>
                <a:gd name="T98" fmla="*/ 13 w 104"/>
                <a:gd name="T99"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104">
                  <a:moveTo>
                    <a:pt x="56" y="16"/>
                  </a:moveTo>
                  <a:cubicBezTo>
                    <a:pt x="48" y="16"/>
                    <a:pt x="48" y="16"/>
                    <a:pt x="48" y="16"/>
                  </a:cubicBezTo>
                  <a:cubicBezTo>
                    <a:pt x="48" y="0"/>
                    <a:pt x="48" y="0"/>
                    <a:pt x="48" y="0"/>
                  </a:cubicBezTo>
                  <a:cubicBezTo>
                    <a:pt x="56" y="0"/>
                    <a:pt x="56" y="0"/>
                    <a:pt x="56" y="0"/>
                  </a:cubicBezTo>
                  <a:lnTo>
                    <a:pt x="56" y="16"/>
                  </a:lnTo>
                  <a:close/>
                  <a:moveTo>
                    <a:pt x="48" y="104"/>
                  </a:moveTo>
                  <a:cubicBezTo>
                    <a:pt x="56" y="104"/>
                    <a:pt x="56" y="104"/>
                    <a:pt x="56" y="104"/>
                  </a:cubicBezTo>
                  <a:cubicBezTo>
                    <a:pt x="56" y="88"/>
                    <a:pt x="56" y="88"/>
                    <a:pt x="56" y="88"/>
                  </a:cubicBezTo>
                  <a:cubicBezTo>
                    <a:pt x="48" y="88"/>
                    <a:pt x="48" y="88"/>
                    <a:pt x="48" y="88"/>
                  </a:cubicBezTo>
                  <a:lnTo>
                    <a:pt x="48" y="104"/>
                  </a:lnTo>
                  <a:close/>
                  <a:moveTo>
                    <a:pt x="52" y="24"/>
                  </a:moveTo>
                  <a:cubicBezTo>
                    <a:pt x="68" y="24"/>
                    <a:pt x="80" y="37"/>
                    <a:pt x="80" y="52"/>
                  </a:cubicBezTo>
                  <a:cubicBezTo>
                    <a:pt x="80" y="68"/>
                    <a:pt x="68" y="80"/>
                    <a:pt x="52" y="80"/>
                  </a:cubicBezTo>
                  <a:cubicBezTo>
                    <a:pt x="37" y="80"/>
                    <a:pt x="24" y="68"/>
                    <a:pt x="24" y="52"/>
                  </a:cubicBezTo>
                  <a:cubicBezTo>
                    <a:pt x="24" y="37"/>
                    <a:pt x="37" y="24"/>
                    <a:pt x="52" y="24"/>
                  </a:cubicBezTo>
                  <a:close/>
                  <a:moveTo>
                    <a:pt x="32" y="52"/>
                  </a:moveTo>
                  <a:cubicBezTo>
                    <a:pt x="32" y="63"/>
                    <a:pt x="41" y="72"/>
                    <a:pt x="52" y="72"/>
                  </a:cubicBezTo>
                  <a:cubicBezTo>
                    <a:pt x="63" y="72"/>
                    <a:pt x="72" y="63"/>
                    <a:pt x="72" y="52"/>
                  </a:cubicBezTo>
                  <a:cubicBezTo>
                    <a:pt x="72" y="41"/>
                    <a:pt x="63" y="32"/>
                    <a:pt x="52" y="32"/>
                  </a:cubicBezTo>
                  <a:cubicBezTo>
                    <a:pt x="41" y="32"/>
                    <a:pt x="32" y="41"/>
                    <a:pt x="32" y="52"/>
                  </a:cubicBezTo>
                  <a:close/>
                  <a:moveTo>
                    <a:pt x="86" y="13"/>
                  </a:moveTo>
                  <a:cubicBezTo>
                    <a:pt x="75" y="24"/>
                    <a:pt x="75" y="24"/>
                    <a:pt x="75" y="24"/>
                  </a:cubicBezTo>
                  <a:cubicBezTo>
                    <a:pt x="81" y="30"/>
                    <a:pt x="81" y="30"/>
                    <a:pt x="81" y="30"/>
                  </a:cubicBezTo>
                  <a:cubicBezTo>
                    <a:pt x="92" y="18"/>
                    <a:pt x="92" y="18"/>
                    <a:pt x="92" y="18"/>
                  </a:cubicBezTo>
                  <a:lnTo>
                    <a:pt x="86" y="13"/>
                  </a:lnTo>
                  <a:close/>
                  <a:moveTo>
                    <a:pt x="13" y="86"/>
                  </a:moveTo>
                  <a:cubicBezTo>
                    <a:pt x="18" y="92"/>
                    <a:pt x="18" y="92"/>
                    <a:pt x="18" y="92"/>
                  </a:cubicBezTo>
                  <a:cubicBezTo>
                    <a:pt x="30" y="81"/>
                    <a:pt x="30" y="81"/>
                    <a:pt x="30" y="81"/>
                  </a:cubicBezTo>
                  <a:cubicBezTo>
                    <a:pt x="24" y="75"/>
                    <a:pt x="24" y="75"/>
                    <a:pt x="24" y="75"/>
                  </a:cubicBezTo>
                  <a:lnTo>
                    <a:pt x="13" y="86"/>
                  </a:lnTo>
                  <a:close/>
                  <a:moveTo>
                    <a:pt x="88" y="56"/>
                  </a:moveTo>
                  <a:cubicBezTo>
                    <a:pt x="104" y="56"/>
                    <a:pt x="104" y="56"/>
                    <a:pt x="104" y="56"/>
                  </a:cubicBezTo>
                  <a:cubicBezTo>
                    <a:pt x="104" y="48"/>
                    <a:pt x="104" y="48"/>
                    <a:pt x="104" y="48"/>
                  </a:cubicBezTo>
                  <a:cubicBezTo>
                    <a:pt x="88" y="48"/>
                    <a:pt x="88" y="48"/>
                    <a:pt x="88" y="48"/>
                  </a:cubicBezTo>
                  <a:lnTo>
                    <a:pt x="88" y="56"/>
                  </a:lnTo>
                  <a:close/>
                  <a:moveTo>
                    <a:pt x="0" y="56"/>
                  </a:moveTo>
                  <a:cubicBezTo>
                    <a:pt x="16" y="56"/>
                    <a:pt x="16" y="56"/>
                    <a:pt x="16" y="56"/>
                  </a:cubicBezTo>
                  <a:cubicBezTo>
                    <a:pt x="16" y="48"/>
                    <a:pt x="16" y="48"/>
                    <a:pt x="16" y="48"/>
                  </a:cubicBezTo>
                  <a:cubicBezTo>
                    <a:pt x="0" y="48"/>
                    <a:pt x="0" y="48"/>
                    <a:pt x="0" y="48"/>
                  </a:cubicBezTo>
                  <a:lnTo>
                    <a:pt x="0" y="56"/>
                  </a:lnTo>
                  <a:close/>
                  <a:moveTo>
                    <a:pt x="86" y="92"/>
                  </a:moveTo>
                  <a:cubicBezTo>
                    <a:pt x="92" y="86"/>
                    <a:pt x="92" y="86"/>
                    <a:pt x="92" y="86"/>
                  </a:cubicBezTo>
                  <a:cubicBezTo>
                    <a:pt x="81" y="75"/>
                    <a:pt x="81" y="75"/>
                    <a:pt x="81" y="75"/>
                  </a:cubicBezTo>
                  <a:cubicBezTo>
                    <a:pt x="75" y="81"/>
                    <a:pt x="75" y="81"/>
                    <a:pt x="75" y="81"/>
                  </a:cubicBezTo>
                  <a:lnTo>
                    <a:pt x="86" y="92"/>
                  </a:lnTo>
                  <a:close/>
                  <a:moveTo>
                    <a:pt x="13" y="18"/>
                  </a:moveTo>
                  <a:cubicBezTo>
                    <a:pt x="24" y="30"/>
                    <a:pt x="24" y="30"/>
                    <a:pt x="24" y="30"/>
                  </a:cubicBezTo>
                  <a:cubicBezTo>
                    <a:pt x="30" y="24"/>
                    <a:pt x="30" y="24"/>
                    <a:pt x="30" y="24"/>
                  </a:cubicBezTo>
                  <a:cubicBezTo>
                    <a:pt x="18" y="13"/>
                    <a:pt x="18" y="13"/>
                    <a:pt x="18" y="13"/>
                  </a:cubicBezTo>
                  <a:lnTo>
                    <a:pt x="13" y="1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94"/>
            <p:cNvSpPr>
              <a:spLocks noChangeAspect="1" noEditPoints="1"/>
            </p:cNvSpPr>
            <p:nvPr/>
          </p:nvSpPr>
          <p:spPr bwMode="auto">
            <a:xfrm>
              <a:off x="9371738" y="2726806"/>
              <a:ext cx="424320" cy="292247"/>
            </a:xfrm>
            <a:custGeom>
              <a:avLst/>
              <a:gdLst>
                <a:gd name="T0" fmla="*/ 94 w 128"/>
                <a:gd name="T1" fmla="*/ 88 h 88"/>
                <a:gd name="T2" fmla="*/ 28 w 128"/>
                <a:gd name="T3" fmla="*/ 88 h 88"/>
                <a:gd name="T4" fmla="*/ 0 w 128"/>
                <a:gd name="T5" fmla="*/ 60 h 88"/>
                <a:gd name="T6" fmla="*/ 28 w 128"/>
                <a:gd name="T7" fmla="*/ 32 h 88"/>
                <a:gd name="T8" fmla="*/ 64 w 128"/>
                <a:gd name="T9" fmla="*/ 0 h 88"/>
                <a:gd name="T10" fmla="*/ 96 w 128"/>
                <a:gd name="T11" fmla="*/ 20 h 88"/>
                <a:gd name="T12" fmla="*/ 128 w 128"/>
                <a:gd name="T13" fmla="*/ 54 h 88"/>
                <a:gd name="T14" fmla="*/ 94 w 128"/>
                <a:gd name="T15" fmla="*/ 88 h 88"/>
                <a:gd name="T16" fmla="*/ 28 w 128"/>
                <a:gd name="T17" fmla="*/ 40 h 88"/>
                <a:gd name="T18" fmla="*/ 8 w 128"/>
                <a:gd name="T19" fmla="*/ 60 h 88"/>
                <a:gd name="T20" fmla="*/ 28 w 128"/>
                <a:gd name="T21" fmla="*/ 80 h 88"/>
                <a:gd name="T22" fmla="*/ 94 w 128"/>
                <a:gd name="T23" fmla="*/ 80 h 88"/>
                <a:gd name="T24" fmla="*/ 120 w 128"/>
                <a:gd name="T25" fmla="*/ 54 h 88"/>
                <a:gd name="T26" fmla="*/ 94 w 128"/>
                <a:gd name="T27" fmla="*/ 28 h 88"/>
                <a:gd name="T28" fmla="*/ 91 w 128"/>
                <a:gd name="T29" fmla="*/ 28 h 88"/>
                <a:gd name="T30" fmla="*/ 90 w 128"/>
                <a:gd name="T31" fmla="*/ 26 h 88"/>
                <a:gd name="T32" fmla="*/ 64 w 128"/>
                <a:gd name="T33" fmla="*/ 8 h 88"/>
                <a:gd name="T34" fmla="*/ 36 w 128"/>
                <a:gd name="T35" fmla="*/ 36 h 88"/>
                <a:gd name="T36" fmla="*/ 36 w 128"/>
                <a:gd name="T37" fmla="*/ 41 h 88"/>
                <a:gd name="T38" fmla="*/ 31 w 128"/>
                <a:gd name="T39" fmla="*/ 41 h 88"/>
                <a:gd name="T40" fmla="*/ 28 w 128"/>
                <a:gd name="T41"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88">
                  <a:moveTo>
                    <a:pt x="94" y="88"/>
                  </a:moveTo>
                  <a:cubicBezTo>
                    <a:pt x="28" y="88"/>
                    <a:pt x="28" y="88"/>
                    <a:pt x="28" y="88"/>
                  </a:cubicBezTo>
                  <a:cubicBezTo>
                    <a:pt x="12" y="88"/>
                    <a:pt x="0" y="76"/>
                    <a:pt x="0" y="60"/>
                  </a:cubicBezTo>
                  <a:cubicBezTo>
                    <a:pt x="0" y="45"/>
                    <a:pt x="12" y="32"/>
                    <a:pt x="28" y="32"/>
                  </a:cubicBezTo>
                  <a:cubicBezTo>
                    <a:pt x="30" y="14"/>
                    <a:pt x="45" y="0"/>
                    <a:pt x="64" y="0"/>
                  </a:cubicBezTo>
                  <a:cubicBezTo>
                    <a:pt x="77" y="0"/>
                    <a:pt x="90" y="8"/>
                    <a:pt x="96" y="20"/>
                  </a:cubicBezTo>
                  <a:cubicBezTo>
                    <a:pt x="114" y="22"/>
                    <a:pt x="128" y="36"/>
                    <a:pt x="128" y="54"/>
                  </a:cubicBezTo>
                  <a:cubicBezTo>
                    <a:pt x="128" y="73"/>
                    <a:pt x="112" y="88"/>
                    <a:pt x="94" y="88"/>
                  </a:cubicBezTo>
                  <a:close/>
                  <a:moveTo>
                    <a:pt x="28" y="40"/>
                  </a:moveTo>
                  <a:cubicBezTo>
                    <a:pt x="17" y="40"/>
                    <a:pt x="8" y="49"/>
                    <a:pt x="8" y="60"/>
                  </a:cubicBezTo>
                  <a:cubicBezTo>
                    <a:pt x="8" y="71"/>
                    <a:pt x="17" y="80"/>
                    <a:pt x="28" y="80"/>
                  </a:cubicBezTo>
                  <a:cubicBezTo>
                    <a:pt x="94" y="80"/>
                    <a:pt x="94" y="80"/>
                    <a:pt x="94" y="80"/>
                  </a:cubicBezTo>
                  <a:cubicBezTo>
                    <a:pt x="108" y="80"/>
                    <a:pt x="120" y="69"/>
                    <a:pt x="120" y="54"/>
                  </a:cubicBezTo>
                  <a:cubicBezTo>
                    <a:pt x="120" y="40"/>
                    <a:pt x="108" y="28"/>
                    <a:pt x="94" y="28"/>
                  </a:cubicBezTo>
                  <a:cubicBezTo>
                    <a:pt x="91" y="28"/>
                    <a:pt x="91" y="28"/>
                    <a:pt x="91" y="28"/>
                  </a:cubicBezTo>
                  <a:cubicBezTo>
                    <a:pt x="90" y="26"/>
                    <a:pt x="90" y="26"/>
                    <a:pt x="90" y="26"/>
                  </a:cubicBezTo>
                  <a:cubicBezTo>
                    <a:pt x="85" y="15"/>
                    <a:pt x="75" y="8"/>
                    <a:pt x="64" y="8"/>
                  </a:cubicBezTo>
                  <a:cubicBezTo>
                    <a:pt x="48" y="8"/>
                    <a:pt x="36" y="21"/>
                    <a:pt x="36" y="36"/>
                  </a:cubicBezTo>
                  <a:cubicBezTo>
                    <a:pt x="36" y="41"/>
                    <a:pt x="36" y="41"/>
                    <a:pt x="36" y="41"/>
                  </a:cubicBezTo>
                  <a:cubicBezTo>
                    <a:pt x="31" y="41"/>
                    <a:pt x="31" y="41"/>
                    <a:pt x="31" y="41"/>
                  </a:cubicBezTo>
                  <a:cubicBezTo>
                    <a:pt x="30" y="40"/>
                    <a:pt x="29" y="40"/>
                    <a:pt x="28"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97"/>
            <p:cNvSpPr>
              <a:spLocks noChangeAspect="1" noEditPoints="1"/>
            </p:cNvSpPr>
            <p:nvPr/>
          </p:nvSpPr>
          <p:spPr bwMode="auto">
            <a:xfrm>
              <a:off x="10292638" y="1993030"/>
              <a:ext cx="370929" cy="318943"/>
            </a:xfrm>
            <a:custGeom>
              <a:avLst/>
              <a:gdLst>
                <a:gd name="T0" fmla="*/ 20 w 112"/>
                <a:gd name="T1" fmla="*/ 96 h 96"/>
                <a:gd name="T2" fmla="*/ 112 w 112"/>
                <a:gd name="T3" fmla="*/ 96 h 96"/>
                <a:gd name="T4" fmla="*/ 112 w 112"/>
                <a:gd name="T5" fmla="*/ 8 h 96"/>
                <a:gd name="T6" fmla="*/ 24 w 112"/>
                <a:gd name="T7" fmla="*/ 8 h 96"/>
                <a:gd name="T8" fmla="*/ 24 w 112"/>
                <a:gd name="T9" fmla="*/ 0 h 96"/>
                <a:gd name="T10" fmla="*/ 20 w 112"/>
                <a:gd name="T11" fmla="*/ 0 h 96"/>
                <a:gd name="T12" fmla="*/ 0 w 112"/>
                <a:gd name="T13" fmla="*/ 20 h 96"/>
                <a:gd name="T14" fmla="*/ 0 w 112"/>
                <a:gd name="T15" fmla="*/ 76 h 96"/>
                <a:gd name="T16" fmla="*/ 20 w 112"/>
                <a:gd name="T17" fmla="*/ 96 h 96"/>
                <a:gd name="T18" fmla="*/ 8 w 112"/>
                <a:gd name="T19" fmla="*/ 20 h 96"/>
                <a:gd name="T20" fmla="*/ 16 w 112"/>
                <a:gd name="T21" fmla="*/ 9 h 96"/>
                <a:gd name="T22" fmla="*/ 16 w 112"/>
                <a:gd name="T23" fmla="*/ 57 h 96"/>
                <a:gd name="T24" fmla="*/ 8 w 112"/>
                <a:gd name="T25" fmla="*/ 60 h 96"/>
                <a:gd name="T26" fmla="*/ 8 w 112"/>
                <a:gd name="T27" fmla="*/ 20 h 96"/>
                <a:gd name="T28" fmla="*/ 20 w 112"/>
                <a:gd name="T29" fmla="*/ 64 h 96"/>
                <a:gd name="T30" fmla="*/ 24 w 112"/>
                <a:gd name="T31" fmla="*/ 64 h 96"/>
                <a:gd name="T32" fmla="*/ 24 w 112"/>
                <a:gd name="T33" fmla="*/ 16 h 96"/>
                <a:gd name="T34" fmla="*/ 104 w 112"/>
                <a:gd name="T35" fmla="*/ 16 h 96"/>
                <a:gd name="T36" fmla="*/ 104 w 112"/>
                <a:gd name="T37" fmla="*/ 88 h 96"/>
                <a:gd name="T38" fmla="*/ 20 w 112"/>
                <a:gd name="T39" fmla="*/ 88 h 96"/>
                <a:gd name="T40" fmla="*/ 8 w 112"/>
                <a:gd name="T41" fmla="*/ 76 h 96"/>
                <a:gd name="T42" fmla="*/ 20 w 112"/>
                <a:gd name="T43" fmla="*/ 64 h 96"/>
                <a:gd name="T44" fmla="*/ 34 w 112"/>
                <a:gd name="T45" fmla="*/ 39 h 96"/>
                <a:gd name="T46" fmla="*/ 38 w 112"/>
                <a:gd name="T47" fmla="*/ 34 h 96"/>
                <a:gd name="T48" fmla="*/ 34 w 112"/>
                <a:gd name="T49" fmla="*/ 30 h 96"/>
                <a:gd name="T50" fmla="*/ 39 w 112"/>
                <a:gd name="T51" fmla="*/ 25 h 96"/>
                <a:gd name="T52" fmla="*/ 44 w 112"/>
                <a:gd name="T53" fmla="*/ 29 h 96"/>
                <a:gd name="T54" fmla="*/ 48 w 112"/>
                <a:gd name="T55" fmla="*/ 25 h 96"/>
                <a:gd name="T56" fmla="*/ 53 w 112"/>
                <a:gd name="T57" fmla="*/ 30 h 96"/>
                <a:gd name="T58" fmla="*/ 49 w 112"/>
                <a:gd name="T59" fmla="*/ 34 h 96"/>
                <a:gd name="T60" fmla="*/ 53 w 112"/>
                <a:gd name="T61" fmla="*/ 39 h 96"/>
                <a:gd name="T62" fmla="*/ 48 w 112"/>
                <a:gd name="T63" fmla="*/ 44 h 96"/>
                <a:gd name="T64" fmla="*/ 44 w 112"/>
                <a:gd name="T65" fmla="*/ 40 h 96"/>
                <a:gd name="T66" fmla="*/ 39 w 112"/>
                <a:gd name="T67" fmla="*/ 44 h 96"/>
                <a:gd name="T68" fmla="*/ 34 w 112"/>
                <a:gd name="T69" fmla="*/ 39 h 96"/>
                <a:gd name="T70" fmla="*/ 56 w 112"/>
                <a:gd name="T71" fmla="*/ 72 h 96"/>
                <a:gd name="T72" fmla="*/ 64 w 112"/>
                <a:gd name="T73" fmla="*/ 64 h 96"/>
                <a:gd name="T74" fmla="*/ 64 w 112"/>
                <a:gd name="T75" fmla="*/ 42 h 96"/>
                <a:gd name="T76" fmla="*/ 78 w 112"/>
                <a:gd name="T77" fmla="*/ 28 h 96"/>
                <a:gd name="T78" fmla="*/ 92 w 112"/>
                <a:gd name="T79" fmla="*/ 42 h 96"/>
                <a:gd name="T80" fmla="*/ 92 w 112"/>
                <a:gd name="T81" fmla="*/ 66 h 96"/>
                <a:gd name="T82" fmla="*/ 96 w 112"/>
                <a:gd name="T83" fmla="*/ 72 h 96"/>
                <a:gd name="T84" fmla="*/ 88 w 112"/>
                <a:gd name="T85" fmla="*/ 80 h 96"/>
                <a:gd name="T86" fmla="*/ 80 w 112"/>
                <a:gd name="T87" fmla="*/ 72 h 96"/>
                <a:gd name="T88" fmla="*/ 84 w 112"/>
                <a:gd name="T89" fmla="*/ 66 h 96"/>
                <a:gd name="T90" fmla="*/ 84 w 112"/>
                <a:gd name="T91" fmla="*/ 42 h 96"/>
                <a:gd name="T92" fmla="*/ 78 w 112"/>
                <a:gd name="T93" fmla="*/ 36 h 96"/>
                <a:gd name="T94" fmla="*/ 72 w 112"/>
                <a:gd name="T95" fmla="*/ 42 h 96"/>
                <a:gd name="T96" fmla="*/ 72 w 112"/>
                <a:gd name="T97" fmla="*/ 64 h 96"/>
                <a:gd name="T98" fmla="*/ 56 w 112"/>
                <a:gd name="T99" fmla="*/ 80 h 96"/>
                <a:gd name="T100" fmla="*/ 40 w 112"/>
                <a:gd name="T101" fmla="*/ 64 h 96"/>
                <a:gd name="T102" fmla="*/ 40 w 112"/>
                <a:gd name="T103" fmla="*/ 48 h 96"/>
                <a:gd name="T104" fmla="*/ 48 w 112"/>
                <a:gd name="T105" fmla="*/ 48 h 96"/>
                <a:gd name="T106" fmla="*/ 48 w 112"/>
                <a:gd name="T107" fmla="*/ 64 h 96"/>
                <a:gd name="T108" fmla="*/ 56 w 112"/>
                <a:gd name="T10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 h="96">
                  <a:moveTo>
                    <a:pt x="20" y="96"/>
                  </a:moveTo>
                  <a:cubicBezTo>
                    <a:pt x="112" y="96"/>
                    <a:pt x="112" y="96"/>
                    <a:pt x="112" y="96"/>
                  </a:cubicBezTo>
                  <a:cubicBezTo>
                    <a:pt x="112" y="8"/>
                    <a:pt x="112" y="8"/>
                    <a:pt x="112" y="8"/>
                  </a:cubicBezTo>
                  <a:cubicBezTo>
                    <a:pt x="24" y="8"/>
                    <a:pt x="24" y="8"/>
                    <a:pt x="24" y="8"/>
                  </a:cubicBezTo>
                  <a:cubicBezTo>
                    <a:pt x="24" y="0"/>
                    <a:pt x="24" y="0"/>
                    <a:pt x="24" y="0"/>
                  </a:cubicBezTo>
                  <a:cubicBezTo>
                    <a:pt x="20" y="0"/>
                    <a:pt x="20" y="0"/>
                    <a:pt x="20" y="0"/>
                  </a:cubicBezTo>
                  <a:cubicBezTo>
                    <a:pt x="9" y="0"/>
                    <a:pt x="0" y="9"/>
                    <a:pt x="0" y="20"/>
                  </a:cubicBezTo>
                  <a:cubicBezTo>
                    <a:pt x="0" y="76"/>
                    <a:pt x="0" y="76"/>
                    <a:pt x="0" y="76"/>
                  </a:cubicBezTo>
                  <a:cubicBezTo>
                    <a:pt x="0" y="87"/>
                    <a:pt x="9" y="96"/>
                    <a:pt x="20" y="96"/>
                  </a:cubicBezTo>
                  <a:close/>
                  <a:moveTo>
                    <a:pt x="8" y="20"/>
                  </a:moveTo>
                  <a:cubicBezTo>
                    <a:pt x="8" y="15"/>
                    <a:pt x="11" y="11"/>
                    <a:pt x="16" y="9"/>
                  </a:cubicBezTo>
                  <a:cubicBezTo>
                    <a:pt x="16" y="57"/>
                    <a:pt x="16" y="57"/>
                    <a:pt x="16" y="57"/>
                  </a:cubicBezTo>
                  <a:cubicBezTo>
                    <a:pt x="13" y="57"/>
                    <a:pt x="10" y="59"/>
                    <a:pt x="8" y="60"/>
                  </a:cubicBezTo>
                  <a:lnTo>
                    <a:pt x="8" y="20"/>
                  </a:lnTo>
                  <a:close/>
                  <a:moveTo>
                    <a:pt x="20" y="64"/>
                  </a:moveTo>
                  <a:cubicBezTo>
                    <a:pt x="24" y="64"/>
                    <a:pt x="24" y="64"/>
                    <a:pt x="24" y="64"/>
                  </a:cubicBezTo>
                  <a:cubicBezTo>
                    <a:pt x="24" y="16"/>
                    <a:pt x="24" y="16"/>
                    <a:pt x="24" y="16"/>
                  </a:cubicBezTo>
                  <a:cubicBezTo>
                    <a:pt x="104" y="16"/>
                    <a:pt x="104" y="16"/>
                    <a:pt x="104" y="16"/>
                  </a:cubicBezTo>
                  <a:cubicBezTo>
                    <a:pt x="104" y="88"/>
                    <a:pt x="104" y="88"/>
                    <a:pt x="104" y="88"/>
                  </a:cubicBezTo>
                  <a:cubicBezTo>
                    <a:pt x="20" y="88"/>
                    <a:pt x="20" y="88"/>
                    <a:pt x="20" y="88"/>
                  </a:cubicBezTo>
                  <a:cubicBezTo>
                    <a:pt x="13" y="88"/>
                    <a:pt x="8" y="83"/>
                    <a:pt x="8" y="76"/>
                  </a:cubicBezTo>
                  <a:cubicBezTo>
                    <a:pt x="8" y="70"/>
                    <a:pt x="13" y="64"/>
                    <a:pt x="20" y="64"/>
                  </a:cubicBezTo>
                  <a:close/>
                  <a:moveTo>
                    <a:pt x="34" y="39"/>
                  </a:moveTo>
                  <a:cubicBezTo>
                    <a:pt x="38" y="34"/>
                    <a:pt x="38" y="34"/>
                    <a:pt x="38" y="34"/>
                  </a:cubicBezTo>
                  <a:cubicBezTo>
                    <a:pt x="34" y="30"/>
                    <a:pt x="34" y="30"/>
                    <a:pt x="34" y="30"/>
                  </a:cubicBezTo>
                  <a:cubicBezTo>
                    <a:pt x="39" y="25"/>
                    <a:pt x="39" y="25"/>
                    <a:pt x="39" y="25"/>
                  </a:cubicBezTo>
                  <a:cubicBezTo>
                    <a:pt x="44" y="29"/>
                    <a:pt x="44" y="29"/>
                    <a:pt x="44" y="29"/>
                  </a:cubicBezTo>
                  <a:cubicBezTo>
                    <a:pt x="48" y="25"/>
                    <a:pt x="48" y="25"/>
                    <a:pt x="48" y="25"/>
                  </a:cubicBezTo>
                  <a:cubicBezTo>
                    <a:pt x="53" y="30"/>
                    <a:pt x="53" y="30"/>
                    <a:pt x="53" y="30"/>
                  </a:cubicBezTo>
                  <a:cubicBezTo>
                    <a:pt x="49" y="34"/>
                    <a:pt x="49" y="34"/>
                    <a:pt x="49" y="34"/>
                  </a:cubicBezTo>
                  <a:cubicBezTo>
                    <a:pt x="53" y="39"/>
                    <a:pt x="53" y="39"/>
                    <a:pt x="53" y="39"/>
                  </a:cubicBezTo>
                  <a:cubicBezTo>
                    <a:pt x="48" y="44"/>
                    <a:pt x="48" y="44"/>
                    <a:pt x="48" y="44"/>
                  </a:cubicBezTo>
                  <a:cubicBezTo>
                    <a:pt x="44" y="40"/>
                    <a:pt x="44" y="40"/>
                    <a:pt x="44" y="40"/>
                  </a:cubicBezTo>
                  <a:cubicBezTo>
                    <a:pt x="39" y="44"/>
                    <a:pt x="39" y="44"/>
                    <a:pt x="39" y="44"/>
                  </a:cubicBezTo>
                  <a:lnTo>
                    <a:pt x="34" y="39"/>
                  </a:lnTo>
                  <a:close/>
                  <a:moveTo>
                    <a:pt x="56" y="72"/>
                  </a:moveTo>
                  <a:cubicBezTo>
                    <a:pt x="60" y="72"/>
                    <a:pt x="64" y="69"/>
                    <a:pt x="64" y="64"/>
                  </a:cubicBezTo>
                  <a:cubicBezTo>
                    <a:pt x="64" y="42"/>
                    <a:pt x="64" y="42"/>
                    <a:pt x="64" y="42"/>
                  </a:cubicBezTo>
                  <a:cubicBezTo>
                    <a:pt x="64" y="35"/>
                    <a:pt x="70" y="28"/>
                    <a:pt x="78" y="28"/>
                  </a:cubicBezTo>
                  <a:cubicBezTo>
                    <a:pt x="85" y="28"/>
                    <a:pt x="92" y="35"/>
                    <a:pt x="92" y="42"/>
                  </a:cubicBezTo>
                  <a:cubicBezTo>
                    <a:pt x="92" y="66"/>
                    <a:pt x="92" y="66"/>
                    <a:pt x="92" y="66"/>
                  </a:cubicBezTo>
                  <a:cubicBezTo>
                    <a:pt x="94" y="67"/>
                    <a:pt x="96" y="69"/>
                    <a:pt x="96" y="72"/>
                  </a:cubicBezTo>
                  <a:cubicBezTo>
                    <a:pt x="96" y="77"/>
                    <a:pt x="92" y="80"/>
                    <a:pt x="88" y="80"/>
                  </a:cubicBezTo>
                  <a:cubicBezTo>
                    <a:pt x="83" y="80"/>
                    <a:pt x="80" y="77"/>
                    <a:pt x="80" y="72"/>
                  </a:cubicBezTo>
                  <a:cubicBezTo>
                    <a:pt x="80" y="69"/>
                    <a:pt x="81" y="67"/>
                    <a:pt x="84" y="66"/>
                  </a:cubicBezTo>
                  <a:cubicBezTo>
                    <a:pt x="84" y="42"/>
                    <a:pt x="84" y="42"/>
                    <a:pt x="84" y="42"/>
                  </a:cubicBezTo>
                  <a:cubicBezTo>
                    <a:pt x="84" y="39"/>
                    <a:pt x="81" y="36"/>
                    <a:pt x="78" y="36"/>
                  </a:cubicBezTo>
                  <a:cubicBezTo>
                    <a:pt x="74" y="36"/>
                    <a:pt x="72" y="39"/>
                    <a:pt x="72" y="42"/>
                  </a:cubicBezTo>
                  <a:cubicBezTo>
                    <a:pt x="72" y="64"/>
                    <a:pt x="72" y="64"/>
                    <a:pt x="72" y="64"/>
                  </a:cubicBezTo>
                  <a:cubicBezTo>
                    <a:pt x="72" y="73"/>
                    <a:pt x="64" y="80"/>
                    <a:pt x="56" y="80"/>
                  </a:cubicBezTo>
                  <a:cubicBezTo>
                    <a:pt x="47" y="80"/>
                    <a:pt x="40" y="73"/>
                    <a:pt x="40" y="64"/>
                  </a:cubicBezTo>
                  <a:cubicBezTo>
                    <a:pt x="40" y="48"/>
                    <a:pt x="40" y="48"/>
                    <a:pt x="40" y="48"/>
                  </a:cubicBezTo>
                  <a:cubicBezTo>
                    <a:pt x="48" y="48"/>
                    <a:pt x="48" y="48"/>
                    <a:pt x="48" y="48"/>
                  </a:cubicBezTo>
                  <a:cubicBezTo>
                    <a:pt x="48" y="64"/>
                    <a:pt x="48" y="64"/>
                    <a:pt x="48" y="64"/>
                  </a:cubicBezTo>
                  <a:cubicBezTo>
                    <a:pt x="48" y="69"/>
                    <a:pt x="51" y="72"/>
                    <a:pt x="56" y="7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98"/>
            <p:cNvSpPr>
              <a:spLocks noChangeAspect="1" noEditPoints="1"/>
            </p:cNvSpPr>
            <p:nvPr/>
          </p:nvSpPr>
          <p:spPr bwMode="auto">
            <a:xfrm>
              <a:off x="4957119" y="2700111"/>
              <a:ext cx="345638" cy="345638"/>
            </a:xfrm>
            <a:custGeom>
              <a:avLst/>
              <a:gdLst>
                <a:gd name="T0" fmla="*/ 43 w 246"/>
                <a:gd name="T1" fmla="*/ 246 h 246"/>
                <a:gd name="T2" fmla="*/ 123 w 246"/>
                <a:gd name="T3" fmla="*/ 191 h 246"/>
                <a:gd name="T4" fmla="*/ 203 w 246"/>
                <a:gd name="T5" fmla="*/ 246 h 246"/>
                <a:gd name="T6" fmla="*/ 170 w 246"/>
                <a:gd name="T7" fmla="*/ 151 h 246"/>
                <a:gd name="T8" fmla="*/ 246 w 246"/>
                <a:gd name="T9" fmla="*/ 94 h 246"/>
                <a:gd name="T10" fmla="*/ 151 w 246"/>
                <a:gd name="T11" fmla="*/ 94 h 246"/>
                <a:gd name="T12" fmla="*/ 123 w 246"/>
                <a:gd name="T13" fmla="*/ 0 h 246"/>
                <a:gd name="T14" fmla="*/ 95 w 246"/>
                <a:gd name="T15" fmla="*/ 94 h 246"/>
                <a:gd name="T16" fmla="*/ 0 w 246"/>
                <a:gd name="T17" fmla="*/ 94 h 246"/>
                <a:gd name="T18" fmla="*/ 76 w 246"/>
                <a:gd name="T19" fmla="*/ 151 h 246"/>
                <a:gd name="T20" fmla="*/ 43 w 246"/>
                <a:gd name="T21" fmla="*/ 246 h 246"/>
                <a:gd name="T22" fmla="*/ 57 w 246"/>
                <a:gd name="T23" fmla="*/ 113 h 246"/>
                <a:gd name="T24" fmla="*/ 95 w 246"/>
                <a:gd name="T25" fmla="*/ 113 h 246"/>
                <a:gd name="T26" fmla="*/ 109 w 246"/>
                <a:gd name="T27" fmla="*/ 113 h 246"/>
                <a:gd name="T28" fmla="*/ 111 w 246"/>
                <a:gd name="T29" fmla="*/ 101 h 246"/>
                <a:gd name="T30" fmla="*/ 123 w 246"/>
                <a:gd name="T31" fmla="*/ 66 h 246"/>
                <a:gd name="T32" fmla="*/ 132 w 246"/>
                <a:gd name="T33" fmla="*/ 101 h 246"/>
                <a:gd name="T34" fmla="*/ 137 w 246"/>
                <a:gd name="T35" fmla="*/ 113 h 246"/>
                <a:gd name="T36" fmla="*/ 151 w 246"/>
                <a:gd name="T37" fmla="*/ 113 h 246"/>
                <a:gd name="T38" fmla="*/ 189 w 246"/>
                <a:gd name="T39" fmla="*/ 113 h 246"/>
                <a:gd name="T40" fmla="*/ 158 w 246"/>
                <a:gd name="T41" fmla="*/ 137 h 246"/>
                <a:gd name="T42" fmla="*/ 147 w 246"/>
                <a:gd name="T43" fmla="*/ 146 h 246"/>
                <a:gd name="T44" fmla="*/ 151 w 246"/>
                <a:gd name="T45" fmla="*/ 158 h 246"/>
                <a:gd name="T46" fmla="*/ 166 w 246"/>
                <a:gd name="T47" fmla="*/ 198 h 246"/>
                <a:gd name="T48" fmla="*/ 132 w 246"/>
                <a:gd name="T49" fmla="*/ 175 h 246"/>
                <a:gd name="T50" fmla="*/ 123 w 246"/>
                <a:gd name="T51" fmla="*/ 168 h 246"/>
                <a:gd name="T52" fmla="*/ 111 w 246"/>
                <a:gd name="T53" fmla="*/ 175 h 246"/>
                <a:gd name="T54" fmla="*/ 78 w 246"/>
                <a:gd name="T55" fmla="*/ 198 h 246"/>
                <a:gd name="T56" fmla="*/ 92 w 246"/>
                <a:gd name="T57" fmla="*/ 158 h 246"/>
                <a:gd name="T58" fmla="*/ 97 w 246"/>
                <a:gd name="T59" fmla="*/ 146 h 246"/>
                <a:gd name="T60" fmla="*/ 85 w 246"/>
                <a:gd name="T61" fmla="*/ 137 h 246"/>
                <a:gd name="T62" fmla="*/ 57 w 246"/>
                <a:gd name="T63" fmla="*/ 11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6" h="246">
                  <a:moveTo>
                    <a:pt x="43" y="246"/>
                  </a:moveTo>
                  <a:lnTo>
                    <a:pt x="123" y="191"/>
                  </a:lnTo>
                  <a:lnTo>
                    <a:pt x="203" y="246"/>
                  </a:lnTo>
                  <a:lnTo>
                    <a:pt x="170" y="151"/>
                  </a:lnTo>
                  <a:lnTo>
                    <a:pt x="246" y="94"/>
                  </a:lnTo>
                  <a:lnTo>
                    <a:pt x="151" y="94"/>
                  </a:lnTo>
                  <a:lnTo>
                    <a:pt x="123" y="0"/>
                  </a:lnTo>
                  <a:lnTo>
                    <a:pt x="95" y="94"/>
                  </a:lnTo>
                  <a:lnTo>
                    <a:pt x="0" y="94"/>
                  </a:lnTo>
                  <a:lnTo>
                    <a:pt x="76" y="151"/>
                  </a:lnTo>
                  <a:lnTo>
                    <a:pt x="43" y="246"/>
                  </a:lnTo>
                  <a:close/>
                  <a:moveTo>
                    <a:pt x="57" y="113"/>
                  </a:moveTo>
                  <a:lnTo>
                    <a:pt x="95" y="113"/>
                  </a:lnTo>
                  <a:lnTo>
                    <a:pt x="109" y="113"/>
                  </a:lnTo>
                  <a:lnTo>
                    <a:pt x="111" y="101"/>
                  </a:lnTo>
                  <a:lnTo>
                    <a:pt x="123" y="66"/>
                  </a:lnTo>
                  <a:lnTo>
                    <a:pt x="132" y="101"/>
                  </a:lnTo>
                  <a:lnTo>
                    <a:pt x="137" y="113"/>
                  </a:lnTo>
                  <a:lnTo>
                    <a:pt x="151" y="113"/>
                  </a:lnTo>
                  <a:lnTo>
                    <a:pt x="189" y="113"/>
                  </a:lnTo>
                  <a:lnTo>
                    <a:pt x="158" y="137"/>
                  </a:lnTo>
                  <a:lnTo>
                    <a:pt x="147" y="146"/>
                  </a:lnTo>
                  <a:lnTo>
                    <a:pt x="151" y="158"/>
                  </a:lnTo>
                  <a:lnTo>
                    <a:pt x="166" y="198"/>
                  </a:lnTo>
                  <a:lnTo>
                    <a:pt x="132" y="175"/>
                  </a:lnTo>
                  <a:lnTo>
                    <a:pt x="123" y="168"/>
                  </a:lnTo>
                  <a:lnTo>
                    <a:pt x="111" y="175"/>
                  </a:lnTo>
                  <a:lnTo>
                    <a:pt x="78" y="198"/>
                  </a:lnTo>
                  <a:lnTo>
                    <a:pt x="92" y="158"/>
                  </a:lnTo>
                  <a:lnTo>
                    <a:pt x="97" y="146"/>
                  </a:lnTo>
                  <a:lnTo>
                    <a:pt x="85" y="137"/>
                  </a:lnTo>
                  <a:lnTo>
                    <a:pt x="57" y="11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01"/>
            <p:cNvSpPr>
              <a:spLocks noChangeAspect="1" noEditPoints="1"/>
            </p:cNvSpPr>
            <p:nvPr/>
          </p:nvSpPr>
          <p:spPr bwMode="auto">
            <a:xfrm>
              <a:off x="422287" y="1974764"/>
              <a:ext cx="355474" cy="355474"/>
            </a:xfrm>
            <a:custGeom>
              <a:avLst/>
              <a:gdLst>
                <a:gd name="T0" fmla="*/ 99 w 107"/>
                <a:gd name="T1" fmla="*/ 8 h 107"/>
                <a:gd name="T2" fmla="*/ 70 w 107"/>
                <a:gd name="T3" fmla="*/ 8 h 107"/>
                <a:gd name="T4" fmla="*/ 13 w 107"/>
                <a:gd name="T5" fmla="*/ 76 h 107"/>
                <a:gd name="T6" fmla="*/ 4 w 107"/>
                <a:gd name="T7" fmla="*/ 80 h 107"/>
                <a:gd name="T8" fmla="*/ 4 w 107"/>
                <a:gd name="T9" fmla="*/ 97 h 107"/>
                <a:gd name="T10" fmla="*/ 10 w 107"/>
                <a:gd name="T11" fmla="*/ 102 h 107"/>
                <a:gd name="T12" fmla="*/ 27 w 107"/>
                <a:gd name="T13" fmla="*/ 102 h 107"/>
                <a:gd name="T14" fmla="*/ 30 w 107"/>
                <a:gd name="T15" fmla="*/ 93 h 107"/>
                <a:gd name="T16" fmla="*/ 50 w 107"/>
                <a:gd name="T17" fmla="*/ 77 h 107"/>
                <a:gd name="T18" fmla="*/ 77 w 107"/>
                <a:gd name="T19" fmla="*/ 98 h 107"/>
                <a:gd name="T20" fmla="*/ 105 w 107"/>
                <a:gd name="T21" fmla="*/ 70 h 107"/>
                <a:gd name="T22" fmla="*/ 89 w 107"/>
                <a:gd name="T23" fmla="*/ 44 h 107"/>
                <a:gd name="T24" fmla="*/ 99 w 107"/>
                <a:gd name="T25" fmla="*/ 36 h 107"/>
                <a:gd name="T26" fmla="*/ 99 w 107"/>
                <a:gd name="T27" fmla="*/ 8 h 107"/>
                <a:gd name="T28" fmla="*/ 97 w 107"/>
                <a:gd name="T29" fmla="*/ 70 h 107"/>
                <a:gd name="T30" fmla="*/ 77 w 107"/>
                <a:gd name="T31" fmla="*/ 90 h 107"/>
                <a:gd name="T32" fmla="*/ 61 w 107"/>
                <a:gd name="T33" fmla="*/ 82 h 107"/>
                <a:gd name="T34" fmla="*/ 80 w 107"/>
                <a:gd name="T35" fmla="*/ 72 h 107"/>
                <a:gd name="T36" fmla="*/ 93 w 107"/>
                <a:gd name="T37" fmla="*/ 66 h 107"/>
                <a:gd name="T38" fmla="*/ 97 w 107"/>
                <a:gd name="T39" fmla="*/ 70 h 107"/>
                <a:gd name="T40" fmla="*/ 93 w 107"/>
                <a:gd name="T41" fmla="*/ 58 h 107"/>
                <a:gd name="T42" fmla="*/ 74 w 107"/>
                <a:gd name="T43" fmla="*/ 67 h 107"/>
                <a:gd name="T44" fmla="*/ 61 w 107"/>
                <a:gd name="T45" fmla="*/ 74 h 107"/>
                <a:gd name="T46" fmla="*/ 57 w 107"/>
                <a:gd name="T47" fmla="*/ 71 h 107"/>
                <a:gd name="T48" fmla="*/ 57 w 107"/>
                <a:gd name="T49" fmla="*/ 70 h 107"/>
                <a:gd name="T50" fmla="*/ 62 w 107"/>
                <a:gd name="T51" fmla="*/ 56 h 107"/>
                <a:gd name="T52" fmla="*/ 66 w 107"/>
                <a:gd name="T53" fmla="*/ 53 h 107"/>
                <a:gd name="T54" fmla="*/ 77 w 107"/>
                <a:gd name="T55" fmla="*/ 50 h 107"/>
                <a:gd name="T56" fmla="*/ 82 w 107"/>
                <a:gd name="T57" fmla="*/ 50 h 107"/>
                <a:gd name="T58" fmla="*/ 93 w 107"/>
                <a:gd name="T59" fmla="*/ 58 h 107"/>
                <a:gd name="T60" fmla="*/ 94 w 107"/>
                <a:gd name="T61" fmla="*/ 30 h 107"/>
                <a:gd name="T62" fmla="*/ 79 w 107"/>
                <a:gd name="T63" fmla="*/ 42 h 107"/>
                <a:gd name="T64" fmla="*/ 77 w 107"/>
                <a:gd name="T65" fmla="*/ 42 h 107"/>
                <a:gd name="T66" fmla="*/ 49 w 107"/>
                <a:gd name="T67" fmla="*/ 67 h 107"/>
                <a:gd name="T68" fmla="*/ 27 w 107"/>
                <a:gd name="T69" fmla="*/ 86 h 107"/>
                <a:gd name="T70" fmla="*/ 21 w 107"/>
                <a:gd name="T71" fmla="*/ 91 h 107"/>
                <a:gd name="T72" fmla="*/ 21 w 107"/>
                <a:gd name="T73" fmla="*/ 97 h 107"/>
                <a:gd name="T74" fmla="*/ 16 w 107"/>
                <a:gd name="T75" fmla="*/ 97 h 107"/>
                <a:gd name="T76" fmla="*/ 10 w 107"/>
                <a:gd name="T77" fmla="*/ 91 h 107"/>
                <a:gd name="T78" fmla="*/ 10 w 107"/>
                <a:gd name="T79" fmla="*/ 85 h 107"/>
                <a:gd name="T80" fmla="*/ 16 w 107"/>
                <a:gd name="T81" fmla="*/ 85 h 107"/>
                <a:gd name="T82" fmla="*/ 21 w 107"/>
                <a:gd name="T83" fmla="*/ 79 h 107"/>
                <a:gd name="T84" fmla="*/ 76 w 107"/>
                <a:gd name="T85" fmla="*/ 13 h 107"/>
                <a:gd name="T86" fmla="*/ 93 w 107"/>
                <a:gd name="T87" fmla="*/ 13 h 107"/>
                <a:gd name="T88" fmla="*/ 94 w 107"/>
                <a:gd name="T89" fmla="*/ 3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7" h="107">
                  <a:moveTo>
                    <a:pt x="99" y="8"/>
                  </a:moveTo>
                  <a:cubicBezTo>
                    <a:pt x="91" y="0"/>
                    <a:pt x="78" y="0"/>
                    <a:pt x="70" y="8"/>
                  </a:cubicBezTo>
                  <a:cubicBezTo>
                    <a:pt x="13" y="76"/>
                    <a:pt x="13" y="76"/>
                    <a:pt x="13" y="76"/>
                  </a:cubicBezTo>
                  <a:cubicBezTo>
                    <a:pt x="10" y="76"/>
                    <a:pt x="7" y="77"/>
                    <a:pt x="4" y="80"/>
                  </a:cubicBezTo>
                  <a:cubicBezTo>
                    <a:pt x="0" y="84"/>
                    <a:pt x="0" y="92"/>
                    <a:pt x="4" y="97"/>
                  </a:cubicBezTo>
                  <a:cubicBezTo>
                    <a:pt x="10" y="102"/>
                    <a:pt x="10" y="102"/>
                    <a:pt x="10" y="102"/>
                  </a:cubicBezTo>
                  <a:cubicBezTo>
                    <a:pt x="15" y="107"/>
                    <a:pt x="22" y="107"/>
                    <a:pt x="27" y="102"/>
                  </a:cubicBezTo>
                  <a:cubicBezTo>
                    <a:pt x="29" y="100"/>
                    <a:pt x="30" y="97"/>
                    <a:pt x="30" y="93"/>
                  </a:cubicBezTo>
                  <a:cubicBezTo>
                    <a:pt x="50" y="77"/>
                    <a:pt x="50" y="77"/>
                    <a:pt x="50" y="77"/>
                  </a:cubicBezTo>
                  <a:cubicBezTo>
                    <a:pt x="53" y="89"/>
                    <a:pt x="64" y="98"/>
                    <a:pt x="77" y="98"/>
                  </a:cubicBezTo>
                  <a:cubicBezTo>
                    <a:pt x="92" y="98"/>
                    <a:pt x="105" y="85"/>
                    <a:pt x="105" y="70"/>
                  </a:cubicBezTo>
                  <a:cubicBezTo>
                    <a:pt x="105" y="59"/>
                    <a:pt x="98" y="49"/>
                    <a:pt x="89" y="44"/>
                  </a:cubicBezTo>
                  <a:cubicBezTo>
                    <a:pt x="99" y="36"/>
                    <a:pt x="99" y="36"/>
                    <a:pt x="99" y="36"/>
                  </a:cubicBezTo>
                  <a:cubicBezTo>
                    <a:pt x="107" y="28"/>
                    <a:pt x="107" y="15"/>
                    <a:pt x="99" y="8"/>
                  </a:cubicBezTo>
                  <a:close/>
                  <a:moveTo>
                    <a:pt x="97" y="70"/>
                  </a:moveTo>
                  <a:cubicBezTo>
                    <a:pt x="97" y="81"/>
                    <a:pt x="88" y="90"/>
                    <a:pt x="77" y="90"/>
                  </a:cubicBezTo>
                  <a:cubicBezTo>
                    <a:pt x="70" y="90"/>
                    <a:pt x="64" y="87"/>
                    <a:pt x="61" y="82"/>
                  </a:cubicBezTo>
                  <a:cubicBezTo>
                    <a:pt x="68" y="82"/>
                    <a:pt x="75" y="78"/>
                    <a:pt x="80" y="72"/>
                  </a:cubicBezTo>
                  <a:cubicBezTo>
                    <a:pt x="83" y="68"/>
                    <a:pt x="88" y="66"/>
                    <a:pt x="93" y="66"/>
                  </a:cubicBezTo>
                  <a:cubicBezTo>
                    <a:pt x="95" y="66"/>
                    <a:pt x="97" y="68"/>
                    <a:pt x="97" y="70"/>
                  </a:cubicBezTo>
                  <a:close/>
                  <a:moveTo>
                    <a:pt x="93" y="58"/>
                  </a:moveTo>
                  <a:cubicBezTo>
                    <a:pt x="85" y="58"/>
                    <a:pt x="79" y="61"/>
                    <a:pt x="74" y="67"/>
                  </a:cubicBezTo>
                  <a:cubicBezTo>
                    <a:pt x="70" y="71"/>
                    <a:pt x="66" y="74"/>
                    <a:pt x="61" y="74"/>
                  </a:cubicBezTo>
                  <a:cubicBezTo>
                    <a:pt x="59" y="74"/>
                    <a:pt x="57" y="73"/>
                    <a:pt x="57" y="71"/>
                  </a:cubicBezTo>
                  <a:cubicBezTo>
                    <a:pt x="57" y="71"/>
                    <a:pt x="57" y="70"/>
                    <a:pt x="57" y="70"/>
                  </a:cubicBezTo>
                  <a:cubicBezTo>
                    <a:pt x="57" y="65"/>
                    <a:pt x="59" y="60"/>
                    <a:pt x="62" y="56"/>
                  </a:cubicBezTo>
                  <a:cubicBezTo>
                    <a:pt x="63" y="55"/>
                    <a:pt x="65" y="54"/>
                    <a:pt x="66" y="53"/>
                  </a:cubicBezTo>
                  <a:cubicBezTo>
                    <a:pt x="69" y="51"/>
                    <a:pt x="73" y="50"/>
                    <a:pt x="77" y="50"/>
                  </a:cubicBezTo>
                  <a:cubicBezTo>
                    <a:pt x="78" y="50"/>
                    <a:pt x="80" y="50"/>
                    <a:pt x="82" y="50"/>
                  </a:cubicBezTo>
                  <a:cubicBezTo>
                    <a:pt x="86" y="52"/>
                    <a:pt x="90" y="54"/>
                    <a:pt x="93" y="58"/>
                  </a:cubicBezTo>
                  <a:close/>
                  <a:moveTo>
                    <a:pt x="94" y="30"/>
                  </a:moveTo>
                  <a:cubicBezTo>
                    <a:pt x="79" y="42"/>
                    <a:pt x="79" y="42"/>
                    <a:pt x="79" y="42"/>
                  </a:cubicBezTo>
                  <a:cubicBezTo>
                    <a:pt x="78" y="42"/>
                    <a:pt x="78" y="42"/>
                    <a:pt x="77" y="42"/>
                  </a:cubicBezTo>
                  <a:cubicBezTo>
                    <a:pt x="62" y="42"/>
                    <a:pt x="50" y="53"/>
                    <a:pt x="49" y="67"/>
                  </a:cubicBezTo>
                  <a:cubicBezTo>
                    <a:pt x="27" y="86"/>
                    <a:pt x="27" y="86"/>
                    <a:pt x="27" y="86"/>
                  </a:cubicBezTo>
                  <a:cubicBezTo>
                    <a:pt x="21" y="91"/>
                    <a:pt x="21" y="91"/>
                    <a:pt x="21" y="91"/>
                  </a:cubicBezTo>
                  <a:cubicBezTo>
                    <a:pt x="23" y="93"/>
                    <a:pt x="23" y="95"/>
                    <a:pt x="21" y="97"/>
                  </a:cubicBezTo>
                  <a:cubicBezTo>
                    <a:pt x="20" y="98"/>
                    <a:pt x="17" y="98"/>
                    <a:pt x="16" y="97"/>
                  </a:cubicBezTo>
                  <a:cubicBezTo>
                    <a:pt x="10" y="91"/>
                    <a:pt x="10" y="91"/>
                    <a:pt x="10" y="91"/>
                  </a:cubicBezTo>
                  <a:cubicBezTo>
                    <a:pt x="8" y="89"/>
                    <a:pt x="8" y="87"/>
                    <a:pt x="10" y="85"/>
                  </a:cubicBezTo>
                  <a:cubicBezTo>
                    <a:pt x="11" y="84"/>
                    <a:pt x="14" y="84"/>
                    <a:pt x="16" y="85"/>
                  </a:cubicBezTo>
                  <a:cubicBezTo>
                    <a:pt x="21" y="79"/>
                    <a:pt x="21" y="79"/>
                    <a:pt x="21" y="79"/>
                  </a:cubicBezTo>
                  <a:cubicBezTo>
                    <a:pt x="76" y="13"/>
                    <a:pt x="76" y="13"/>
                    <a:pt x="76" y="13"/>
                  </a:cubicBezTo>
                  <a:cubicBezTo>
                    <a:pt x="81" y="9"/>
                    <a:pt x="89" y="9"/>
                    <a:pt x="93" y="13"/>
                  </a:cubicBezTo>
                  <a:cubicBezTo>
                    <a:pt x="98" y="18"/>
                    <a:pt x="98" y="26"/>
                    <a:pt x="94" y="3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02"/>
            <p:cNvSpPr>
              <a:spLocks noChangeAspect="1" noEditPoints="1"/>
            </p:cNvSpPr>
            <p:nvPr/>
          </p:nvSpPr>
          <p:spPr bwMode="auto">
            <a:xfrm>
              <a:off x="4947845" y="3393499"/>
              <a:ext cx="364185" cy="364184"/>
            </a:xfrm>
            <a:custGeom>
              <a:avLst/>
              <a:gdLst>
                <a:gd name="T0" fmla="*/ 68 w 128"/>
                <a:gd name="T1" fmla="*/ 13 h 128"/>
                <a:gd name="T2" fmla="*/ 68 w 128"/>
                <a:gd name="T3" fmla="*/ 0 h 128"/>
                <a:gd name="T4" fmla="*/ 60 w 128"/>
                <a:gd name="T5" fmla="*/ 0 h 128"/>
                <a:gd name="T6" fmla="*/ 60 w 128"/>
                <a:gd name="T7" fmla="*/ 13 h 128"/>
                <a:gd name="T8" fmla="*/ 12 w 128"/>
                <a:gd name="T9" fmla="*/ 60 h 128"/>
                <a:gd name="T10" fmla="*/ 0 w 128"/>
                <a:gd name="T11" fmla="*/ 60 h 128"/>
                <a:gd name="T12" fmla="*/ 0 w 128"/>
                <a:gd name="T13" fmla="*/ 68 h 128"/>
                <a:gd name="T14" fmla="*/ 12 w 128"/>
                <a:gd name="T15" fmla="*/ 68 h 128"/>
                <a:gd name="T16" fmla="*/ 60 w 128"/>
                <a:gd name="T17" fmla="*/ 116 h 128"/>
                <a:gd name="T18" fmla="*/ 60 w 128"/>
                <a:gd name="T19" fmla="*/ 128 h 128"/>
                <a:gd name="T20" fmla="*/ 68 w 128"/>
                <a:gd name="T21" fmla="*/ 128 h 128"/>
                <a:gd name="T22" fmla="*/ 68 w 128"/>
                <a:gd name="T23" fmla="*/ 116 h 128"/>
                <a:gd name="T24" fmla="*/ 116 w 128"/>
                <a:gd name="T25" fmla="*/ 68 h 128"/>
                <a:gd name="T26" fmla="*/ 128 w 128"/>
                <a:gd name="T27" fmla="*/ 68 h 128"/>
                <a:gd name="T28" fmla="*/ 128 w 128"/>
                <a:gd name="T29" fmla="*/ 60 h 128"/>
                <a:gd name="T30" fmla="*/ 116 w 128"/>
                <a:gd name="T31" fmla="*/ 60 h 128"/>
                <a:gd name="T32" fmla="*/ 68 w 128"/>
                <a:gd name="T33" fmla="*/ 13 h 128"/>
                <a:gd name="T34" fmla="*/ 68 w 128"/>
                <a:gd name="T35" fmla="*/ 108 h 128"/>
                <a:gd name="T36" fmla="*/ 68 w 128"/>
                <a:gd name="T37" fmla="*/ 96 h 128"/>
                <a:gd name="T38" fmla="*/ 60 w 128"/>
                <a:gd name="T39" fmla="*/ 96 h 128"/>
                <a:gd name="T40" fmla="*/ 60 w 128"/>
                <a:gd name="T41" fmla="*/ 108 h 128"/>
                <a:gd name="T42" fmla="*/ 20 w 128"/>
                <a:gd name="T43" fmla="*/ 68 h 128"/>
                <a:gd name="T44" fmla="*/ 32 w 128"/>
                <a:gd name="T45" fmla="*/ 68 h 128"/>
                <a:gd name="T46" fmla="*/ 32 w 128"/>
                <a:gd name="T47" fmla="*/ 60 h 128"/>
                <a:gd name="T48" fmla="*/ 20 w 128"/>
                <a:gd name="T49" fmla="*/ 60 h 128"/>
                <a:gd name="T50" fmla="*/ 60 w 128"/>
                <a:gd name="T51" fmla="*/ 21 h 128"/>
                <a:gd name="T52" fmla="*/ 60 w 128"/>
                <a:gd name="T53" fmla="*/ 32 h 128"/>
                <a:gd name="T54" fmla="*/ 68 w 128"/>
                <a:gd name="T55" fmla="*/ 32 h 128"/>
                <a:gd name="T56" fmla="*/ 68 w 128"/>
                <a:gd name="T57" fmla="*/ 21 h 128"/>
                <a:gd name="T58" fmla="*/ 108 w 128"/>
                <a:gd name="T59" fmla="*/ 60 h 128"/>
                <a:gd name="T60" fmla="*/ 96 w 128"/>
                <a:gd name="T61" fmla="*/ 60 h 128"/>
                <a:gd name="T62" fmla="*/ 96 w 128"/>
                <a:gd name="T63" fmla="*/ 68 h 128"/>
                <a:gd name="T64" fmla="*/ 108 w 128"/>
                <a:gd name="T65" fmla="*/ 68 h 128"/>
                <a:gd name="T66" fmla="*/ 68 w 128"/>
                <a:gd name="T67" fmla="*/ 10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28">
                  <a:moveTo>
                    <a:pt x="68" y="13"/>
                  </a:moveTo>
                  <a:cubicBezTo>
                    <a:pt x="68" y="0"/>
                    <a:pt x="68" y="0"/>
                    <a:pt x="68" y="0"/>
                  </a:cubicBezTo>
                  <a:cubicBezTo>
                    <a:pt x="60" y="0"/>
                    <a:pt x="60" y="0"/>
                    <a:pt x="60" y="0"/>
                  </a:cubicBezTo>
                  <a:cubicBezTo>
                    <a:pt x="60" y="13"/>
                    <a:pt x="60" y="13"/>
                    <a:pt x="60" y="13"/>
                  </a:cubicBezTo>
                  <a:cubicBezTo>
                    <a:pt x="34" y="15"/>
                    <a:pt x="14" y="35"/>
                    <a:pt x="12" y="60"/>
                  </a:cubicBezTo>
                  <a:cubicBezTo>
                    <a:pt x="0" y="60"/>
                    <a:pt x="0" y="60"/>
                    <a:pt x="0" y="60"/>
                  </a:cubicBezTo>
                  <a:cubicBezTo>
                    <a:pt x="0" y="68"/>
                    <a:pt x="0" y="68"/>
                    <a:pt x="0" y="68"/>
                  </a:cubicBezTo>
                  <a:cubicBezTo>
                    <a:pt x="12" y="68"/>
                    <a:pt x="12" y="68"/>
                    <a:pt x="12" y="68"/>
                  </a:cubicBezTo>
                  <a:cubicBezTo>
                    <a:pt x="14" y="94"/>
                    <a:pt x="34" y="114"/>
                    <a:pt x="60" y="116"/>
                  </a:cubicBezTo>
                  <a:cubicBezTo>
                    <a:pt x="60" y="128"/>
                    <a:pt x="60" y="128"/>
                    <a:pt x="60" y="128"/>
                  </a:cubicBezTo>
                  <a:cubicBezTo>
                    <a:pt x="68" y="128"/>
                    <a:pt x="68" y="128"/>
                    <a:pt x="68" y="128"/>
                  </a:cubicBezTo>
                  <a:cubicBezTo>
                    <a:pt x="68" y="116"/>
                    <a:pt x="68" y="116"/>
                    <a:pt x="68" y="116"/>
                  </a:cubicBezTo>
                  <a:cubicBezTo>
                    <a:pt x="93" y="114"/>
                    <a:pt x="114" y="94"/>
                    <a:pt x="116" y="68"/>
                  </a:cubicBezTo>
                  <a:cubicBezTo>
                    <a:pt x="128" y="68"/>
                    <a:pt x="128" y="68"/>
                    <a:pt x="128" y="68"/>
                  </a:cubicBezTo>
                  <a:cubicBezTo>
                    <a:pt x="128" y="60"/>
                    <a:pt x="128" y="60"/>
                    <a:pt x="128" y="60"/>
                  </a:cubicBezTo>
                  <a:cubicBezTo>
                    <a:pt x="116" y="60"/>
                    <a:pt x="116" y="60"/>
                    <a:pt x="116" y="60"/>
                  </a:cubicBezTo>
                  <a:cubicBezTo>
                    <a:pt x="114" y="35"/>
                    <a:pt x="93" y="15"/>
                    <a:pt x="68" y="13"/>
                  </a:cubicBezTo>
                  <a:moveTo>
                    <a:pt x="68" y="108"/>
                  </a:moveTo>
                  <a:cubicBezTo>
                    <a:pt x="68" y="96"/>
                    <a:pt x="68" y="96"/>
                    <a:pt x="68" y="96"/>
                  </a:cubicBezTo>
                  <a:cubicBezTo>
                    <a:pt x="60" y="96"/>
                    <a:pt x="60" y="96"/>
                    <a:pt x="60" y="96"/>
                  </a:cubicBezTo>
                  <a:cubicBezTo>
                    <a:pt x="60" y="108"/>
                    <a:pt x="60" y="108"/>
                    <a:pt x="60" y="108"/>
                  </a:cubicBezTo>
                  <a:cubicBezTo>
                    <a:pt x="39" y="106"/>
                    <a:pt x="22" y="90"/>
                    <a:pt x="20" y="68"/>
                  </a:cubicBezTo>
                  <a:cubicBezTo>
                    <a:pt x="32" y="68"/>
                    <a:pt x="32" y="68"/>
                    <a:pt x="32" y="68"/>
                  </a:cubicBezTo>
                  <a:cubicBezTo>
                    <a:pt x="32" y="60"/>
                    <a:pt x="32" y="60"/>
                    <a:pt x="32" y="60"/>
                  </a:cubicBezTo>
                  <a:cubicBezTo>
                    <a:pt x="20" y="60"/>
                    <a:pt x="20" y="60"/>
                    <a:pt x="20" y="60"/>
                  </a:cubicBezTo>
                  <a:cubicBezTo>
                    <a:pt x="22" y="39"/>
                    <a:pt x="39" y="23"/>
                    <a:pt x="60" y="21"/>
                  </a:cubicBezTo>
                  <a:cubicBezTo>
                    <a:pt x="60" y="32"/>
                    <a:pt x="60" y="32"/>
                    <a:pt x="60" y="32"/>
                  </a:cubicBezTo>
                  <a:cubicBezTo>
                    <a:pt x="68" y="32"/>
                    <a:pt x="68" y="32"/>
                    <a:pt x="68" y="32"/>
                  </a:cubicBezTo>
                  <a:cubicBezTo>
                    <a:pt x="68" y="21"/>
                    <a:pt x="68" y="21"/>
                    <a:pt x="68" y="21"/>
                  </a:cubicBezTo>
                  <a:cubicBezTo>
                    <a:pt x="89" y="23"/>
                    <a:pt x="106" y="39"/>
                    <a:pt x="108" y="60"/>
                  </a:cubicBezTo>
                  <a:cubicBezTo>
                    <a:pt x="96" y="60"/>
                    <a:pt x="96" y="60"/>
                    <a:pt x="96" y="60"/>
                  </a:cubicBezTo>
                  <a:cubicBezTo>
                    <a:pt x="96" y="68"/>
                    <a:pt x="96" y="68"/>
                    <a:pt x="96" y="68"/>
                  </a:cubicBezTo>
                  <a:cubicBezTo>
                    <a:pt x="108" y="68"/>
                    <a:pt x="108" y="68"/>
                    <a:pt x="108" y="68"/>
                  </a:cubicBezTo>
                  <a:cubicBezTo>
                    <a:pt x="106" y="90"/>
                    <a:pt x="89" y="106"/>
                    <a:pt x="68" y="108"/>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03"/>
            <p:cNvSpPr>
              <a:spLocks noChangeAspect="1" noEditPoints="1"/>
            </p:cNvSpPr>
            <p:nvPr/>
          </p:nvSpPr>
          <p:spPr bwMode="auto">
            <a:xfrm>
              <a:off x="2298965" y="2690837"/>
              <a:ext cx="362983" cy="364184"/>
            </a:xfrm>
            <a:custGeom>
              <a:avLst/>
              <a:gdLst>
                <a:gd name="T0" fmla="*/ 68 w 128"/>
                <a:gd name="T1" fmla="*/ 56 h 128"/>
                <a:gd name="T2" fmla="*/ 68 w 128"/>
                <a:gd name="T3" fmla="*/ 40 h 128"/>
                <a:gd name="T4" fmla="*/ 84 w 128"/>
                <a:gd name="T5" fmla="*/ 20 h 128"/>
                <a:gd name="T6" fmla="*/ 64 w 128"/>
                <a:gd name="T7" fmla="*/ 0 h 128"/>
                <a:gd name="T8" fmla="*/ 44 w 128"/>
                <a:gd name="T9" fmla="*/ 20 h 128"/>
                <a:gd name="T10" fmla="*/ 60 w 128"/>
                <a:gd name="T11" fmla="*/ 40 h 128"/>
                <a:gd name="T12" fmla="*/ 60 w 128"/>
                <a:gd name="T13" fmla="*/ 56 h 128"/>
                <a:gd name="T14" fmla="*/ 24 w 128"/>
                <a:gd name="T15" fmla="*/ 56 h 128"/>
                <a:gd name="T16" fmla="*/ 0 w 128"/>
                <a:gd name="T17" fmla="*/ 128 h 128"/>
                <a:gd name="T18" fmla="*/ 128 w 128"/>
                <a:gd name="T19" fmla="*/ 128 h 128"/>
                <a:gd name="T20" fmla="*/ 104 w 128"/>
                <a:gd name="T21" fmla="*/ 56 h 128"/>
                <a:gd name="T22" fmla="*/ 68 w 128"/>
                <a:gd name="T23" fmla="*/ 56 h 128"/>
                <a:gd name="T24" fmla="*/ 52 w 128"/>
                <a:gd name="T25" fmla="*/ 20 h 128"/>
                <a:gd name="T26" fmla="*/ 64 w 128"/>
                <a:gd name="T27" fmla="*/ 8 h 128"/>
                <a:gd name="T28" fmla="*/ 76 w 128"/>
                <a:gd name="T29" fmla="*/ 20 h 128"/>
                <a:gd name="T30" fmla="*/ 64 w 128"/>
                <a:gd name="T31" fmla="*/ 32 h 128"/>
                <a:gd name="T32" fmla="*/ 52 w 128"/>
                <a:gd name="T33" fmla="*/ 20 h 128"/>
                <a:gd name="T34" fmla="*/ 11 w 128"/>
                <a:gd name="T35" fmla="*/ 120 h 128"/>
                <a:gd name="T36" fmla="*/ 30 w 128"/>
                <a:gd name="T37" fmla="*/ 64 h 128"/>
                <a:gd name="T38" fmla="*/ 60 w 128"/>
                <a:gd name="T39" fmla="*/ 64 h 128"/>
                <a:gd name="T40" fmla="*/ 60 w 128"/>
                <a:gd name="T41" fmla="*/ 92 h 128"/>
                <a:gd name="T42" fmla="*/ 64 w 128"/>
                <a:gd name="T43" fmla="*/ 96 h 128"/>
                <a:gd name="T44" fmla="*/ 68 w 128"/>
                <a:gd name="T45" fmla="*/ 92 h 128"/>
                <a:gd name="T46" fmla="*/ 68 w 128"/>
                <a:gd name="T47" fmla="*/ 64 h 128"/>
                <a:gd name="T48" fmla="*/ 98 w 128"/>
                <a:gd name="T49" fmla="*/ 64 h 128"/>
                <a:gd name="T50" fmla="*/ 117 w 128"/>
                <a:gd name="T51" fmla="*/ 120 h 128"/>
                <a:gd name="T52" fmla="*/ 11 w 128"/>
                <a:gd name="T5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68" y="56"/>
                  </a:moveTo>
                  <a:cubicBezTo>
                    <a:pt x="68" y="40"/>
                    <a:pt x="68" y="40"/>
                    <a:pt x="68" y="40"/>
                  </a:cubicBezTo>
                  <a:cubicBezTo>
                    <a:pt x="77" y="38"/>
                    <a:pt x="84" y="30"/>
                    <a:pt x="84" y="20"/>
                  </a:cubicBezTo>
                  <a:cubicBezTo>
                    <a:pt x="84" y="9"/>
                    <a:pt x="75" y="0"/>
                    <a:pt x="64" y="0"/>
                  </a:cubicBezTo>
                  <a:cubicBezTo>
                    <a:pt x="53" y="0"/>
                    <a:pt x="44" y="9"/>
                    <a:pt x="44" y="20"/>
                  </a:cubicBezTo>
                  <a:cubicBezTo>
                    <a:pt x="44" y="30"/>
                    <a:pt x="51" y="38"/>
                    <a:pt x="60" y="40"/>
                  </a:cubicBezTo>
                  <a:cubicBezTo>
                    <a:pt x="60" y="56"/>
                    <a:pt x="60" y="56"/>
                    <a:pt x="60" y="56"/>
                  </a:cubicBezTo>
                  <a:cubicBezTo>
                    <a:pt x="24" y="56"/>
                    <a:pt x="24" y="56"/>
                    <a:pt x="24" y="56"/>
                  </a:cubicBezTo>
                  <a:cubicBezTo>
                    <a:pt x="0" y="128"/>
                    <a:pt x="0" y="128"/>
                    <a:pt x="0" y="128"/>
                  </a:cubicBezTo>
                  <a:cubicBezTo>
                    <a:pt x="128" y="128"/>
                    <a:pt x="128" y="128"/>
                    <a:pt x="128" y="128"/>
                  </a:cubicBezTo>
                  <a:cubicBezTo>
                    <a:pt x="104" y="56"/>
                    <a:pt x="104" y="56"/>
                    <a:pt x="104" y="56"/>
                  </a:cubicBezTo>
                  <a:lnTo>
                    <a:pt x="68" y="56"/>
                  </a:lnTo>
                  <a:close/>
                  <a:moveTo>
                    <a:pt x="52" y="20"/>
                  </a:moveTo>
                  <a:cubicBezTo>
                    <a:pt x="52" y="14"/>
                    <a:pt x="57" y="8"/>
                    <a:pt x="64" y="8"/>
                  </a:cubicBezTo>
                  <a:cubicBezTo>
                    <a:pt x="70" y="8"/>
                    <a:pt x="76" y="14"/>
                    <a:pt x="76" y="20"/>
                  </a:cubicBezTo>
                  <a:cubicBezTo>
                    <a:pt x="76" y="27"/>
                    <a:pt x="70" y="32"/>
                    <a:pt x="64" y="32"/>
                  </a:cubicBezTo>
                  <a:cubicBezTo>
                    <a:pt x="57" y="32"/>
                    <a:pt x="52" y="27"/>
                    <a:pt x="52" y="20"/>
                  </a:cubicBezTo>
                  <a:moveTo>
                    <a:pt x="11" y="120"/>
                  </a:moveTo>
                  <a:cubicBezTo>
                    <a:pt x="30" y="64"/>
                    <a:pt x="30" y="64"/>
                    <a:pt x="30" y="64"/>
                  </a:cubicBezTo>
                  <a:cubicBezTo>
                    <a:pt x="60" y="64"/>
                    <a:pt x="60" y="64"/>
                    <a:pt x="60" y="64"/>
                  </a:cubicBezTo>
                  <a:cubicBezTo>
                    <a:pt x="60" y="92"/>
                    <a:pt x="60" y="92"/>
                    <a:pt x="60" y="92"/>
                  </a:cubicBezTo>
                  <a:cubicBezTo>
                    <a:pt x="60" y="95"/>
                    <a:pt x="62" y="96"/>
                    <a:pt x="64" y="96"/>
                  </a:cubicBezTo>
                  <a:cubicBezTo>
                    <a:pt x="66" y="96"/>
                    <a:pt x="68" y="95"/>
                    <a:pt x="68" y="92"/>
                  </a:cubicBezTo>
                  <a:cubicBezTo>
                    <a:pt x="68" y="64"/>
                    <a:pt x="68" y="64"/>
                    <a:pt x="68" y="64"/>
                  </a:cubicBezTo>
                  <a:cubicBezTo>
                    <a:pt x="98" y="64"/>
                    <a:pt x="98" y="64"/>
                    <a:pt x="98" y="64"/>
                  </a:cubicBezTo>
                  <a:cubicBezTo>
                    <a:pt x="117" y="120"/>
                    <a:pt x="117" y="120"/>
                    <a:pt x="117" y="120"/>
                  </a:cubicBezTo>
                  <a:lnTo>
                    <a:pt x="11" y="12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04"/>
            <p:cNvSpPr>
              <a:spLocks noChangeAspect="1" noEditPoints="1"/>
            </p:cNvSpPr>
            <p:nvPr/>
          </p:nvSpPr>
          <p:spPr bwMode="auto">
            <a:xfrm>
              <a:off x="7538434" y="1953689"/>
              <a:ext cx="399030" cy="397625"/>
            </a:xfrm>
            <a:custGeom>
              <a:avLst/>
              <a:gdLst>
                <a:gd name="T0" fmla="*/ 60 w 120"/>
                <a:gd name="T1" fmla="*/ 0 h 120"/>
                <a:gd name="T2" fmla="*/ 0 w 120"/>
                <a:gd name="T3" fmla="*/ 60 h 120"/>
                <a:gd name="T4" fmla="*/ 60 w 120"/>
                <a:gd name="T5" fmla="*/ 120 h 120"/>
                <a:gd name="T6" fmla="*/ 120 w 120"/>
                <a:gd name="T7" fmla="*/ 60 h 120"/>
                <a:gd name="T8" fmla="*/ 60 w 120"/>
                <a:gd name="T9" fmla="*/ 0 h 120"/>
                <a:gd name="T10" fmla="*/ 112 w 120"/>
                <a:gd name="T11" fmla="*/ 56 h 120"/>
                <a:gd name="T12" fmla="*/ 64 w 120"/>
                <a:gd name="T13" fmla="*/ 56 h 120"/>
                <a:gd name="T14" fmla="*/ 64 w 120"/>
                <a:gd name="T15" fmla="*/ 48 h 120"/>
                <a:gd name="T16" fmla="*/ 95 w 120"/>
                <a:gd name="T17" fmla="*/ 22 h 120"/>
                <a:gd name="T18" fmla="*/ 112 w 120"/>
                <a:gd name="T19" fmla="*/ 56 h 120"/>
                <a:gd name="T20" fmla="*/ 64 w 120"/>
                <a:gd name="T21" fmla="*/ 8 h 120"/>
                <a:gd name="T22" fmla="*/ 88 w 120"/>
                <a:gd name="T23" fmla="*/ 16 h 120"/>
                <a:gd name="T24" fmla="*/ 64 w 120"/>
                <a:gd name="T25" fmla="*/ 40 h 120"/>
                <a:gd name="T26" fmla="*/ 64 w 120"/>
                <a:gd name="T27" fmla="*/ 8 h 120"/>
                <a:gd name="T28" fmla="*/ 56 w 120"/>
                <a:gd name="T29" fmla="*/ 40 h 120"/>
                <a:gd name="T30" fmla="*/ 32 w 120"/>
                <a:gd name="T31" fmla="*/ 16 h 120"/>
                <a:gd name="T32" fmla="*/ 56 w 120"/>
                <a:gd name="T33" fmla="*/ 8 h 120"/>
                <a:gd name="T34" fmla="*/ 56 w 120"/>
                <a:gd name="T35" fmla="*/ 40 h 120"/>
                <a:gd name="T36" fmla="*/ 24 w 120"/>
                <a:gd name="T37" fmla="*/ 22 h 120"/>
                <a:gd name="T38" fmla="*/ 56 w 120"/>
                <a:gd name="T39" fmla="*/ 48 h 120"/>
                <a:gd name="T40" fmla="*/ 56 w 120"/>
                <a:gd name="T41" fmla="*/ 56 h 120"/>
                <a:gd name="T42" fmla="*/ 8 w 120"/>
                <a:gd name="T43" fmla="*/ 56 h 120"/>
                <a:gd name="T44" fmla="*/ 24 w 120"/>
                <a:gd name="T45" fmla="*/ 22 h 120"/>
                <a:gd name="T46" fmla="*/ 8 w 120"/>
                <a:gd name="T47" fmla="*/ 64 h 120"/>
                <a:gd name="T48" fmla="*/ 56 w 120"/>
                <a:gd name="T49" fmla="*/ 64 h 120"/>
                <a:gd name="T50" fmla="*/ 56 w 120"/>
                <a:gd name="T51" fmla="*/ 72 h 120"/>
                <a:gd name="T52" fmla="*/ 24 w 120"/>
                <a:gd name="T53" fmla="*/ 98 h 120"/>
                <a:gd name="T54" fmla="*/ 8 w 120"/>
                <a:gd name="T55" fmla="*/ 64 h 120"/>
                <a:gd name="T56" fmla="*/ 56 w 120"/>
                <a:gd name="T57" fmla="*/ 112 h 120"/>
                <a:gd name="T58" fmla="*/ 32 w 120"/>
                <a:gd name="T59" fmla="*/ 104 h 120"/>
                <a:gd name="T60" fmla="*/ 56 w 120"/>
                <a:gd name="T61" fmla="*/ 80 h 120"/>
                <a:gd name="T62" fmla="*/ 56 w 120"/>
                <a:gd name="T63" fmla="*/ 112 h 120"/>
                <a:gd name="T64" fmla="*/ 64 w 120"/>
                <a:gd name="T65" fmla="*/ 80 h 120"/>
                <a:gd name="T66" fmla="*/ 88 w 120"/>
                <a:gd name="T67" fmla="*/ 104 h 120"/>
                <a:gd name="T68" fmla="*/ 64 w 120"/>
                <a:gd name="T69" fmla="*/ 112 h 120"/>
                <a:gd name="T70" fmla="*/ 64 w 120"/>
                <a:gd name="T71" fmla="*/ 80 h 120"/>
                <a:gd name="T72" fmla="*/ 95 w 120"/>
                <a:gd name="T73" fmla="*/ 98 h 120"/>
                <a:gd name="T74" fmla="*/ 64 w 120"/>
                <a:gd name="T75" fmla="*/ 72 h 120"/>
                <a:gd name="T76" fmla="*/ 64 w 120"/>
                <a:gd name="T77" fmla="*/ 64 h 120"/>
                <a:gd name="T78" fmla="*/ 112 w 120"/>
                <a:gd name="T79" fmla="*/ 64 h 120"/>
                <a:gd name="T80" fmla="*/ 95 w 120"/>
                <a:gd name="T81" fmla="*/ 9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112" y="56"/>
                  </a:moveTo>
                  <a:cubicBezTo>
                    <a:pt x="64" y="56"/>
                    <a:pt x="64" y="56"/>
                    <a:pt x="64" y="56"/>
                  </a:cubicBezTo>
                  <a:cubicBezTo>
                    <a:pt x="64" y="48"/>
                    <a:pt x="64" y="48"/>
                    <a:pt x="64" y="48"/>
                  </a:cubicBezTo>
                  <a:cubicBezTo>
                    <a:pt x="79" y="48"/>
                    <a:pt x="92" y="37"/>
                    <a:pt x="95" y="22"/>
                  </a:cubicBezTo>
                  <a:cubicBezTo>
                    <a:pt x="105" y="30"/>
                    <a:pt x="111" y="42"/>
                    <a:pt x="112" y="56"/>
                  </a:cubicBezTo>
                  <a:close/>
                  <a:moveTo>
                    <a:pt x="64" y="8"/>
                  </a:moveTo>
                  <a:cubicBezTo>
                    <a:pt x="73" y="9"/>
                    <a:pt x="81" y="12"/>
                    <a:pt x="88" y="16"/>
                  </a:cubicBezTo>
                  <a:cubicBezTo>
                    <a:pt x="88" y="29"/>
                    <a:pt x="77" y="40"/>
                    <a:pt x="64" y="40"/>
                  </a:cubicBezTo>
                  <a:lnTo>
                    <a:pt x="64" y="8"/>
                  </a:lnTo>
                  <a:close/>
                  <a:moveTo>
                    <a:pt x="56" y="40"/>
                  </a:moveTo>
                  <a:cubicBezTo>
                    <a:pt x="43" y="40"/>
                    <a:pt x="32" y="29"/>
                    <a:pt x="32" y="16"/>
                  </a:cubicBezTo>
                  <a:cubicBezTo>
                    <a:pt x="39" y="12"/>
                    <a:pt x="47" y="9"/>
                    <a:pt x="56" y="8"/>
                  </a:cubicBezTo>
                  <a:lnTo>
                    <a:pt x="56" y="40"/>
                  </a:lnTo>
                  <a:close/>
                  <a:moveTo>
                    <a:pt x="24" y="22"/>
                  </a:moveTo>
                  <a:cubicBezTo>
                    <a:pt x="27" y="37"/>
                    <a:pt x="40" y="48"/>
                    <a:pt x="56" y="48"/>
                  </a:cubicBezTo>
                  <a:cubicBezTo>
                    <a:pt x="56" y="56"/>
                    <a:pt x="56" y="56"/>
                    <a:pt x="56" y="56"/>
                  </a:cubicBezTo>
                  <a:cubicBezTo>
                    <a:pt x="8" y="56"/>
                    <a:pt x="8" y="56"/>
                    <a:pt x="8" y="56"/>
                  </a:cubicBezTo>
                  <a:cubicBezTo>
                    <a:pt x="9" y="42"/>
                    <a:pt x="15" y="30"/>
                    <a:pt x="24" y="22"/>
                  </a:cubicBezTo>
                  <a:close/>
                  <a:moveTo>
                    <a:pt x="8" y="64"/>
                  </a:moveTo>
                  <a:cubicBezTo>
                    <a:pt x="56" y="64"/>
                    <a:pt x="56" y="64"/>
                    <a:pt x="56" y="64"/>
                  </a:cubicBezTo>
                  <a:cubicBezTo>
                    <a:pt x="56" y="72"/>
                    <a:pt x="56" y="72"/>
                    <a:pt x="56" y="72"/>
                  </a:cubicBezTo>
                  <a:cubicBezTo>
                    <a:pt x="40" y="72"/>
                    <a:pt x="27" y="83"/>
                    <a:pt x="24" y="98"/>
                  </a:cubicBezTo>
                  <a:cubicBezTo>
                    <a:pt x="15" y="89"/>
                    <a:pt x="9" y="77"/>
                    <a:pt x="8" y="64"/>
                  </a:cubicBezTo>
                  <a:close/>
                  <a:moveTo>
                    <a:pt x="56" y="112"/>
                  </a:moveTo>
                  <a:cubicBezTo>
                    <a:pt x="47" y="111"/>
                    <a:pt x="39" y="108"/>
                    <a:pt x="32" y="104"/>
                  </a:cubicBezTo>
                  <a:cubicBezTo>
                    <a:pt x="32" y="90"/>
                    <a:pt x="43" y="80"/>
                    <a:pt x="56" y="80"/>
                  </a:cubicBezTo>
                  <a:lnTo>
                    <a:pt x="56" y="112"/>
                  </a:lnTo>
                  <a:close/>
                  <a:moveTo>
                    <a:pt x="64" y="80"/>
                  </a:moveTo>
                  <a:cubicBezTo>
                    <a:pt x="77" y="80"/>
                    <a:pt x="88" y="90"/>
                    <a:pt x="88" y="104"/>
                  </a:cubicBezTo>
                  <a:cubicBezTo>
                    <a:pt x="81" y="108"/>
                    <a:pt x="73" y="111"/>
                    <a:pt x="64" y="112"/>
                  </a:cubicBezTo>
                  <a:lnTo>
                    <a:pt x="64" y="80"/>
                  </a:lnTo>
                  <a:close/>
                  <a:moveTo>
                    <a:pt x="95" y="98"/>
                  </a:moveTo>
                  <a:cubicBezTo>
                    <a:pt x="92" y="83"/>
                    <a:pt x="79" y="72"/>
                    <a:pt x="64" y="72"/>
                  </a:cubicBezTo>
                  <a:cubicBezTo>
                    <a:pt x="64" y="64"/>
                    <a:pt x="64" y="64"/>
                    <a:pt x="64" y="64"/>
                  </a:cubicBezTo>
                  <a:cubicBezTo>
                    <a:pt x="112" y="64"/>
                    <a:pt x="112" y="64"/>
                    <a:pt x="112" y="64"/>
                  </a:cubicBezTo>
                  <a:cubicBezTo>
                    <a:pt x="111" y="77"/>
                    <a:pt x="105" y="89"/>
                    <a:pt x="95" y="9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05"/>
            <p:cNvSpPr>
              <a:spLocks noChangeAspect="1" noEditPoints="1"/>
            </p:cNvSpPr>
            <p:nvPr/>
          </p:nvSpPr>
          <p:spPr bwMode="auto">
            <a:xfrm>
              <a:off x="6650844" y="1960012"/>
              <a:ext cx="384979" cy="384979"/>
            </a:xfrm>
            <a:custGeom>
              <a:avLst/>
              <a:gdLst>
                <a:gd name="T0" fmla="*/ 56 w 116"/>
                <a:gd name="T1" fmla="*/ 116 h 116"/>
                <a:gd name="T2" fmla="*/ 112 w 116"/>
                <a:gd name="T3" fmla="*/ 60 h 116"/>
                <a:gd name="T4" fmla="*/ 104 w 116"/>
                <a:gd name="T5" fmla="*/ 32 h 116"/>
                <a:gd name="T6" fmla="*/ 116 w 116"/>
                <a:gd name="T7" fmla="*/ 20 h 116"/>
                <a:gd name="T8" fmla="*/ 96 w 116"/>
                <a:gd name="T9" fmla="*/ 20 h 116"/>
                <a:gd name="T10" fmla="*/ 96 w 116"/>
                <a:gd name="T11" fmla="*/ 0 h 116"/>
                <a:gd name="T12" fmla="*/ 84 w 116"/>
                <a:gd name="T13" fmla="*/ 12 h 116"/>
                <a:gd name="T14" fmla="*/ 56 w 116"/>
                <a:gd name="T15" fmla="*/ 4 h 116"/>
                <a:gd name="T16" fmla="*/ 0 w 116"/>
                <a:gd name="T17" fmla="*/ 60 h 116"/>
                <a:gd name="T18" fmla="*/ 56 w 116"/>
                <a:gd name="T19" fmla="*/ 116 h 116"/>
                <a:gd name="T20" fmla="*/ 96 w 116"/>
                <a:gd name="T21" fmla="*/ 28 h 116"/>
                <a:gd name="T22" fmla="*/ 97 w 116"/>
                <a:gd name="T23" fmla="*/ 28 h 116"/>
                <a:gd name="T24" fmla="*/ 89 w 116"/>
                <a:gd name="T25" fmla="*/ 36 h 116"/>
                <a:gd name="T26" fmla="*/ 80 w 116"/>
                <a:gd name="T27" fmla="*/ 36 h 116"/>
                <a:gd name="T28" fmla="*/ 80 w 116"/>
                <a:gd name="T29" fmla="*/ 28 h 116"/>
                <a:gd name="T30" fmla="*/ 88 w 116"/>
                <a:gd name="T31" fmla="*/ 20 h 116"/>
                <a:gd name="T32" fmla="*/ 88 w 116"/>
                <a:gd name="T33" fmla="*/ 20 h 116"/>
                <a:gd name="T34" fmla="*/ 88 w 116"/>
                <a:gd name="T35" fmla="*/ 28 h 116"/>
                <a:gd name="T36" fmla="*/ 96 w 116"/>
                <a:gd name="T37" fmla="*/ 28 h 116"/>
                <a:gd name="T38" fmla="*/ 84 w 116"/>
                <a:gd name="T39" fmla="*/ 60 h 116"/>
                <a:gd name="T40" fmla="*/ 56 w 116"/>
                <a:gd name="T41" fmla="*/ 88 h 116"/>
                <a:gd name="T42" fmla="*/ 28 w 116"/>
                <a:gd name="T43" fmla="*/ 60 h 116"/>
                <a:gd name="T44" fmla="*/ 56 w 116"/>
                <a:gd name="T45" fmla="*/ 32 h 116"/>
                <a:gd name="T46" fmla="*/ 72 w 116"/>
                <a:gd name="T47" fmla="*/ 38 h 116"/>
                <a:gd name="T48" fmla="*/ 72 w 116"/>
                <a:gd name="T49" fmla="*/ 39 h 116"/>
                <a:gd name="T50" fmla="*/ 64 w 116"/>
                <a:gd name="T51" fmla="*/ 47 h 116"/>
                <a:gd name="T52" fmla="*/ 56 w 116"/>
                <a:gd name="T53" fmla="*/ 44 h 116"/>
                <a:gd name="T54" fmla="*/ 40 w 116"/>
                <a:gd name="T55" fmla="*/ 60 h 116"/>
                <a:gd name="T56" fmla="*/ 56 w 116"/>
                <a:gd name="T57" fmla="*/ 76 h 116"/>
                <a:gd name="T58" fmla="*/ 72 w 116"/>
                <a:gd name="T59" fmla="*/ 60 h 116"/>
                <a:gd name="T60" fmla="*/ 70 w 116"/>
                <a:gd name="T61" fmla="*/ 52 h 116"/>
                <a:gd name="T62" fmla="*/ 78 w 116"/>
                <a:gd name="T63" fmla="*/ 44 h 116"/>
                <a:gd name="T64" fmla="*/ 79 w 116"/>
                <a:gd name="T65" fmla="*/ 44 h 116"/>
                <a:gd name="T66" fmla="*/ 84 w 116"/>
                <a:gd name="T67" fmla="*/ 60 h 116"/>
                <a:gd name="T68" fmla="*/ 64 w 116"/>
                <a:gd name="T69" fmla="*/ 60 h 116"/>
                <a:gd name="T70" fmla="*/ 56 w 116"/>
                <a:gd name="T71" fmla="*/ 68 h 116"/>
                <a:gd name="T72" fmla="*/ 48 w 116"/>
                <a:gd name="T73" fmla="*/ 60 h 116"/>
                <a:gd name="T74" fmla="*/ 56 w 116"/>
                <a:gd name="T75" fmla="*/ 52 h 116"/>
                <a:gd name="T76" fmla="*/ 58 w 116"/>
                <a:gd name="T77" fmla="*/ 53 h 116"/>
                <a:gd name="T78" fmla="*/ 53 w 116"/>
                <a:gd name="T79" fmla="*/ 58 h 116"/>
                <a:gd name="T80" fmla="*/ 53 w 116"/>
                <a:gd name="T81" fmla="*/ 63 h 116"/>
                <a:gd name="T82" fmla="*/ 56 w 116"/>
                <a:gd name="T83" fmla="*/ 64 h 116"/>
                <a:gd name="T84" fmla="*/ 59 w 116"/>
                <a:gd name="T85" fmla="*/ 63 h 116"/>
                <a:gd name="T86" fmla="*/ 64 w 116"/>
                <a:gd name="T87" fmla="*/ 58 h 116"/>
                <a:gd name="T88" fmla="*/ 64 w 116"/>
                <a:gd name="T89" fmla="*/ 60 h 116"/>
                <a:gd name="T90" fmla="*/ 56 w 116"/>
                <a:gd name="T91" fmla="*/ 12 h 116"/>
                <a:gd name="T92" fmla="*/ 78 w 116"/>
                <a:gd name="T93" fmla="*/ 18 h 116"/>
                <a:gd name="T94" fmla="*/ 72 w 116"/>
                <a:gd name="T95" fmla="*/ 24 h 116"/>
                <a:gd name="T96" fmla="*/ 72 w 116"/>
                <a:gd name="T97" fmla="*/ 28 h 116"/>
                <a:gd name="T98" fmla="*/ 56 w 116"/>
                <a:gd name="T99" fmla="*/ 24 h 116"/>
                <a:gd name="T100" fmla="*/ 20 w 116"/>
                <a:gd name="T101" fmla="*/ 60 h 116"/>
                <a:gd name="T102" fmla="*/ 56 w 116"/>
                <a:gd name="T103" fmla="*/ 96 h 116"/>
                <a:gd name="T104" fmla="*/ 92 w 116"/>
                <a:gd name="T105" fmla="*/ 60 h 116"/>
                <a:gd name="T106" fmla="*/ 88 w 116"/>
                <a:gd name="T107" fmla="*/ 44 h 116"/>
                <a:gd name="T108" fmla="*/ 92 w 116"/>
                <a:gd name="T109" fmla="*/ 44 h 116"/>
                <a:gd name="T110" fmla="*/ 98 w 116"/>
                <a:gd name="T111" fmla="*/ 38 h 116"/>
                <a:gd name="T112" fmla="*/ 104 w 116"/>
                <a:gd name="T113" fmla="*/ 60 h 116"/>
                <a:gd name="T114" fmla="*/ 56 w 116"/>
                <a:gd name="T115" fmla="*/ 108 h 116"/>
                <a:gd name="T116" fmla="*/ 8 w 116"/>
                <a:gd name="T117" fmla="*/ 60 h 116"/>
                <a:gd name="T118" fmla="*/ 56 w 116"/>
                <a:gd name="T119" fmla="*/ 1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 h="116">
                  <a:moveTo>
                    <a:pt x="56" y="116"/>
                  </a:moveTo>
                  <a:cubicBezTo>
                    <a:pt x="87" y="116"/>
                    <a:pt x="112" y="91"/>
                    <a:pt x="112" y="60"/>
                  </a:cubicBezTo>
                  <a:cubicBezTo>
                    <a:pt x="112" y="50"/>
                    <a:pt x="109" y="41"/>
                    <a:pt x="104" y="32"/>
                  </a:cubicBezTo>
                  <a:cubicBezTo>
                    <a:pt x="116" y="20"/>
                    <a:pt x="116" y="20"/>
                    <a:pt x="116" y="20"/>
                  </a:cubicBezTo>
                  <a:cubicBezTo>
                    <a:pt x="96" y="20"/>
                    <a:pt x="96" y="20"/>
                    <a:pt x="96" y="20"/>
                  </a:cubicBezTo>
                  <a:cubicBezTo>
                    <a:pt x="96" y="0"/>
                    <a:pt x="96" y="0"/>
                    <a:pt x="96" y="0"/>
                  </a:cubicBezTo>
                  <a:cubicBezTo>
                    <a:pt x="84" y="12"/>
                    <a:pt x="84" y="12"/>
                    <a:pt x="84" y="12"/>
                  </a:cubicBezTo>
                  <a:cubicBezTo>
                    <a:pt x="76" y="7"/>
                    <a:pt x="66" y="4"/>
                    <a:pt x="56" y="4"/>
                  </a:cubicBezTo>
                  <a:cubicBezTo>
                    <a:pt x="25" y="4"/>
                    <a:pt x="0" y="30"/>
                    <a:pt x="0" y="60"/>
                  </a:cubicBezTo>
                  <a:cubicBezTo>
                    <a:pt x="0" y="91"/>
                    <a:pt x="25" y="116"/>
                    <a:pt x="56" y="116"/>
                  </a:cubicBezTo>
                  <a:close/>
                  <a:moveTo>
                    <a:pt x="96" y="28"/>
                  </a:moveTo>
                  <a:cubicBezTo>
                    <a:pt x="97" y="28"/>
                    <a:pt x="97" y="28"/>
                    <a:pt x="97" y="28"/>
                  </a:cubicBezTo>
                  <a:cubicBezTo>
                    <a:pt x="89" y="36"/>
                    <a:pt x="89" y="36"/>
                    <a:pt x="89" y="36"/>
                  </a:cubicBezTo>
                  <a:cubicBezTo>
                    <a:pt x="80" y="36"/>
                    <a:pt x="80" y="36"/>
                    <a:pt x="80" y="36"/>
                  </a:cubicBezTo>
                  <a:cubicBezTo>
                    <a:pt x="80" y="28"/>
                    <a:pt x="80" y="28"/>
                    <a:pt x="80" y="28"/>
                  </a:cubicBezTo>
                  <a:cubicBezTo>
                    <a:pt x="88" y="20"/>
                    <a:pt x="88" y="20"/>
                    <a:pt x="88" y="20"/>
                  </a:cubicBezTo>
                  <a:cubicBezTo>
                    <a:pt x="88" y="20"/>
                    <a:pt x="88" y="20"/>
                    <a:pt x="88" y="20"/>
                  </a:cubicBezTo>
                  <a:cubicBezTo>
                    <a:pt x="88" y="28"/>
                    <a:pt x="88" y="28"/>
                    <a:pt x="88" y="28"/>
                  </a:cubicBezTo>
                  <a:lnTo>
                    <a:pt x="96" y="28"/>
                  </a:lnTo>
                  <a:close/>
                  <a:moveTo>
                    <a:pt x="84" y="60"/>
                  </a:moveTo>
                  <a:cubicBezTo>
                    <a:pt x="84" y="76"/>
                    <a:pt x="71" y="88"/>
                    <a:pt x="56" y="88"/>
                  </a:cubicBezTo>
                  <a:cubicBezTo>
                    <a:pt x="40" y="88"/>
                    <a:pt x="28" y="76"/>
                    <a:pt x="28" y="60"/>
                  </a:cubicBezTo>
                  <a:cubicBezTo>
                    <a:pt x="28" y="45"/>
                    <a:pt x="40" y="32"/>
                    <a:pt x="56" y="32"/>
                  </a:cubicBezTo>
                  <a:cubicBezTo>
                    <a:pt x="62" y="32"/>
                    <a:pt x="67" y="34"/>
                    <a:pt x="72" y="38"/>
                  </a:cubicBezTo>
                  <a:cubicBezTo>
                    <a:pt x="72" y="39"/>
                    <a:pt x="72" y="39"/>
                    <a:pt x="72" y="39"/>
                  </a:cubicBezTo>
                  <a:cubicBezTo>
                    <a:pt x="64" y="47"/>
                    <a:pt x="64" y="47"/>
                    <a:pt x="64" y="47"/>
                  </a:cubicBezTo>
                  <a:cubicBezTo>
                    <a:pt x="62" y="45"/>
                    <a:pt x="59" y="44"/>
                    <a:pt x="56" y="44"/>
                  </a:cubicBezTo>
                  <a:cubicBezTo>
                    <a:pt x="47" y="44"/>
                    <a:pt x="40" y="52"/>
                    <a:pt x="40" y="60"/>
                  </a:cubicBezTo>
                  <a:cubicBezTo>
                    <a:pt x="40" y="69"/>
                    <a:pt x="47" y="76"/>
                    <a:pt x="56" y="76"/>
                  </a:cubicBezTo>
                  <a:cubicBezTo>
                    <a:pt x="65" y="76"/>
                    <a:pt x="72" y="69"/>
                    <a:pt x="72" y="60"/>
                  </a:cubicBezTo>
                  <a:cubicBezTo>
                    <a:pt x="72" y="58"/>
                    <a:pt x="71" y="55"/>
                    <a:pt x="70" y="52"/>
                  </a:cubicBezTo>
                  <a:cubicBezTo>
                    <a:pt x="78" y="44"/>
                    <a:pt x="78" y="44"/>
                    <a:pt x="78" y="44"/>
                  </a:cubicBezTo>
                  <a:cubicBezTo>
                    <a:pt x="79" y="44"/>
                    <a:pt x="79" y="44"/>
                    <a:pt x="79" y="44"/>
                  </a:cubicBezTo>
                  <a:cubicBezTo>
                    <a:pt x="82" y="49"/>
                    <a:pt x="84" y="55"/>
                    <a:pt x="84" y="60"/>
                  </a:cubicBezTo>
                  <a:close/>
                  <a:moveTo>
                    <a:pt x="64" y="60"/>
                  </a:moveTo>
                  <a:cubicBezTo>
                    <a:pt x="64" y="65"/>
                    <a:pt x="60" y="68"/>
                    <a:pt x="56" y="68"/>
                  </a:cubicBezTo>
                  <a:cubicBezTo>
                    <a:pt x="51" y="68"/>
                    <a:pt x="48" y="65"/>
                    <a:pt x="48" y="60"/>
                  </a:cubicBezTo>
                  <a:cubicBezTo>
                    <a:pt x="48" y="56"/>
                    <a:pt x="51" y="52"/>
                    <a:pt x="56" y="52"/>
                  </a:cubicBezTo>
                  <a:cubicBezTo>
                    <a:pt x="57" y="52"/>
                    <a:pt x="57" y="53"/>
                    <a:pt x="58" y="53"/>
                  </a:cubicBezTo>
                  <a:cubicBezTo>
                    <a:pt x="53" y="58"/>
                    <a:pt x="53" y="58"/>
                    <a:pt x="53" y="58"/>
                  </a:cubicBezTo>
                  <a:cubicBezTo>
                    <a:pt x="51" y="59"/>
                    <a:pt x="51" y="62"/>
                    <a:pt x="53" y="63"/>
                  </a:cubicBezTo>
                  <a:cubicBezTo>
                    <a:pt x="54" y="64"/>
                    <a:pt x="55" y="64"/>
                    <a:pt x="56" y="64"/>
                  </a:cubicBezTo>
                  <a:cubicBezTo>
                    <a:pt x="57" y="64"/>
                    <a:pt x="58" y="64"/>
                    <a:pt x="59" y="63"/>
                  </a:cubicBezTo>
                  <a:cubicBezTo>
                    <a:pt x="64" y="58"/>
                    <a:pt x="64" y="58"/>
                    <a:pt x="64" y="58"/>
                  </a:cubicBezTo>
                  <a:cubicBezTo>
                    <a:pt x="64" y="59"/>
                    <a:pt x="64" y="60"/>
                    <a:pt x="64" y="60"/>
                  </a:cubicBezTo>
                  <a:close/>
                  <a:moveTo>
                    <a:pt x="56" y="12"/>
                  </a:moveTo>
                  <a:cubicBezTo>
                    <a:pt x="64" y="12"/>
                    <a:pt x="71" y="14"/>
                    <a:pt x="78" y="18"/>
                  </a:cubicBezTo>
                  <a:cubicBezTo>
                    <a:pt x="72" y="24"/>
                    <a:pt x="72" y="24"/>
                    <a:pt x="72" y="24"/>
                  </a:cubicBezTo>
                  <a:cubicBezTo>
                    <a:pt x="72" y="28"/>
                    <a:pt x="72" y="28"/>
                    <a:pt x="72" y="28"/>
                  </a:cubicBezTo>
                  <a:cubicBezTo>
                    <a:pt x="67" y="26"/>
                    <a:pt x="62" y="24"/>
                    <a:pt x="56" y="24"/>
                  </a:cubicBezTo>
                  <a:cubicBezTo>
                    <a:pt x="36" y="24"/>
                    <a:pt x="20" y="41"/>
                    <a:pt x="20" y="60"/>
                  </a:cubicBezTo>
                  <a:cubicBezTo>
                    <a:pt x="20" y="80"/>
                    <a:pt x="36" y="96"/>
                    <a:pt x="56" y="96"/>
                  </a:cubicBezTo>
                  <a:cubicBezTo>
                    <a:pt x="76" y="96"/>
                    <a:pt x="92" y="80"/>
                    <a:pt x="92" y="60"/>
                  </a:cubicBezTo>
                  <a:cubicBezTo>
                    <a:pt x="92" y="55"/>
                    <a:pt x="91" y="49"/>
                    <a:pt x="88" y="44"/>
                  </a:cubicBezTo>
                  <a:cubicBezTo>
                    <a:pt x="92" y="44"/>
                    <a:pt x="92" y="44"/>
                    <a:pt x="92" y="44"/>
                  </a:cubicBezTo>
                  <a:cubicBezTo>
                    <a:pt x="98" y="38"/>
                    <a:pt x="98" y="38"/>
                    <a:pt x="98" y="38"/>
                  </a:cubicBezTo>
                  <a:cubicBezTo>
                    <a:pt x="102" y="45"/>
                    <a:pt x="104" y="53"/>
                    <a:pt x="104" y="60"/>
                  </a:cubicBezTo>
                  <a:cubicBezTo>
                    <a:pt x="104" y="87"/>
                    <a:pt x="82" y="108"/>
                    <a:pt x="56" y="108"/>
                  </a:cubicBezTo>
                  <a:cubicBezTo>
                    <a:pt x="29" y="108"/>
                    <a:pt x="8" y="87"/>
                    <a:pt x="8" y="60"/>
                  </a:cubicBezTo>
                  <a:cubicBezTo>
                    <a:pt x="8" y="34"/>
                    <a:pt x="29" y="12"/>
                    <a:pt x="56"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08"/>
            <p:cNvSpPr>
              <a:spLocks noChangeAspect="1" noEditPoints="1"/>
            </p:cNvSpPr>
            <p:nvPr/>
          </p:nvSpPr>
          <p:spPr bwMode="auto">
            <a:xfrm>
              <a:off x="5803500" y="1966334"/>
              <a:ext cx="372334" cy="372334"/>
            </a:xfrm>
            <a:custGeom>
              <a:avLst/>
              <a:gdLst>
                <a:gd name="T0" fmla="*/ 40 w 112"/>
                <a:gd name="T1" fmla="*/ 56 h 112"/>
                <a:gd name="T2" fmla="*/ 72 w 112"/>
                <a:gd name="T3" fmla="*/ 56 h 112"/>
                <a:gd name="T4" fmla="*/ 44 w 112"/>
                <a:gd name="T5" fmla="*/ 36 h 112"/>
                <a:gd name="T6" fmla="*/ 49 w 112"/>
                <a:gd name="T7" fmla="*/ 52 h 112"/>
                <a:gd name="T8" fmla="*/ 62 w 112"/>
                <a:gd name="T9" fmla="*/ 44 h 112"/>
                <a:gd name="T10" fmla="*/ 56 w 112"/>
                <a:gd name="T11" fmla="*/ 58 h 112"/>
                <a:gd name="T12" fmla="*/ 83 w 112"/>
                <a:gd name="T13" fmla="*/ 7 h 112"/>
                <a:gd name="T14" fmla="*/ 56 w 112"/>
                <a:gd name="T15" fmla="*/ 0 h 112"/>
                <a:gd name="T16" fmla="*/ 29 w 112"/>
                <a:gd name="T17" fmla="*/ 7 h 112"/>
                <a:gd name="T18" fmla="*/ 14 w 112"/>
                <a:gd name="T19" fmla="*/ 19 h 112"/>
                <a:gd name="T20" fmla="*/ 0 w 112"/>
                <a:gd name="T21" fmla="*/ 56 h 112"/>
                <a:gd name="T22" fmla="*/ 44 w 112"/>
                <a:gd name="T23" fmla="*/ 110 h 112"/>
                <a:gd name="T24" fmla="*/ 68 w 112"/>
                <a:gd name="T25" fmla="*/ 110 h 112"/>
                <a:gd name="T26" fmla="*/ 112 w 112"/>
                <a:gd name="T27" fmla="*/ 56 h 112"/>
                <a:gd name="T28" fmla="*/ 98 w 112"/>
                <a:gd name="T29" fmla="*/ 19 h 112"/>
                <a:gd name="T30" fmla="*/ 88 w 112"/>
                <a:gd name="T31" fmla="*/ 20 h 112"/>
                <a:gd name="T32" fmla="*/ 77 w 112"/>
                <a:gd name="T33" fmla="*/ 13 h 112"/>
                <a:gd name="T34" fmla="*/ 35 w 112"/>
                <a:gd name="T35" fmla="*/ 13 h 112"/>
                <a:gd name="T36" fmla="*/ 24 w 112"/>
                <a:gd name="T37" fmla="*/ 20 h 112"/>
                <a:gd name="T38" fmla="*/ 8 w 112"/>
                <a:gd name="T39" fmla="*/ 61 h 112"/>
                <a:gd name="T40" fmla="*/ 20 w 112"/>
                <a:gd name="T41" fmla="*/ 64 h 112"/>
                <a:gd name="T42" fmla="*/ 11 w 112"/>
                <a:gd name="T43" fmla="*/ 73 h 112"/>
                <a:gd name="T44" fmla="*/ 62 w 112"/>
                <a:gd name="T45" fmla="*/ 103 h 112"/>
                <a:gd name="T46" fmla="*/ 51 w 112"/>
                <a:gd name="T47" fmla="*/ 103 h 112"/>
                <a:gd name="T48" fmla="*/ 56 w 112"/>
                <a:gd name="T49" fmla="*/ 90 h 112"/>
                <a:gd name="T50" fmla="*/ 62 w 112"/>
                <a:gd name="T51" fmla="*/ 103 h 112"/>
                <a:gd name="T52" fmla="*/ 95 w 112"/>
                <a:gd name="T53" fmla="*/ 72 h 112"/>
                <a:gd name="T54" fmla="*/ 100 w 112"/>
                <a:gd name="T55" fmla="*/ 58 h 112"/>
                <a:gd name="T56" fmla="*/ 101 w 112"/>
                <a:gd name="T57" fmla="*/ 73 h 112"/>
                <a:gd name="T58" fmla="*/ 83 w 112"/>
                <a:gd name="T59" fmla="*/ 60 h 112"/>
                <a:gd name="T60" fmla="*/ 97 w 112"/>
                <a:gd name="T61" fmla="*/ 80 h 112"/>
                <a:gd name="T62" fmla="*/ 72 w 112"/>
                <a:gd name="T63" fmla="*/ 92 h 112"/>
                <a:gd name="T64" fmla="*/ 40 w 112"/>
                <a:gd name="T65" fmla="*/ 92 h 112"/>
                <a:gd name="T66" fmla="*/ 15 w 112"/>
                <a:gd name="T67" fmla="*/ 80 h 112"/>
                <a:gd name="T68" fmla="*/ 29 w 112"/>
                <a:gd name="T69" fmla="*/ 60 h 112"/>
                <a:gd name="T70" fmla="*/ 8 w 112"/>
                <a:gd name="T71" fmla="*/ 52 h 112"/>
                <a:gd name="T72" fmla="*/ 40 w 112"/>
                <a:gd name="T73" fmla="*/ 28 h 112"/>
                <a:gd name="T74" fmla="*/ 56 w 112"/>
                <a:gd name="T75" fmla="*/ 8 h 112"/>
                <a:gd name="T76" fmla="*/ 72 w 112"/>
                <a:gd name="T77" fmla="*/ 28 h 112"/>
                <a:gd name="T78" fmla="*/ 104 w 112"/>
                <a:gd name="T79" fmla="*/ 5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112">
                  <a:moveTo>
                    <a:pt x="44" y="36"/>
                  </a:moveTo>
                  <a:cubicBezTo>
                    <a:pt x="40" y="56"/>
                    <a:pt x="40" y="56"/>
                    <a:pt x="40" y="56"/>
                  </a:cubicBezTo>
                  <a:cubicBezTo>
                    <a:pt x="56" y="68"/>
                    <a:pt x="56" y="68"/>
                    <a:pt x="56" y="68"/>
                  </a:cubicBezTo>
                  <a:cubicBezTo>
                    <a:pt x="72" y="56"/>
                    <a:pt x="72" y="56"/>
                    <a:pt x="72" y="56"/>
                  </a:cubicBezTo>
                  <a:cubicBezTo>
                    <a:pt x="68" y="36"/>
                    <a:pt x="68" y="36"/>
                    <a:pt x="68" y="36"/>
                  </a:cubicBezTo>
                  <a:lnTo>
                    <a:pt x="44" y="36"/>
                  </a:lnTo>
                  <a:close/>
                  <a:moveTo>
                    <a:pt x="56" y="58"/>
                  </a:moveTo>
                  <a:cubicBezTo>
                    <a:pt x="49" y="52"/>
                    <a:pt x="49" y="52"/>
                    <a:pt x="49" y="52"/>
                  </a:cubicBezTo>
                  <a:cubicBezTo>
                    <a:pt x="51" y="44"/>
                    <a:pt x="51" y="44"/>
                    <a:pt x="51" y="44"/>
                  </a:cubicBezTo>
                  <a:cubicBezTo>
                    <a:pt x="62" y="44"/>
                    <a:pt x="62" y="44"/>
                    <a:pt x="62" y="44"/>
                  </a:cubicBezTo>
                  <a:cubicBezTo>
                    <a:pt x="63" y="52"/>
                    <a:pt x="63" y="52"/>
                    <a:pt x="63" y="52"/>
                  </a:cubicBezTo>
                  <a:lnTo>
                    <a:pt x="56" y="58"/>
                  </a:lnTo>
                  <a:close/>
                  <a:moveTo>
                    <a:pt x="91" y="12"/>
                  </a:moveTo>
                  <a:cubicBezTo>
                    <a:pt x="89" y="10"/>
                    <a:pt x="86" y="8"/>
                    <a:pt x="83" y="7"/>
                  </a:cubicBezTo>
                  <a:cubicBezTo>
                    <a:pt x="80" y="5"/>
                    <a:pt x="77" y="4"/>
                    <a:pt x="75" y="3"/>
                  </a:cubicBezTo>
                  <a:cubicBezTo>
                    <a:pt x="69" y="1"/>
                    <a:pt x="63" y="0"/>
                    <a:pt x="56" y="0"/>
                  </a:cubicBezTo>
                  <a:cubicBezTo>
                    <a:pt x="50" y="0"/>
                    <a:pt x="43" y="1"/>
                    <a:pt x="38" y="3"/>
                  </a:cubicBezTo>
                  <a:cubicBezTo>
                    <a:pt x="35" y="4"/>
                    <a:pt x="32" y="5"/>
                    <a:pt x="29" y="7"/>
                  </a:cubicBezTo>
                  <a:cubicBezTo>
                    <a:pt x="26" y="8"/>
                    <a:pt x="24" y="10"/>
                    <a:pt x="21" y="12"/>
                  </a:cubicBezTo>
                  <a:cubicBezTo>
                    <a:pt x="19" y="14"/>
                    <a:pt x="16" y="16"/>
                    <a:pt x="14" y="19"/>
                  </a:cubicBezTo>
                  <a:cubicBezTo>
                    <a:pt x="6" y="29"/>
                    <a:pt x="0" y="42"/>
                    <a:pt x="0" y="56"/>
                  </a:cubicBezTo>
                  <a:cubicBezTo>
                    <a:pt x="0" y="56"/>
                    <a:pt x="0" y="56"/>
                    <a:pt x="0" y="56"/>
                  </a:cubicBezTo>
                  <a:cubicBezTo>
                    <a:pt x="0" y="65"/>
                    <a:pt x="2" y="74"/>
                    <a:pt x="6" y="81"/>
                  </a:cubicBezTo>
                  <a:cubicBezTo>
                    <a:pt x="14" y="96"/>
                    <a:pt x="27" y="107"/>
                    <a:pt x="44" y="110"/>
                  </a:cubicBezTo>
                  <a:cubicBezTo>
                    <a:pt x="48" y="111"/>
                    <a:pt x="52" y="112"/>
                    <a:pt x="56" y="112"/>
                  </a:cubicBezTo>
                  <a:cubicBezTo>
                    <a:pt x="60" y="112"/>
                    <a:pt x="64" y="111"/>
                    <a:pt x="68" y="110"/>
                  </a:cubicBezTo>
                  <a:cubicBezTo>
                    <a:pt x="85" y="107"/>
                    <a:pt x="98" y="96"/>
                    <a:pt x="106" y="81"/>
                  </a:cubicBezTo>
                  <a:cubicBezTo>
                    <a:pt x="110" y="74"/>
                    <a:pt x="112" y="65"/>
                    <a:pt x="112" y="56"/>
                  </a:cubicBezTo>
                  <a:cubicBezTo>
                    <a:pt x="112" y="56"/>
                    <a:pt x="112" y="56"/>
                    <a:pt x="112" y="56"/>
                  </a:cubicBezTo>
                  <a:cubicBezTo>
                    <a:pt x="112" y="42"/>
                    <a:pt x="107" y="29"/>
                    <a:pt x="98" y="19"/>
                  </a:cubicBezTo>
                  <a:cubicBezTo>
                    <a:pt x="96" y="16"/>
                    <a:pt x="94" y="14"/>
                    <a:pt x="91" y="12"/>
                  </a:cubicBezTo>
                  <a:close/>
                  <a:moveTo>
                    <a:pt x="88" y="20"/>
                  </a:moveTo>
                  <a:cubicBezTo>
                    <a:pt x="79" y="20"/>
                    <a:pt x="79" y="20"/>
                    <a:pt x="79" y="20"/>
                  </a:cubicBezTo>
                  <a:cubicBezTo>
                    <a:pt x="77" y="13"/>
                    <a:pt x="77" y="13"/>
                    <a:pt x="77" y="13"/>
                  </a:cubicBezTo>
                  <a:cubicBezTo>
                    <a:pt x="81" y="15"/>
                    <a:pt x="85" y="17"/>
                    <a:pt x="88" y="20"/>
                  </a:cubicBezTo>
                  <a:close/>
                  <a:moveTo>
                    <a:pt x="35" y="13"/>
                  </a:moveTo>
                  <a:cubicBezTo>
                    <a:pt x="34" y="20"/>
                    <a:pt x="34" y="20"/>
                    <a:pt x="34" y="20"/>
                  </a:cubicBezTo>
                  <a:cubicBezTo>
                    <a:pt x="24" y="20"/>
                    <a:pt x="24" y="20"/>
                    <a:pt x="24" y="20"/>
                  </a:cubicBezTo>
                  <a:cubicBezTo>
                    <a:pt x="28" y="17"/>
                    <a:pt x="31" y="15"/>
                    <a:pt x="35" y="13"/>
                  </a:cubicBezTo>
                  <a:close/>
                  <a:moveTo>
                    <a:pt x="8" y="61"/>
                  </a:moveTo>
                  <a:cubicBezTo>
                    <a:pt x="13" y="58"/>
                    <a:pt x="13" y="58"/>
                    <a:pt x="13" y="58"/>
                  </a:cubicBezTo>
                  <a:cubicBezTo>
                    <a:pt x="20" y="64"/>
                    <a:pt x="20" y="64"/>
                    <a:pt x="20" y="64"/>
                  </a:cubicBezTo>
                  <a:cubicBezTo>
                    <a:pt x="17" y="72"/>
                    <a:pt x="17" y="72"/>
                    <a:pt x="17" y="72"/>
                  </a:cubicBezTo>
                  <a:cubicBezTo>
                    <a:pt x="11" y="73"/>
                    <a:pt x="11" y="73"/>
                    <a:pt x="11" y="73"/>
                  </a:cubicBezTo>
                  <a:cubicBezTo>
                    <a:pt x="10" y="69"/>
                    <a:pt x="9" y="65"/>
                    <a:pt x="8" y="61"/>
                  </a:cubicBezTo>
                  <a:close/>
                  <a:moveTo>
                    <a:pt x="62" y="103"/>
                  </a:moveTo>
                  <a:cubicBezTo>
                    <a:pt x="60" y="104"/>
                    <a:pt x="58" y="104"/>
                    <a:pt x="56" y="104"/>
                  </a:cubicBezTo>
                  <a:cubicBezTo>
                    <a:pt x="54" y="104"/>
                    <a:pt x="52" y="104"/>
                    <a:pt x="51" y="103"/>
                  </a:cubicBezTo>
                  <a:cubicBezTo>
                    <a:pt x="49" y="95"/>
                    <a:pt x="49" y="95"/>
                    <a:pt x="49" y="95"/>
                  </a:cubicBezTo>
                  <a:cubicBezTo>
                    <a:pt x="56" y="90"/>
                    <a:pt x="56" y="90"/>
                    <a:pt x="56" y="90"/>
                  </a:cubicBezTo>
                  <a:cubicBezTo>
                    <a:pt x="63" y="95"/>
                    <a:pt x="63" y="95"/>
                    <a:pt x="63" y="95"/>
                  </a:cubicBezTo>
                  <a:lnTo>
                    <a:pt x="62" y="103"/>
                  </a:lnTo>
                  <a:close/>
                  <a:moveTo>
                    <a:pt x="101" y="73"/>
                  </a:moveTo>
                  <a:cubicBezTo>
                    <a:pt x="95" y="72"/>
                    <a:pt x="95" y="72"/>
                    <a:pt x="95" y="72"/>
                  </a:cubicBezTo>
                  <a:cubicBezTo>
                    <a:pt x="92" y="64"/>
                    <a:pt x="92" y="64"/>
                    <a:pt x="92" y="64"/>
                  </a:cubicBezTo>
                  <a:cubicBezTo>
                    <a:pt x="100" y="58"/>
                    <a:pt x="100" y="58"/>
                    <a:pt x="100" y="58"/>
                  </a:cubicBezTo>
                  <a:cubicBezTo>
                    <a:pt x="104" y="61"/>
                    <a:pt x="104" y="61"/>
                    <a:pt x="104" y="61"/>
                  </a:cubicBezTo>
                  <a:cubicBezTo>
                    <a:pt x="103" y="65"/>
                    <a:pt x="102" y="69"/>
                    <a:pt x="101" y="73"/>
                  </a:cubicBezTo>
                  <a:close/>
                  <a:moveTo>
                    <a:pt x="99" y="49"/>
                  </a:moveTo>
                  <a:cubicBezTo>
                    <a:pt x="83" y="60"/>
                    <a:pt x="83" y="60"/>
                    <a:pt x="83" y="60"/>
                  </a:cubicBezTo>
                  <a:cubicBezTo>
                    <a:pt x="89" y="79"/>
                    <a:pt x="89" y="79"/>
                    <a:pt x="89" y="79"/>
                  </a:cubicBezTo>
                  <a:cubicBezTo>
                    <a:pt x="97" y="80"/>
                    <a:pt x="97" y="80"/>
                    <a:pt x="97" y="80"/>
                  </a:cubicBezTo>
                  <a:cubicBezTo>
                    <a:pt x="91" y="90"/>
                    <a:pt x="82" y="98"/>
                    <a:pt x="70" y="102"/>
                  </a:cubicBezTo>
                  <a:cubicBezTo>
                    <a:pt x="72" y="92"/>
                    <a:pt x="72" y="92"/>
                    <a:pt x="72" y="92"/>
                  </a:cubicBezTo>
                  <a:cubicBezTo>
                    <a:pt x="56" y="80"/>
                    <a:pt x="56" y="80"/>
                    <a:pt x="56" y="80"/>
                  </a:cubicBezTo>
                  <a:cubicBezTo>
                    <a:pt x="40" y="92"/>
                    <a:pt x="40" y="92"/>
                    <a:pt x="40" y="92"/>
                  </a:cubicBezTo>
                  <a:cubicBezTo>
                    <a:pt x="42" y="102"/>
                    <a:pt x="42" y="102"/>
                    <a:pt x="42" y="102"/>
                  </a:cubicBezTo>
                  <a:cubicBezTo>
                    <a:pt x="31" y="98"/>
                    <a:pt x="21" y="90"/>
                    <a:pt x="15" y="80"/>
                  </a:cubicBezTo>
                  <a:cubicBezTo>
                    <a:pt x="23" y="79"/>
                    <a:pt x="23" y="79"/>
                    <a:pt x="23" y="79"/>
                  </a:cubicBezTo>
                  <a:cubicBezTo>
                    <a:pt x="29" y="60"/>
                    <a:pt x="29" y="60"/>
                    <a:pt x="29" y="60"/>
                  </a:cubicBezTo>
                  <a:cubicBezTo>
                    <a:pt x="13" y="49"/>
                    <a:pt x="13" y="49"/>
                    <a:pt x="13" y="49"/>
                  </a:cubicBezTo>
                  <a:cubicBezTo>
                    <a:pt x="8" y="52"/>
                    <a:pt x="8" y="52"/>
                    <a:pt x="8" y="52"/>
                  </a:cubicBezTo>
                  <a:cubicBezTo>
                    <a:pt x="9" y="43"/>
                    <a:pt x="12" y="35"/>
                    <a:pt x="17" y="28"/>
                  </a:cubicBezTo>
                  <a:cubicBezTo>
                    <a:pt x="40" y="28"/>
                    <a:pt x="40" y="28"/>
                    <a:pt x="40" y="28"/>
                  </a:cubicBezTo>
                  <a:cubicBezTo>
                    <a:pt x="44" y="9"/>
                    <a:pt x="44" y="9"/>
                    <a:pt x="44" y="9"/>
                  </a:cubicBezTo>
                  <a:cubicBezTo>
                    <a:pt x="48" y="8"/>
                    <a:pt x="52" y="8"/>
                    <a:pt x="56" y="8"/>
                  </a:cubicBezTo>
                  <a:cubicBezTo>
                    <a:pt x="60" y="8"/>
                    <a:pt x="65" y="8"/>
                    <a:pt x="68" y="9"/>
                  </a:cubicBezTo>
                  <a:cubicBezTo>
                    <a:pt x="72" y="28"/>
                    <a:pt x="72" y="28"/>
                    <a:pt x="72" y="28"/>
                  </a:cubicBezTo>
                  <a:cubicBezTo>
                    <a:pt x="95" y="28"/>
                    <a:pt x="95" y="28"/>
                    <a:pt x="95" y="28"/>
                  </a:cubicBezTo>
                  <a:cubicBezTo>
                    <a:pt x="100" y="35"/>
                    <a:pt x="103" y="43"/>
                    <a:pt x="104" y="52"/>
                  </a:cubicBezTo>
                  <a:lnTo>
                    <a:pt x="99" y="4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10"/>
            <p:cNvSpPr>
              <a:spLocks noChangeAspect="1" noEditPoints="1"/>
            </p:cNvSpPr>
            <p:nvPr/>
          </p:nvSpPr>
          <p:spPr bwMode="auto">
            <a:xfrm>
              <a:off x="2267594" y="1939639"/>
              <a:ext cx="425726" cy="425725"/>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20 h 128"/>
                <a:gd name="T12" fmla="*/ 8 w 128"/>
                <a:gd name="T13" fmla="*/ 64 h 128"/>
                <a:gd name="T14" fmla="*/ 64 w 128"/>
                <a:gd name="T15" fmla="*/ 8 h 128"/>
                <a:gd name="T16" fmla="*/ 120 w 128"/>
                <a:gd name="T17" fmla="*/ 64 h 128"/>
                <a:gd name="T18" fmla="*/ 64 w 128"/>
                <a:gd name="T19" fmla="*/ 120 h 128"/>
                <a:gd name="T20" fmla="*/ 64 w 128"/>
                <a:gd name="T21" fmla="*/ 48 h 128"/>
                <a:gd name="T22" fmla="*/ 48 w 128"/>
                <a:gd name="T23" fmla="*/ 64 h 128"/>
                <a:gd name="T24" fmla="*/ 64 w 128"/>
                <a:gd name="T25" fmla="*/ 80 h 128"/>
                <a:gd name="T26" fmla="*/ 80 w 128"/>
                <a:gd name="T27" fmla="*/ 64 h 128"/>
                <a:gd name="T28" fmla="*/ 64 w 128"/>
                <a:gd name="T29" fmla="*/ 48 h 128"/>
                <a:gd name="T30" fmla="*/ 64 w 128"/>
                <a:gd name="T31" fmla="*/ 72 h 128"/>
                <a:gd name="T32" fmla="*/ 56 w 128"/>
                <a:gd name="T33" fmla="*/ 64 h 128"/>
                <a:gd name="T34" fmla="*/ 64 w 128"/>
                <a:gd name="T35" fmla="*/ 56 h 128"/>
                <a:gd name="T36" fmla="*/ 72 w 128"/>
                <a:gd name="T37" fmla="*/ 64 h 128"/>
                <a:gd name="T38" fmla="*/ 64 w 128"/>
                <a:gd name="T39" fmla="*/ 72 h 128"/>
                <a:gd name="T40" fmla="*/ 64 w 128"/>
                <a:gd name="T41" fmla="*/ 104 h 128"/>
                <a:gd name="T42" fmla="*/ 24 w 128"/>
                <a:gd name="T43" fmla="*/ 64 h 128"/>
                <a:gd name="T44" fmla="*/ 64 w 128"/>
                <a:gd name="T45" fmla="*/ 24 h 128"/>
                <a:gd name="T46" fmla="*/ 104 w 128"/>
                <a:gd name="T47" fmla="*/ 64 h 128"/>
                <a:gd name="T48" fmla="*/ 64 w 128"/>
                <a:gd name="T49" fmla="*/ 104 h 128"/>
                <a:gd name="T50" fmla="*/ 64 w 128"/>
                <a:gd name="T51" fmla="*/ 32 h 128"/>
                <a:gd name="T52" fmla="*/ 32 w 128"/>
                <a:gd name="T53" fmla="*/ 64 h 128"/>
                <a:gd name="T54" fmla="*/ 64 w 128"/>
                <a:gd name="T55" fmla="*/ 96 h 128"/>
                <a:gd name="T56" fmla="*/ 96 w 128"/>
                <a:gd name="T57" fmla="*/ 64 h 128"/>
                <a:gd name="T58" fmla="*/ 64 w 128"/>
                <a:gd name="T59"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28">
                  <a:moveTo>
                    <a:pt x="64" y="0"/>
                  </a:moveTo>
                  <a:cubicBezTo>
                    <a:pt x="29" y="0"/>
                    <a:pt x="0" y="29"/>
                    <a:pt x="0" y="64"/>
                  </a:cubicBezTo>
                  <a:cubicBezTo>
                    <a:pt x="0" y="100"/>
                    <a:pt x="29" y="128"/>
                    <a:pt x="64" y="128"/>
                  </a:cubicBezTo>
                  <a:cubicBezTo>
                    <a:pt x="99" y="128"/>
                    <a:pt x="128" y="100"/>
                    <a:pt x="128" y="64"/>
                  </a:cubicBezTo>
                  <a:cubicBezTo>
                    <a:pt x="128" y="29"/>
                    <a:pt x="99" y="0"/>
                    <a:pt x="64" y="0"/>
                  </a:cubicBezTo>
                  <a:moveTo>
                    <a:pt x="64" y="120"/>
                  </a:moveTo>
                  <a:cubicBezTo>
                    <a:pt x="33" y="120"/>
                    <a:pt x="8" y="95"/>
                    <a:pt x="8" y="64"/>
                  </a:cubicBezTo>
                  <a:cubicBezTo>
                    <a:pt x="8" y="34"/>
                    <a:pt x="33" y="8"/>
                    <a:pt x="64" y="8"/>
                  </a:cubicBezTo>
                  <a:cubicBezTo>
                    <a:pt x="95" y="8"/>
                    <a:pt x="120" y="34"/>
                    <a:pt x="120" y="64"/>
                  </a:cubicBezTo>
                  <a:cubicBezTo>
                    <a:pt x="120" y="95"/>
                    <a:pt x="95" y="120"/>
                    <a:pt x="64" y="120"/>
                  </a:cubicBezTo>
                  <a:moveTo>
                    <a:pt x="64" y="48"/>
                  </a:moveTo>
                  <a:cubicBezTo>
                    <a:pt x="55" y="48"/>
                    <a:pt x="48" y="56"/>
                    <a:pt x="48" y="64"/>
                  </a:cubicBezTo>
                  <a:cubicBezTo>
                    <a:pt x="48" y="73"/>
                    <a:pt x="55" y="80"/>
                    <a:pt x="64" y="80"/>
                  </a:cubicBezTo>
                  <a:cubicBezTo>
                    <a:pt x="73" y="80"/>
                    <a:pt x="80" y="73"/>
                    <a:pt x="80" y="64"/>
                  </a:cubicBezTo>
                  <a:cubicBezTo>
                    <a:pt x="80" y="56"/>
                    <a:pt x="73" y="48"/>
                    <a:pt x="64" y="48"/>
                  </a:cubicBezTo>
                  <a:moveTo>
                    <a:pt x="64" y="72"/>
                  </a:moveTo>
                  <a:cubicBezTo>
                    <a:pt x="60" y="72"/>
                    <a:pt x="56" y="69"/>
                    <a:pt x="56" y="64"/>
                  </a:cubicBezTo>
                  <a:cubicBezTo>
                    <a:pt x="56" y="60"/>
                    <a:pt x="60" y="56"/>
                    <a:pt x="64" y="56"/>
                  </a:cubicBezTo>
                  <a:cubicBezTo>
                    <a:pt x="69" y="56"/>
                    <a:pt x="72" y="60"/>
                    <a:pt x="72" y="64"/>
                  </a:cubicBezTo>
                  <a:cubicBezTo>
                    <a:pt x="72" y="69"/>
                    <a:pt x="69" y="72"/>
                    <a:pt x="64" y="72"/>
                  </a:cubicBezTo>
                  <a:moveTo>
                    <a:pt x="64" y="104"/>
                  </a:moveTo>
                  <a:cubicBezTo>
                    <a:pt x="42" y="104"/>
                    <a:pt x="24" y="87"/>
                    <a:pt x="24" y="64"/>
                  </a:cubicBezTo>
                  <a:cubicBezTo>
                    <a:pt x="24" y="42"/>
                    <a:pt x="42" y="24"/>
                    <a:pt x="64" y="24"/>
                  </a:cubicBezTo>
                  <a:cubicBezTo>
                    <a:pt x="86" y="24"/>
                    <a:pt x="104" y="42"/>
                    <a:pt x="104" y="64"/>
                  </a:cubicBezTo>
                  <a:cubicBezTo>
                    <a:pt x="104" y="87"/>
                    <a:pt x="86" y="104"/>
                    <a:pt x="64" y="104"/>
                  </a:cubicBezTo>
                  <a:close/>
                  <a:moveTo>
                    <a:pt x="64" y="32"/>
                  </a:moveTo>
                  <a:cubicBezTo>
                    <a:pt x="46" y="32"/>
                    <a:pt x="32" y="47"/>
                    <a:pt x="32" y="64"/>
                  </a:cubicBezTo>
                  <a:cubicBezTo>
                    <a:pt x="32" y="82"/>
                    <a:pt x="46" y="96"/>
                    <a:pt x="64" y="96"/>
                  </a:cubicBezTo>
                  <a:cubicBezTo>
                    <a:pt x="82" y="96"/>
                    <a:pt x="96" y="82"/>
                    <a:pt x="96" y="64"/>
                  </a:cubicBezTo>
                  <a:cubicBezTo>
                    <a:pt x="96" y="47"/>
                    <a:pt x="82" y="32"/>
                    <a:pt x="64"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11"/>
            <p:cNvSpPr>
              <a:spLocks noChangeAspect="1" noEditPoints="1"/>
            </p:cNvSpPr>
            <p:nvPr/>
          </p:nvSpPr>
          <p:spPr bwMode="auto">
            <a:xfrm>
              <a:off x="4139988" y="2690837"/>
              <a:ext cx="364185" cy="364184"/>
            </a:xfrm>
            <a:custGeom>
              <a:avLst/>
              <a:gdLst>
                <a:gd name="T0" fmla="*/ 108 w 128"/>
                <a:gd name="T1" fmla="*/ 0 h 128"/>
                <a:gd name="T2" fmla="*/ 88 w 128"/>
                <a:gd name="T3" fmla="*/ 16 h 128"/>
                <a:gd name="T4" fmla="*/ 24 w 128"/>
                <a:gd name="T5" fmla="*/ 16 h 128"/>
                <a:gd name="T6" fmla="*/ 24 w 128"/>
                <a:gd name="T7" fmla="*/ 0 h 128"/>
                <a:gd name="T8" fmla="*/ 20 w 128"/>
                <a:gd name="T9" fmla="*/ 0 h 128"/>
                <a:gd name="T10" fmla="*/ 0 w 128"/>
                <a:gd name="T11" fmla="*/ 20 h 128"/>
                <a:gd name="T12" fmla="*/ 0 w 128"/>
                <a:gd name="T13" fmla="*/ 108 h 128"/>
                <a:gd name="T14" fmla="*/ 20 w 128"/>
                <a:gd name="T15" fmla="*/ 128 h 128"/>
                <a:gd name="T16" fmla="*/ 112 w 128"/>
                <a:gd name="T17" fmla="*/ 128 h 128"/>
                <a:gd name="T18" fmla="*/ 112 w 128"/>
                <a:gd name="T19" fmla="*/ 40 h 128"/>
                <a:gd name="T20" fmla="*/ 128 w 128"/>
                <a:gd name="T21" fmla="*/ 20 h 128"/>
                <a:gd name="T22" fmla="*/ 108 w 128"/>
                <a:gd name="T23" fmla="*/ 0 h 128"/>
                <a:gd name="T24" fmla="*/ 8 w 128"/>
                <a:gd name="T25" fmla="*/ 20 h 128"/>
                <a:gd name="T26" fmla="*/ 16 w 128"/>
                <a:gd name="T27" fmla="*/ 9 h 128"/>
                <a:gd name="T28" fmla="*/ 16 w 128"/>
                <a:gd name="T29" fmla="*/ 89 h 128"/>
                <a:gd name="T30" fmla="*/ 8 w 128"/>
                <a:gd name="T31" fmla="*/ 92 h 128"/>
                <a:gd name="T32" fmla="*/ 8 w 128"/>
                <a:gd name="T33" fmla="*/ 20 h 128"/>
                <a:gd name="T34" fmla="*/ 20 w 128"/>
                <a:gd name="T35" fmla="*/ 120 h 128"/>
                <a:gd name="T36" fmla="*/ 8 w 128"/>
                <a:gd name="T37" fmla="*/ 108 h 128"/>
                <a:gd name="T38" fmla="*/ 20 w 128"/>
                <a:gd name="T39" fmla="*/ 96 h 128"/>
                <a:gd name="T40" fmla="*/ 24 w 128"/>
                <a:gd name="T41" fmla="*/ 96 h 128"/>
                <a:gd name="T42" fmla="*/ 24 w 128"/>
                <a:gd name="T43" fmla="*/ 24 h 128"/>
                <a:gd name="T44" fmla="*/ 88 w 128"/>
                <a:gd name="T45" fmla="*/ 24 h 128"/>
                <a:gd name="T46" fmla="*/ 91 w 128"/>
                <a:gd name="T47" fmla="*/ 31 h 128"/>
                <a:gd name="T48" fmla="*/ 61 w 128"/>
                <a:gd name="T49" fmla="*/ 62 h 128"/>
                <a:gd name="T50" fmla="*/ 61 w 128"/>
                <a:gd name="T51" fmla="*/ 67 h 128"/>
                <a:gd name="T52" fmla="*/ 64 w 128"/>
                <a:gd name="T53" fmla="*/ 68 h 128"/>
                <a:gd name="T54" fmla="*/ 67 w 128"/>
                <a:gd name="T55" fmla="*/ 67 h 128"/>
                <a:gd name="T56" fmla="*/ 97 w 128"/>
                <a:gd name="T57" fmla="*/ 37 h 128"/>
                <a:gd name="T58" fmla="*/ 104 w 128"/>
                <a:gd name="T59" fmla="*/ 40 h 128"/>
                <a:gd name="T60" fmla="*/ 104 w 128"/>
                <a:gd name="T61" fmla="*/ 120 h 128"/>
                <a:gd name="T62" fmla="*/ 20 w 128"/>
                <a:gd name="T63" fmla="*/ 120 h 128"/>
                <a:gd name="T64" fmla="*/ 108 w 128"/>
                <a:gd name="T65" fmla="*/ 32 h 128"/>
                <a:gd name="T66" fmla="*/ 96 w 128"/>
                <a:gd name="T67" fmla="*/ 20 h 128"/>
                <a:gd name="T68" fmla="*/ 108 w 128"/>
                <a:gd name="T69" fmla="*/ 8 h 128"/>
                <a:gd name="T70" fmla="*/ 120 w 128"/>
                <a:gd name="T71" fmla="*/ 20 h 128"/>
                <a:gd name="T72" fmla="*/ 108 w 128"/>
                <a:gd name="T73"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108" y="0"/>
                  </a:moveTo>
                  <a:cubicBezTo>
                    <a:pt x="98" y="0"/>
                    <a:pt x="90" y="7"/>
                    <a:pt x="88" y="16"/>
                  </a:cubicBezTo>
                  <a:cubicBezTo>
                    <a:pt x="24" y="16"/>
                    <a:pt x="24" y="16"/>
                    <a:pt x="24" y="16"/>
                  </a:cubicBezTo>
                  <a:cubicBezTo>
                    <a:pt x="24" y="0"/>
                    <a:pt x="24" y="0"/>
                    <a:pt x="24" y="0"/>
                  </a:cubicBezTo>
                  <a:cubicBezTo>
                    <a:pt x="20" y="0"/>
                    <a:pt x="20" y="0"/>
                    <a:pt x="20" y="0"/>
                  </a:cubicBezTo>
                  <a:cubicBezTo>
                    <a:pt x="9" y="0"/>
                    <a:pt x="0" y="9"/>
                    <a:pt x="0" y="20"/>
                  </a:cubicBezTo>
                  <a:cubicBezTo>
                    <a:pt x="0" y="108"/>
                    <a:pt x="0" y="108"/>
                    <a:pt x="0" y="108"/>
                  </a:cubicBezTo>
                  <a:cubicBezTo>
                    <a:pt x="0" y="119"/>
                    <a:pt x="9" y="128"/>
                    <a:pt x="20" y="128"/>
                  </a:cubicBezTo>
                  <a:cubicBezTo>
                    <a:pt x="112" y="128"/>
                    <a:pt x="112" y="128"/>
                    <a:pt x="112" y="128"/>
                  </a:cubicBezTo>
                  <a:cubicBezTo>
                    <a:pt x="112" y="40"/>
                    <a:pt x="112" y="40"/>
                    <a:pt x="112" y="40"/>
                  </a:cubicBezTo>
                  <a:cubicBezTo>
                    <a:pt x="121" y="38"/>
                    <a:pt x="128" y="30"/>
                    <a:pt x="128" y="20"/>
                  </a:cubicBezTo>
                  <a:cubicBezTo>
                    <a:pt x="128" y="9"/>
                    <a:pt x="119" y="0"/>
                    <a:pt x="108" y="0"/>
                  </a:cubicBezTo>
                  <a:moveTo>
                    <a:pt x="8" y="20"/>
                  </a:moveTo>
                  <a:cubicBezTo>
                    <a:pt x="8" y="15"/>
                    <a:pt x="11" y="11"/>
                    <a:pt x="16" y="9"/>
                  </a:cubicBezTo>
                  <a:cubicBezTo>
                    <a:pt x="16" y="89"/>
                    <a:pt x="16" y="89"/>
                    <a:pt x="16" y="89"/>
                  </a:cubicBezTo>
                  <a:cubicBezTo>
                    <a:pt x="13" y="89"/>
                    <a:pt x="10" y="91"/>
                    <a:pt x="8" y="92"/>
                  </a:cubicBezTo>
                  <a:lnTo>
                    <a:pt x="8" y="20"/>
                  </a:lnTo>
                  <a:close/>
                  <a:moveTo>
                    <a:pt x="20" y="120"/>
                  </a:moveTo>
                  <a:cubicBezTo>
                    <a:pt x="13" y="120"/>
                    <a:pt x="8" y="115"/>
                    <a:pt x="8" y="108"/>
                  </a:cubicBezTo>
                  <a:cubicBezTo>
                    <a:pt x="8" y="102"/>
                    <a:pt x="13" y="96"/>
                    <a:pt x="20" y="96"/>
                  </a:cubicBezTo>
                  <a:cubicBezTo>
                    <a:pt x="24" y="96"/>
                    <a:pt x="24" y="96"/>
                    <a:pt x="24" y="96"/>
                  </a:cubicBezTo>
                  <a:cubicBezTo>
                    <a:pt x="24" y="24"/>
                    <a:pt x="24" y="24"/>
                    <a:pt x="24" y="24"/>
                  </a:cubicBezTo>
                  <a:cubicBezTo>
                    <a:pt x="88" y="24"/>
                    <a:pt x="88" y="24"/>
                    <a:pt x="88" y="24"/>
                  </a:cubicBezTo>
                  <a:cubicBezTo>
                    <a:pt x="89" y="27"/>
                    <a:pt x="90" y="29"/>
                    <a:pt x="91" y="31"/>
                  </a:cubicBezTo>
                  <a:cubicBezTo>
                    <a:pt x="61" y="62"/>
                    <a:pt x="61" y="62"/>
                    <a:pt x="61" y="62"/>
                  </a:cubicBezTo>
                  <a:cubicBezTo>
                    <a:pt x="60" y="63"/>
                    <a:pt x="60" y="66"/>
                    <a:pt x="61" y="67"/>
                  </a:cubicBezTo>
                  <a:cubicBezTo>
                    <a:pt x="62" y="68"/>
                    <a:pt x="63" y="68"/>
                    <a:pt x="64" y="68"/>
                  </a:cubicBezTo>
                  <a:cubicBezTo>
                    <a:pt x="65" y="68"/>
                    <a:pt x="66" y="68"/>
                    <a:pt x="67" y="67"/>
                  </a:cubicBezTo>
                  <a:cubicBezTo>
                    <a:pt x="97" y="37"/>
                    <a:pt x="97" y="37"/>
                    <a:pt x="97" y="37"/>
                  </a:cubicBezTo>
                  <a:cubicBezTo>
                    <a:pt x="99" y="38"/>
                    <a:pt x="101" y="39"/>
                    <a:pt x="104" y="40"/>
                  </a:cubicBezTo>
                  <a:cubicBezTo>
                    <a:pt x="104" y="120"/>
                    <a:pt x="104" y="120"/>
                    <a:pt x="104" y="120"/>
                  </a:cubicBezTo>
                  <a:lnTo>
                    <a:pt x="20" y="120"/>
                  </a:lnTo>
                  <a:close/>
                  <a:moveTo>
                    <a:pt x="108" y="32"/>
                  </a:moveTo>
                  <a:cubicBezTo>
                    <a:pt x="101" y="32"/>
                    <a:pt x="96" y="27"/>
                    <a:pt x="96" y="20"/>
                  </a:cubicBezTo>
                  <a:cubicBezTo>
                    <a:pt x="96" y="14"/>
                    <a:pt x="101" y="8"/>
                    <a:pt x="108" y="8"/>
                  </a:cubicBezTo>
                  <a:cubicBezTo>
                    <a:pt x="115" y="8"/>
                    <a:pt x="120" y="14"/>
                    <a:pt x="120" y="20"/>
                  </a:cubicBezTo>
                  <a:cubicBezTo>
                    <a:pt x="120" y="27"/>
                    <a:pt x="115" y="32"/>
                    <a:pt x="108" y="32"/>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12"/>
            <p:cNvSpPr>
              <a:spLocks noChangeAspect="1" noEditPoints="1"/>
            </p:cNvSpPr>
            <p:nvPr/>
          </p:nvSpPr>
          <p:spPr bwMode="auto">
            <a:xfrm>
              <a:off x="9371035" y="1252560"/>
              <a:ext cx="425726" cy="265552"/>
            </a:xfrm>
            <a:custGeom>
              <a:avLst/>
              <a:gdLst>
                <a:gd name="T0" fmla="*/ 0 w 128"/>
                <a:gd name="T1" fmla="*/ 0 h 80"/>
                <a:gd name="T2" fmla="*/ 0 w 128"/>
                <a:gd name="T3" fmla="*/ 16 h 80"/>
                <a:gd name="T4" fmla="*/ 0 w 128"/>
                <a:gd name="T5" fmla="*/ 56 h 80"/>
                <a:gd name="T6" fmla="*/ 0 w 128"/>
                <a:gd name="T7" fmla="*/ 80 h 80"/>
                <a:gd name="T8" fmla="*/ 8 w 128"/>
                <a:gd name="T9" fmla="*/ 80 h 80"/>
                <a:gd name="T10" fmla="*/ 128 w 128"/>
                <a:gd name="T11" fmla="*/ 80 h 80"/>
                <a:gd name="T12" fmla="*/ 128 w 128"/>
                <a:gd name="T13" fmla="*/ 64 h 80"/>
                <a:gd name="T14" fmla="*/ 128 w 128"/>
                <a:gd name="T15" fmla="*/ 24 h 80"/>
                <a:gd name="T16" fmla="*/ 128 w 128"/>
                <a:gd name="T17" fmla="*/ 8 h 80"/>
                <a:gd name="T18" fmla="*/ 120 w 128"/>
                <a:gd name="T19" fmla="*/ 0 h 80"/>
                <a:gd name="T20" fmla="*/ 60 w 128"/>
                <a:gd name="T21" fmla="*/ 51 h 80"/>
                <a:gd name="T22" fmla="*/ 60 w 128"/>
                <a:gd name="T23" fmla="*/ 29 h 80"/>
                <a:gd name="T24" fmla="*/ 68 w 128"/>
                <a:gd name="T25" fmla="*/ 29 h 80"/>
                <a:gd name="T26" fmla="*/ 68 w 128"/>
                <a:gd name="T27" fmla="*/ 51 h 80"/>
                <a:gd name="T28" fmla="*/ 8 w 128"/>
                <a:gd name="T29" fmla="*/ 24 h 80"/>
                <a:gd name="T30" fmla="*/ 20 w 128"/>
                <a:gd name="T31" fmla="*/ 56 h 80"/>
                <a:gd name="T32" fmla="*/ 8 w 128"/>
                <a:gd name="T33" fmla="*/ 24 h 80"/>
                <a:gd name="T34" fmla="*/ 20 w 128"/>
                <a:gd name="T35" fmla="*/ 64 h 80"/>
                <a:gd name="T36" fmla="*/ 28 w 128"/>
                <a:gd name="T37" fmla="*/ 56 h 80"/>
                <a:gd name="T38" fmla="*/ 28 w 128"/>
                <a:gd name="T39" fmla="*/ 16 h 80"/>
                <a:gd name="T40" fmla="*/ 8 w 128"/>
                <a:gd name="T41" fmla="*/ 16 h 80"/>
                <a:gd name="T42" fmla="*/ 60 w 128"/>
                <a:gd name="T43" fmla="*/ 8 h 80"/>
                <a:gd name="T44" fmla="*/ 44 w 128"/>
                <a:gd name="T45" fmla="*/ 40 h 80"/>
                <a:gd name="T46" fmla="*/ 60 w 128"/>
                <a:gd name="T47" fmla="*/ 72 h 80"/>
                <a:gd name="T48" fmla="*/ 8 w 128"/>
                <a:gd name="T49" fmla="*/ 64 h 80"/>
                <a:gd name="T50" fmla="*/ 108 w 128"/>
                <a:gd name="T51" fmla="*/ 56 h 80"/>
                <a:gd name="T52" fmla="*/ 120 w 128"/>
                <a:gd name="T53" fmla="*/ 24 h 80"/>
                <a:gd name="T54" fmla="*/ 120 w 128"/>
                <a:gd name="T55" fmla="*/ 16 h 80"/>
                <a:gd name="T56" fmla="*/ 100 w 128"/>
                <a:gd name="T57" fmla="*/ 16 h 80"/>
                <a:gd name="T58" fmla="*/ 100 w 128"/>
                <a:gd name="T59" fmla="*/ 56 h 80"/>
                <a:gd name="T60" fmla="*/ 108 w 128"/>
                <a:gd name="T61" fmla="*/ 64 h 80"/>
                <a:gd name="T62" fmla="*/ 120 w 128"/>
                <a:gd name="T63" fmla="*/ 72 h 80"/>
                <a:gd name="T64" fmla="*/ 68 w 128"/>
                <a:gd name="T65" fmla="*/ 59 h 80"/>
                <a:gd name="T66" fmla="*/ 68 w 128"/>
                <a:gd name="T67" fmla="*/ 20 h 80"/>
                <a:gd name="T68" fmla="*/ 120 w 128"/>
                <a:gd name="T69" fmla="*/ 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80">
                  <a:moveTo>
                    <a:pt x="8" y="0"/>
                  </a:moveTo>
                  <a:cubicBezTo>
                    <a:pt x="0" y="0"/>
                    <a:pt x="0" y="0"/>
                    <a:pt x="0" y="0"/>
                  </a:cubicBezTo>
                  <a:cubicBezTo>
                    <a:pt x="0" y="8"/>
                    <a:pt x="0" y="8"/>
                    <a:pt x="0" y="8"/>
                  </a:cubicBezTo>
                  <a:cubicBezTo>
                    <a:pt x="0" y="16"/>
                    <a:pt x="0" y="16"/>
                    <a:pt x="0" y="16"/>
                  </a:cubicBezTo>
                  <a:cubicBezTo>
                    <a:pt x="0" y="24"/>
                    <a:pt x="0" y="24"/>
                    <a:pt x="0" y="24"/>
                  </a:cubicBezTo>
                  <a:cubicBezTo>
                    <a:pt x="0" y="56"/>
                    <a:pt x="0" y="56"/>
                    <a:pt x="0" y="56"/>
                  </a:cubicBezTo>
                  <a:cubicBezTo>
                    <a:pt x="0" y="64"/>
                    <a:pt x="0" y="64"/>
                    <a:pt x="0" y="64"/>
                  </a:cubicBezTo>
                  <a:cubicBezTo>
                    <a:pt x="0" y="80"/>
                    <a:pt x="0" y="80"/>
                    <a:pt x="0" y="80"/>
                  </a:cubicBezTo>
                  <a:cubicBezTo>
                    <a:pt x="4" y="80"/>
                    <a:pt x="4" y="80"/>
                    <a:pt x="4" y="80"/>
                  </a:cubicBezTo>
                  <a:cubicBezTo>
                    <a:pt x="8" y="80"/>
                    <a:pt x="8" y="80"/>
                    <a:pt x="8" y="80"/>
                  </a:cubicBezTo>
                  <a:cubicBezTo>
                    <a:pt x="120" y="80"/>
                    <a:pt x="120" y="80"/>
                    <a:pt x="120" y="80"/>
                  </a:cubicBezTo>
                  <a:cubicBezTo>
                    <a:pt x="128" y="80"/>
                    <a:pt x="128" y="80"/>
                    <a:pt x="128" y="80"/>
                  </a:cubicBezTo>
                  <a:cubicBezTo>
                    <a:pt x="128" y="72"/>
                    <a:pt x="128" y="72"/>
                    <a:pt x="128" y="72"/>
                  </a:cubicBezTo>
                  <a:cubicBezTo>
                    <a:pt x="128" y="64"/>
                    <a:pt x="128" y="64"/>
                    <a:pt x="128" y="64"/>
                  </a:cubicBezTo>
                  <a:cubicBezTo>
                    <a:pt x="128" y="56"/>
                    <a:pt x="128" y="56"/>
                    <a:pt x="128" y="56"/>
                  </a:cubicBezTo>
                  <a:cubicBezTo>
                    <a:pt x="128" y="24"/>
                    <a:pt x="128" y="24"/>
                    <a:pt x="128" y="24"/>
                  </a:cubicBezTo>
                  <a:cubicBezTo>
                    <a:pt x="128" y="16"/>
                    <a:pt x="128" y="16"/>
                    <a:pt x="128" y="16"/>
                  </a:cubicBezTo>
                  <a:cubicBezTo>
                    <a:pt x="128" y="8"/>
                    <a:pt x="128" y="8"/>
                    <a:pt x="128" y="8"/>
                  </a:cubicBezTo>
                  <a:cubicBezTo>
                    <a:pt x="128" y="0"/>
                    <a:pt x="128" y="0"/>
                    <a:pt x="128" y="0"/>
                  </a:cubicBezTo>
                  <a:cubicBezTo>
                    <a:pt x="120" y="0"/>
                    <a:pt x="120" y="0"/>
                    <a:pt x="120" y="0"/>
                  </a:cubicBezTo>
                  <a:lnTo>
                    <a:pt x="8" y="0"/>
                  </a:lnTo>
                  <a:close/>
                  <a:moveTo>
                    <a:pt x="60" y="51"/>
                  </a:moveTo>
                  <a:cubicBezTo>
                    <a:pt x="55" y="49"/>
                    <a:pt x="52" y="45"/>
                    <a:pt x="52" y="40"/>
                  </a:cubicBezTo>
                  <a:cubicBezTo>
                    <a:pt x="52" y="35"/>
                    <a:pt x="55" y="30"/>
                    <a:pt x="60" y="29"/>
                  </a:cubicBezTo>
                  <a:lnTo>
                    <a:pt x="60" y="51"/>
                  </a:lnTo>
                  <a:close/>
                  <a:moveTo>
                    <a:pt x="68" y="29"/>
                  </a:moveTo>
                  <a:cubicBezTo>
                    <a:pt x="73" y="30"/>
                    <a:pt x="76" y="35"/>
                    <a:pt x="76" y="40"/>
                  </a:cubicBezTo>
                  <a:cubicBezTo>
                    <a:pt x="76" y="45"/>
                    <a:pt x="73" y="49"/>
                    <a:pt x="68" y="51"/>
                  </a:cubicBezTo>
                  <a:lnTo>
                    <a:pt x="68" y="29"/>
                  </a:lnTo>
                  <a:close/>
                  <a:moveTo>
                    <a:pt x="8" y="24"/>
                  </a:moveTo>
                  <a:cubicBezTo>
                    <a:pt x="20" y="24"/>
                    <a:pt x="20" y="24"/>
                    <a:pt x="20" y="24"/>
                  </a:cubicBezTo>
                  <a:cubicBezTo>
                    <a:pt x="20" y="56"/>
                    <a:pt x="20" y="56"/>
                    <a:pt x="20" y="56"/>
                  </a:cubicBezTo>
                  <a:cubicBezTo>
                    <a:pt x="8" y="56"/>
                    <a:pt x="8" y="56"/>
                    <a:pt x="8" y="56"/>
                  </a:cubicBezTo>
                  <a:lnTo>
                    <a:pt x="8" y="24"/>
                  </a:lnTo>
                  <a:close/>
                  <a:moveTo>
                    <a:pt x="8" y="64"/>
                  </a:moveTo>
                  <a:cubicBezTo>
                    <a:pt x="20" y="64"/>
                    <a:pt x="20" y="64"/>
                    <a:pt x="20" y="64"/>
                  </a:cubicBezTo>
                  <a:cubicBezTo>
                    <a:pt x="28" y="64"/>
                    <a:pt x="28" y="64"/>
                    <a:pt x="28" y="64"/>
                  </a:cubicBezTo>
                  <a:cubicBezTo>
                    <a:pt x="28" y="56"/>
                    <a:pt x="28" y="56"/>
                    <a:pt x="28" y="56"/>
                  </a:cubicBezTo>
                  <a:cubicBezTo>
                    <a:pt x="28" y="24"/>
                    <a:pt x="28" y="24"/>
                    <a:pt x="28" y="24"/>
                  </a:cubicBezTo>
                  <a:cubicBezTo>
                    <a:pt x="28" y="16"/>
                    <a:pt x="28" y="16"/>
                    <a:pt x="28" y="16"/>
                  </a:cubicBezTo>
                  <a:cubicBezTo>
                    <a:pt x="20" y="16"/>
                    <a:pt x="20" y="16"/>
                    <a:pt x="20" y="16"/>
                  </a:cubicBezTo>
                  <a:cubicBezTo>
                    <a:pt x="8" y="16"/>
                    <a:pt x="8" y="16"/>
                    <a:pt x="8" y="16"/>
                  </a:cubicBezTo>
                  <a:cubicBezTo>
                    <a:pt x="8" y="8"/>
                    <a:pt x="8" y="8"/>
                    <a:pt x="8" y="8"/>
                  </a:cubicBezTo>
                  <a:cubicBezTo>
                    <a:pt x="60" y="8"/>
                    <a:pt x="60" y="8"/>
                    <a:pt x="60" y="8"/>
                  </a:cubicBezTo>
                  <a:cubicBezTo>
                    <a:pt x="60" y="20"/>
                    <a:pt x="60" y="20"/>
                    <a:pt x="60" y="20"/>
                  </a:cubicBezTo>
                  <a:cubicBezTo>
                    <a:pt x="51" y="22"/>
                    <a:pt x="44" y="30"/>
                    <a:pt x="44" y="40"/>
                  </a:cubicBezTo>
                  <a:cubicBezTo>
                    <a:pt x="44" y="49"/>
                    <a:pt x="51" y="58"/>
                    <a:pt x="60" y="59"/>
                  </a:cubicBezTo>
                  <a:cubicBezTo>
                    <a:pt x="60" y="72"/>
                    <a:pt x="60" y="72"/>
                    <a:pt x="60" y="72"/>
                  </a:cubicBezTo>
                  <a:cubicBezTo>
                    <a:pt x="8" y="72"/>
                    <a:pt x="8" y="72"/>
                    <a:pt x="8" y="72"/>
                  </a:cubicBezTo>
                  <a:lnTo>
                    <a:pt x="8" y="64"/>
                  </a:lnTo>
                  <a:close/>
                  <a:moveTo>
                    <a:pt x="120" y="56"/>
                  </a:moveTo>
                  <a:cubicBezTo>
                    <a:pt x="108" y="56"/>
                    <a:pt x="108" y="56"/>
                    <a:pt x="108" y="56"/>
                  </a:cubicBezTo>
                  <a:cubicBezTo>
                    <a:pt x="108" y="24"/>
                    <a:pt x="108" y="24"/>
                    <a:pt x="108" y="24"/>
                  </a:cubicBezTo>
                  <a:cubicBezTo>
                    <a:pt x="120" y="24"/>
                    <a:pt x="120" y="24"/>
                    <a:pt x="120" y="24"/>
                  </a:cubicBezTo>
                  <a:lnTo>
                    <a:pt x="120" y="56"/>
                  </a:lnTo>
                  <a:close/>
                  <a:moveTo>
                    <a:pt x="120" y="16"/>
                  </a:moveTo>
                  <a:cubicBezTo>
                    <a:pt x="108" y="16"/>
                    <a:pt x="108" y="16"/>
                    <a:pt x="108" y="16"/>
                  </a:cubicBezTo>
                  <a:cubicBezTo>
                    <a:pt x="100" y="16"/>
                    <a:pt x="100" y="16"/>
                    <a:pt x="100" y="16"/>
                  </a:cubicBezTo>
                  <a:cubicBezTo>
                    <a:pt x="100" y="24"/>
                    <a:pt x="100" y="24"/>
                    <a:pt x="100" y="24"/>
                  </a:cubicBezTo>
                  <a:cubicBezTo>
                    <a:pt x="100" y="56"/>
                    <a:pt x="100" y="56"/>
                    <a:pt x="100" y="56"/>
                  </a:cubicBezTo>
                  <a:cubicBezTo>
                    <a:pt x="100" y="64"/>
                    <a:pt x="100" y="64"/>
                    <a:pt x="100" y="64"/>
                  </a:cubicBezTo>
                  <a:cubicBezTo>
                    <a:pt x="108" y="64"/>
                    <a:pt x="108" y="64"/>
                    <a:pt x="108" y="64"/>
                  </a:cubicBezTo>
                  <a:cubicBezTo>
                    <a:pt x="120" y="64"/>
                    <a:pt x="120" y="64"/>
                    <a:pt x="120" y="64"/>
                  </a:cubicBezTo>
                  <a:cubicBezTo>
                    <a:pt x="120" y="72"/>
                    <a:pt x="120" y="72"/>
                    <a:pt x="120" y="72"/>
                  </a:cubicBezTo>
                  <a:cubicBezTo>
                    <a:pt x="68" y="72"/>
                    <a:pt x="68" y="72"/>
                    <a:pt x="68" y="72"/>
                  </a:cubicBezTo>
                  <a:cubicBezTo>
                    <a:pt x="68" y="59"/>
                    <a:pt x="68" y="59"/>
                    <a:pt x="68" y="59"/>
                  </a:cubicBezTo>
                  <a:cubicBezTo>
                    <a:pt x="77" y="58"/>
                    <a:pt x="84" y="49"/>
                    <a:pt x="84" y="40"/>
                  </a:cubicBezTo>
                  <a:cubicBezTo>
                    <a:pt x="84" y="30"/>
                    <a:pt x="77" y="22"/>
                    <a:pt x="68" y="20"/>
                  </a:cubicBezTo>
                  <a:cubicBezTo>
                    <a:pt x="68" y="8"/>
                    <a:pt x="68" y="8"/>
                    <a:pt x="68" y="8"/>
                  </a:cubicBezTo>
                  <a:cubicBezTo>
                    <a:pt x="120" y="8"/>
                    <a:pt x="120" y="8"/>
                    <a:pt x="120" y="8"/>
                  </a:cubicBezTo>
                  <a:lnTo>
                    <a:pt x="120" y="1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13"/>
            <p:cNvSpPr>
              <a:spLocks noChangeAspect="1" noEditPoints="1"/>
            </p:cNvSpPr>
            <p:nvPr/>
          </p:nvSpPr>
          <p:spPr bwMode="auto">
            <a:xfrm>
              <a:off x="10317929" y="1212517"/>
              <a:ext cx="345638" cy="345638"/>
            </a:xfrm>
            <a:custGeom>
              <a:avLst/>
              <a:gdLst>
                <a:gd name="T0" fmla="*/ 104 w 104"/>
                <a:gd name="T1" fmla="*/ 48 h 104"/>
                <a:gd name="T2" fmla="*/ 88 w 104"/>
                <a:gd name="T3" fmla="*/ 48 h 104"/>
                <a:gd name="T4" fmla="*/ 56 w 104"/>
                <a:gd name="T5" fmla="*/ 17 h 104"/>
                <a:gd name="T6" fmla="*/ 56 w 104"/>
                <a:gd name="T7" fmla="*/ 0 h 104"/>
                <a:gd name="T8" fmla="*/ 48 w 104"/>
                <a:gd name="T9" fmla="*/ 0 h 104"/>
                <a:gd name="T10" fmla="*/ 48 w 104"/>
                <a:gd name="T11" fmla="*/ 17 h 104"/>
                <a:gd name="T12" fmla="*/ 16 w 104"/>
                <a:gd name="T13" fmla="*/ 48 h 104"/>
                <a:gd name="T14" fmla="*/ 0 w 104"/>
                <a:gd name="T15" fmla="*/ 48 h 104"/>
                <a:gd name="T16" fmla="*/ 0 w 104"/>
                <a:gd name="T17" fmla="*/ 56 h 104"/>
                <a:gd name="T18" fmla="*/ 16 w 104"/>
                <a:gd name="T19" fmla="*/ 56 h 104"/>
                <a:gd name="T20" fmla="*/ 48 w 104"/>
                <a:gd name="T21" fmla="*/ 88 h 104"/>
                <a:gd name="T22" fmla="*/ 48 w 104"/>
                <a:gd name="T23" fmla="*/ 104 h 104"/>
                <a:gd name="T24" fmla="*/ 56 w 104"/>
                <a:gd name="T25" fmla="*/ 104 h 104"/>
                <a:gd name="T26" fmla="*/ 56 w 104"/>
                <a:gd name="T27" fmla="*/ 88 h 104"/>
                <a:gd name="T28" fmla="*/ 88 w 104"/>
                <a:gd name="T29" fmla="*/ 56 h 104"/>
                <a:gd name="T30" fmla="*/ 104 w 104"/>
                <a:gd name="T31" fmla="*/ 56 h 104"/>
                <a:gd name="T32" fmla="*/ 104 w 104"/>
                <a:gd name="T33" fmla="*/ 48 h 104"/>
                <a:gd name="T34" fmla="*/ 52 w 104"/>
                <a:gd name="T35" fmla="*/ 80 h 104"/>
                <a:gd name="T36" fmla="*/ 24 w 104"/>
                <a:gd name="T37" fmla="*/ 52 h 104"/>
                <a:gd name="T38" fmla="*/ 52 w 104"/>
                <a:gd name="T39" fmla="*/ 24 h 104"/>
                <a:gd name="T40" fmla="*/ 80 w 104"/>
                <a:gd name="T41" fmla="*/ 52 h 104"/>
                <a:gd name="T42" fmla="*/ 52 w 104"/>
                <a:gd name="T43" fmla="*/ 80 h 104"/>
                <a:gd name="T44" fmla="*/ 52 w 104"/>
                <a:gd name="T45" fmla="*/ 36 h 104"/>
                <a:gd name="T46" fmla="*/ 36 w 104"/>
                <a:gd name="T47" fmla="*/ 52 h 104"/>
                <a:gd name="T48" fmla="*/ 52 w 104"/>
                <a:gd name="T49" fmla="*/ 68 h 104"/>
                <a:gd name="T50" fmla="*/ 68 w 104"/>
                <a:gd name="T51" fmla="*/ 52 h 104"/>
                <a:gd name="T52" fmla="*/ 52 w 104"/>
                <a:gd name="T53" fmla="*/ 36 h 104"/>
                <a:gd name="T54" fmla="*/ 52 w 104"/>
                <a:gd name="T55" fmla="*/ 60 h 104"/>
                <a:gd name="T56" fmla="*/ 44 w 104"/>
                <a:gd name="T57" fmla="*/ 52 h 104"/>
                <a:gd name="T58" fmla="*/ 52 w 104"/>
                <a:gd name="T59" fmla="*/ 44 h 104"/>
                <a:gd name="T60" fmla="*/ 60 w 104"/>
                <a:gd name="T61" fmla="*/ 52 h 104"/>
                <a:gd name="T62" fmla="*/ 52 w 104"/>
                <a:gd name="T63" fmla="*/ 6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104" y="48"/>
                  </a:moveTo>
                  <a:cubicBezTo>
                    <a:pt x="88" y="48"/>
                    <a:pt x="88" y="48"/>
                    <a:pt x="88" y="48"/>
                  </a:cubicBezTo>
                  <a:cubicBezTo>
                    <a:pt x="86" y="32"/>
                    <a:pt x="73" y="19"/>
                    <a:pt x="56" y="17"/>
                  </a:cubicBezTo>
                  <a:cubicBezTo>
                    <a:pt x="56" y="0"/>
                    <a:pt x="56" y="0"/>
                    <a:pt x="56" y="0"/>
                  </a:cubicBezTo>
                  <a:cubicBezTo>
                    <a:pt x="48" y="0"/>
                    <a:pt x="48" y="0"/>
                    <a:pt x="48" y="0"/>
                  </a:cubicBezTo>
                  <a:cubicBezTo>
                    <a:pt x="48" y="17"/>
                    <a:pt x="48" y="17"/>
                    <a:pt x="48" y="17"/>
                  </a:cubicBezTo>
                  <a:cubicBezTo>
                    <a:pt x="31" y="19"/>
                    <a:pt x="18" y="32"/>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cubicBezTo>
                    <a:pt x="56" y="104"/>
                    <a:pt x="56" y="104"/>
                    <a:pt x="56" y="104"/>
                  </a:cubicBezTo>
                  <a:cubicBezTo>
                    <a:pt x="56" y="88"/>
                    <a:pt x="56" y="88"/>
                    <a:pt x="56" y="88"/>
                  </a:cubicBezTo>
                  <a:cubicBezTo>
                    <a:pt x="73" y="86"/>
                    <a:pt x="86" y="73"/>
                    <a:pt x="88" y="56"/>
                  </a:cubicBezTo>
                  <a:cubicBezTo>
                    <a:pt x="104" y="56"/>
                    <a:pt x="104" y="56"/>
                    <a:pt x="104" y="56"/>
                  </a:cubicBezTo>
                  <a:lnTo>
                    <a:pt x="104" y="48"/>
                  </a:lnTo>
                  <a:close/>
                  <a:moveTo>
                    <a:pt x="52" y="80"/>
                  </a:moveTo>
                  <a:cubicBezTo>
                    <a:pt x="37" y="80"/>
                    <a:pt x="24" y="68"/>
                    <a:pt x="24" y="52"/>
                  </a:cubicBezTo>
                  <a:cubicBezTo>
                    <a:pt x="24" y="37"/>
                    <a:pt x="37" y="24"/>
                    <a:pt x="52" y="24"/>
                  </a:cubicBezTo>
                  <a:cubicBezTo>
                    <a:pt x="67" y="24"/>
                    <a:pt x="80" y="37"/>
                    <a:pt x="80" y="52"/>
                  </a:cubicBezTo>
                  <a:cubicBezTo>
                    <a:pt x="80" y="68"/>
                    <a:pt x="67" y="80"/>
                    <a:pt x="52" y="80"/>
                  </a:cubicBezTo>
                  <a:close/>
                  <a:moveTo>
                    <a:pt x="52" y="36"/>
                  </a:moveTo>
                  <a:cubicBezTo>
                    <a:pt x="43" y="36"/>
                    <a:pt x="36" y="44"/>
                    <a:pt x="36" y="52"/>
                  </a:cubicBezTo>
                  <a:cubicBezTo>
                    <a:pt x="36" y="61"/>
                    <a:pt x="43" y="68"/>
                    <a:pt x="52" y="68"/>
                  </a:cubicBezTo>
                  <a:cubicBezTo>
                    <a:pt x="61" y="68"/>
                    <a:pt x="68" y="61"/>
                    <a:pt x="68" y="52"/>
                  </a:cubicBezTo>
                  <a:cubicBezTo>
                    <a:pt x="68" y="44"/>
                    <a:pt x="61" y="36"/>
                    <a:pt x="52" y="36"/>
                  </a:cubicBezTo>
                  <a:close/>
                  <a:moveTo>
                    <a:pt x="52" y="60"/>
                  </a:moveTo>
                  <a:cubicBezTo>
                    <a:pt x="48" y="60"/>
                    <a:pt x="44" y="57"/>
                    <a:pt x="44" y="52"/>
                  </a:cubicBezTo>
                  <a:cubicBezTo>
                    <a:pt x="44" y="48"/>
                    <a:pt x="48" y="44"/>
                    <a:pt x="52" y="44"/>
                  </a:cubicBezTo>
                  <a:cubicBezTo>
                    <a:pt x="56" y="44"/>
                    <a:pt x="60" y="48"/>
                    <a:pt x="60" y="52"/>
                  </a:cubicBezTo>
                  <a:cubicBezTo>
                    <a:pt x="60" y="57"/>
                    <a:pt x="56" y="60"/>
                    <a:pt x="52" y="6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14"/>
            <p:cNvSpPr>
              <a:spLocks noChangeAspect="1" noEditPoints="1"/>
            </p:cNvSpPr>
            <p:nvPr/>
          </p:nvSpPr>
          <p:spPr bwMode="auto">
            <a:xfrm>
              <a:off x="8485458" y="1212517"/>
              <a:ext cx="352664" cy="345638"/>
            </a:xfrm>
            <a:custGeom>
              <a:avLst/>
              <a:gdLst>
                <a:gd name="T0" fmla="*/ 37 w 106"/>
                <a:gd name="T1" fmla="*/ 104 h 104"/>
                <a:gd name="T2" fmla="*/ 25 w 106"/>
                <a:gd name="T3" fmla="*/ 87 h 104"/>
                <a:gd name="T4" fmla="*/ 0 w 106"/>
                <a:gd name="T5" fmla="*/ 65 h 104"/>
                <a:gd name="T6" fmla="*/ 9 w 106"/>
                <a:gd name="T7" fmla="*/ 52 h 104"/>
                <a:gd name="T8" fmla="*/ 0 w 106"/>
                <a:gd name="T9" fmla="*/ 40 h 104"/>
                <a:gd name="T10" fmla="*/ 25 w 106"/>
                <a:gd name="T11" fmla="*/ 18 h 104"/>
                <a:gd name="T12" fmla="*/ 37 w 106"/>
                <a:gd name="T13" fmla="*/ 0 h 104"/>
                <a:gd name="T14" fmla="*/ 69 w 106"/>
                <a:gd name="T15" fmla="*/ 11 h 104"/>
                <a:gd name="T16" fmla="*/ 90 w 106"/>
                <a:gd name="T17" fmla="*/ 13 h 104"/>
                <a:gd name="T18" fmla="*/ 96 w 106"/>
                <a:gd name="T19" fmla="*/ 46 h 104"/>
                <a:gd name="T20" fmla="*/ 96 w 106"/>
                <a:gd name="T21" fmla="*/ 59 h 104"/>
                <a:gd name="T22" fmla="*/ 90 w 106"/>
                <a:gd name="T23" fmla="*/ 92 h 104"/>
                <a:gd name="T24" fmla="*/ 69 w 106"/>
                <a:gd name="T25" fmla="*/ 93 h 104"/>
                <a:gd name="T26" fmla="*/ 45 w 106"/>
                <a:gd name="T27" fmla="*/ 96 h 104"/>
                <a:gd name="T28" fmla="*/ 61 w 106"/>
                <a:gd name="T29" fmla="*/ 88 h 104"/>
                <a:gd name="T30" fmla="*/ 77 w 106"/>
                <a:gd name="T31" fmla="*/ 79 h 104"/>
                <a:gd name="T32" fmla="*/ 87 w 106"/>
                <a:gd name="T33" fmla="*/ 81 h 104"/>
                <a:gd name="T34" fmla="*/ 87 w 106"/>
                <a:gd name="T35" fmla="*/ 63 h 104"/>
                <a:gd name="T36" fmla="*/ 89 w 106"/>
                <a:gd name="T37" fmla="*/ 52 h 104"/>
                <a:gd name="T38" fmla="*/ 87 w 106"/>
                <a:gd name="T39" fmla="*/ 42 h 104"/>
                <a:gd name="T40" fmla="*/ 87 w 106"/>
                <a:gd name="T41" fmla="*/ 24 h 104"/>
                <a:gd name="T42" fmla="*/ 77 w 106"/>
                <a:gd name="T43" fmla="*/ 26 h 104"/>
                <a:gd name="T44" fmla="*/ 61 w 106"/>
                <a:gd name="T45" fmla="*/ 17 h 104"/>
                <a:gd name="T46" fmla="*/ 45 w 106"/>
                <a:gd name="T47" fmla="*/ 8 h 104"/>
                <a:gd name="T48" fmla="*/ 42 w 106"/>
                <a:gd name="T49" fmla="*/ 18 h 104"/>
                <a:gd name="T50" fmla="*/ 26 w 106"/>
                <a:gd name="T51" fmla="*/ 28 h 104"/>
                <a:gd name="T52" fmla="*/ 11 w 106"/>
                <a:gd name="T53" fmla="*/ 37 h 104"/>
                <a:gd name="T54" fmla="*/ 18 w 106"/>
                <a:gd name="T55" fmla="*/ 45 h 104"/>
                <a:gd name="T56" fmla="*/ 18 w 106"/>
                <a:gd name="T57" fmla="*/ 60 h 104"/>
                <a:gd name="T58" fmla="*/ 11 w 106"/>
                <a:gd name="T59" fmla="*/ 68 h 104"/>
                <a:gd name="T60" fmla="*/ 26 w 106"/>
                <a:gd name="T61" fmla="*/ 77 h 104"/>
                <a:gd name="T62" fmla="*/ 42 w 106"/>
                <a:gd name="T63" fmla="*/ 87 h 104"/>
                <a:gd name="T64" fmla="*/ 45 w 106"/>
                <a:gd name="T65" fmla="*/ 96 h 104"/>
                <a:gd name="T66" fmla="*/ 25 w 106"/>
                <a:gd name="T67" fmla="*/ 52 h 104"/>
                <a:gd name="T68" fmla="*/ 81 w 106"/>
                <a:gd name="T69" fmla="*/ 52 h 104"/>
                <a:gd name="T70" fmla="*/ 53 w 106"/>
                <a:gd name="T71" fmla="*/ 32 h 104"/>
                <a:gd name="T72" fmla="*/ 53 w 106"/>
                <a:gd name="T73" fmla="*/ 72 h 104"/>
                <a:gd name="T74" fmla="*/ 53 w 106"/>
                <a:gd name="T75"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 h="104">
                  <a:moveTo>
                    <a:pt x="69" y="104"/>
                  </a:moveTo>
                  <a:cubicBezTo>
                    <a:pt x="37" y="104"/>
                    <a:pt x="37" y="104"/>
                    <a:pt x="37" y="104"/>
                  </a:cubicBezTo>
                  <a:cubicBezTo>
                    <a:pt x="37" y="93"/>
                    <a:pt x="37" y="93"/>
                    <a:pt x="37" y="93"/>
                  </a:cubicBezTo>
                  <a:cubicBezTo>
                    <a:pt x="33" y="92"/>
                    <a:pt x="29" y="90"/>
                    <a:pt x="25" y="87"/>
                  </a:cubicBezTo>
                  <a:cubicBezTo>
                    <a:pt x="16" y="92"/>
                    <a:pt x="16" y="92"/>
                    <a:pt x="16" y="92"/>
                  </a:cubicBezTo>
                  <a:cubicBezTo>
                    <a:pt x="0" y="65"/>
                    <a:pt x="0" y="65"/>
                    <a:pt x="0" y="65"/>
                  </a:cubicBezTo>
                  <a:cubicBezTo>
                    <a:pt x="9" y="59"/>
                    <a:pt x="9" y="59"/>
                    <a:pt x="9" y="59"/>
                  </a:cubicBezTo>
                  <a:cubicBezTo>
                    <a:pt x="9" y="57"/>
                    <a:pt x="9" y="55"/>
                    <a:pt x="9" y="52"/>
                  </a:cubicBezTo>
                  <a:cubicBezTo>
                    <a:pt x="9" y="50"/>
                    <a:pt x="9" y="48"/>
                    <a:pt x="9" y="46"/>
                  </a:cubicBezTo>
                  <a:cubicBezTo>
                    <a:pt x="0" y="40"/>
                    <a:pt x="0" y="40"/>
                    <a:pt x="0" y="40"/>
                  </a:cubicBezTo>
                  <a:cubicBezTo>
                    <a:pt x="16" y="13"/>
                    <a:pt x="16" y="13"/>
                    <a:pt x="16" y="13"/>
                  </a:cubicBezTo>
                  <a:cubicBezTo>
                    <a:pt x="25" y="18"/>
                    <a:pt x="25" y="18"/>
                    <a:pt x="25"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3"/>
                    <a:pt x="90" y="13"/>
                    <a:pt x="90" y="13"/>
                  </a:cubicBezTo>
                  <a:cubicBezTo>
                    <a:pt x="106" y="40"/>
                    <a:pt x="106" y="40"/>
                    <a:pt x="106" y="40"/>
                  </a:cubicBezTo>
                  <a:cubicBezTo>
                    <a:pt x="96" y="46"/>
                    <a:pt x="96" y="46"/>
                    <a:pt x="96" y="46"/>
                  </a:cubicBezTo>
                  <a:cubicBezTo>
                    <a:pt x="97" y="48"/>
                    <a:pt x="97" y="50"/>
                    <a:pt x="97" y="52"/>
                  </a:cubicBezTo>
                  <a:cubicBezTo>
                    <a:pt x="97" y="55"/>
                    <a:pt x="97" y="57"/>
                    <a:pt x="96" y="59"/>
                  </a:cubicBezTo>
                  <a:cubicBezTo>
                    <a:pt x="106" y="65"/>
                    <a:pt x="106" y="65"/>
                    <a:pt x="106" y="65"/>
                  </a:cubicBezTo>
                  <a:cubicBezTo>
                    <a:pt x="90" y="92"/>
                    <a:pt x="90" y="92"/>
                    <a:pt x="90" y="92"/>
                  </a:cubicBezTo>
                  <a:cubicBezTo>
                    <a:pt x="80" y="87"/>
                    <a:pt x="80" y="87"/>
                    <a:pt x="80" y="87"/>
                  </a:cubicBezTo>
                  <a:cubicBezTo>
                    <a:pt x="77" y="90"/>
                    <a:pt x="73" y="92"/>
                    <a:pt x="69" y="93"/>
                  </a:cubicBezTo>
                  <a:lnTo>
                    <a:pt x="69" y="104"/>
                  </a:lnTo>
                  <a:close/>
                  <a:moveTo>
                    <a:pt x="45" y="96"/>
                  </a:moveTo>
                  <a:cubicBezTo>
                    <a:pt x="61" y="96"/>
                    <a:pt x="61" y="96"/>
                    <a:pt x="61" y="96"/>
                  </a:cubicBezTo>
                  <a:cubicBezTo>
                    <a:pt x="61" y="88"/>
                    <a:pt x="61" y="88"/>
                    <a:pt x="61" y="88"/>
                  </a:cubicBezTo>
                  <a:cubicBezTo>
                    <a:pt x="64" y="87"/>
                    <a:pt x="64" y="87"/>
                    <a:pt x="64" y="87"/>
                  </a:cubicBezTo>
                  <a:cubicBezTo>
                    <a:pt x="69" y="85"/>
                    <a:pt x="73" y="83"/>
                    <a:pt x="77" y="79"/>
                  </a:cubicBezTo>
                  <a:cubicBezTo>
                    <a:pt x="79" y="77"/>
                    <a:pt x="79" y="77"/>
                    <a:pt x="79" y="77"/>
                  </a:cubicBezTo>
                  <a:cubicBezTo>
                    <a:pt x="87" y="81"/>
                    <a:pt x="87" y="81"/>
                    <a:pt x="87" y="81"/>
                  </a:cubicBezTo>
                  <a:cubicBezTo>
                    <a:pt x="95" y="68"/>
                    <a:pt x="95" y="68"/>
                    <a:pt x="95" y="68"/>
                  </a:cubicBezTo>
                  <a:cubicBezTo>
                    <a:pt x="87" y="63"/>
                    <a:pt x="87" y="63"/>
                    <a:pt x="87" y="63"/>
                  </a:cubicBezTo>
                  <a:cubicBezTo>
                    <a:pt x="88" y="60"/>
                    <a:pt x="88" y="60"/>
                    <a:pt x="88" y="60"/>
                  </a:cubicBezTo>
                  <a:cubicBezTo>
                    <a:pt x="88" y="58"/>
                    <a:pt x="89" y="55"/>
                    <a:pt x="89" y="52"/>
                  </a:cubicBezTo>
                  <a:cubicBezTo>
                    <a:pt x="89" y="50"/>
                    <a:pt x="88" y="47"/>
                    <a:pt x="88" y="45"/>
                  </a:cubicBezTo>
                  <a:cubicBezTo>
                    <a:pt x="87" y="42"/>
                    <a:pt x="87" y="42"/>
                    <a:pt x="87" y="42"/>
                  </a:cubicBezTo>
                  <a:cubicBezTo>
                    <a:pt x="95" y="37"/>
                    <a:pt x="95" y="37"/>
                    <a:pt x="95" y="37"/>
                  </a:cubicBezTo>
                  <a:cubicBezTo>
                    <a:pt x="87" y="24"/>
                    <a:pt x="87" y="24"/>
                    <a:pt x="87" y="24"/>
                  </a:cubicBezTo>
                  <a:cubicBezTo>
                    <a:pt x="79" y="28"/>
                    <a:pt x="79" y="28"/>
                    <a:pt x="79" y="28"/>
                  </a:cubicBezTo>
                  <a:cubicBezTo>
                    <a:pt x="77" y="26"/>
                    <a:pt x="77" y="26"/>
                    <a:pt x="77" y="26"/>
                  </a:cubicBezTo>
                  <a:cubicBezTo>
                    <a:pt x="73" y="22"/>
                    <a:pt x="69" y="20"/>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20"/>
                    <a:pt x="32" y="22"/>
                    <a:pt x="28" y="26"/>
                  </a:cubicBezTo>
                  <a:cubicBezTo>
                    <a:pt x="26" y="28"/>
                    <a:pt x="26" y="28"/>
                    <a:pt x="26" y="28"/>
                  </a:cubicBezTo>
                  <a:cubicBezTo>
                    <a:pt x="19" y="24"/>
                    <a:pt x="19" y="24"/>
                    <a:pt x="19" y="24"/>
                  </a:cubicBezTo>
                  <a:cubicBezTo>
                    <a:pt x="11" y="37"/>
                    <a:pt x="11" y="37"/>
                    <a:pt x="11" y="37"/>
                  </a:cubicBezTo>
                  <a:cubicBezTo>
                    <a:pt x="18" y="42"/>
                    <a:pt x="18" y="42"/>
                    <a:pt x="18" y="42"/>
                  </a:cubicBezTo>
                  <a:cubicBezTo>
                    <a:pt x="18" y="45"/>
                    <a:pt x="18" y="45"/>
                    <a:pt x="18" y="45"/>
                  </a:cubicBezTo>
                  <a:cubicBezTo>
                    <a:pt x="17" y="47"/>
                    <a:pt x="17" y="50"/>
                    <a:pt x="17" y="52"/>
                  </a:cubicBezTo>
                  <a:cubicBezTo>
                    <a:pt x="17" y="55"/>
                    <a:pt x="17" y="58"/>
                    <a:pt x="18" y="60"/>
                  </a:cubicBezTo>
                  <a:cubicBezTo>
                    <a:pt x="18" y="63"/>
                    <a:pt x="18" y="63"/>
                    <a:pt x="18" y="63"/>
                  </a:cubicBezTo>
                  <a:cubicBezTo>
                    <a:pt x="11" y="68"/>
                    <a:pt x="11" y="68"/>
                    <a:pt x="11" y="68"/>
                  </a:cubicBezTo>
                  <a:cubicBezTo>
                    <a:pt x="19" y="81"/>
                    <a:pt x="19" y="81"/>
                    <a:pt x="19" y="81"/>
                  </a:cubicBezTo>
                  <a:cubicBezTo>
                    <a:pt x="26" y="77"/>
                    <a:pt x="26" y="77"/>
                    <a:pt x="26" y="77"/>
                  </a:cubicBezTo>
                  <a:cubicBezTo>
                    <a:pt x="28" y="79"/>
                    <a:pt x="28" y="79"/>
                    <a:pt x="28" y="79"/>
                  </a:cubicBezTo>
                  <a:cubicBezTo>
                    <a:pt x="32" y="83"/>
                    <a:pt x="37" y="85"/>
                    <a:pt x="42" y="87"/>
                  </a:cubicBezTo>
                  <a:cubicBezTo>
                    <a:pt x="45" y="88"/>
                    <a:pt x="45" y="88"/>
                    <a:pt x="45" y="88"/>
                  </a:cubicBezTo>
                  <a:lnTo>
                    <a:pt x="45" y="96"/>
                  </a:lnTo>
                  <a:close/>
                  <a:moveTo>
                    <a:pt x="53" y="80"/>
                  </a:moveTo>
                  <a:cubicBezTo>
                    <a:pt x="37" y="80"/>
                    <a:pt x="25" y="68"/>
                    <a:pt x="25" y="52"/>
                  </a:cubicBezTo>
                  <a:cubicBezTo>
                    <a:pt x="25" y="37"/>
                    <a:pt x="37" y="24"/>
                    <a:pt x="53" y="24"/>
                  </a:cubicBezTo>
                  <a:cubicBezTo>
                    <a:pt x="68" y="24"/>
                    <a:pt x="81" y="37"/>
                    <a:pt x="81" y="52"/>
                  </a:cubicBezTo>
                  <a:cubicBezTo>
                    <a:pt x="81" y="68"/>
                    <a:pt x="68" y="80"/>
                    <a:pt x="53" y="80"/>
                  </a:cubicBezTo>
                  <a:close/>
                  <a:moveTo>
                    <a:pt x="53" y="32"/>
                  </a:moveTo>
                  <a:cubicBezTo>
                    <a:pt x="42" y="32"/>
                    <a:pt x="33" y="41"/>
                    <a:pt x="33" y="52"/>
                  </a:cubicBezTo>
                  <a:cubicBezTo>
                    <a:pt x="33" y="64"/>
                    <a:pt x="42" y="72"/>
                    <a:pt x="53" y="72"/>
                  </a:cubicBezTo>
                  <a:cubicBezTo>
                    <a:pt x="64" y="72"/>
                    <a:pt x="73" y="64"/>
                    <a:pt x="73" y="52"/>
                  </a:cubicBezTo>
                  <a:cubicBezTo>
                    <a:pt x="73" y="41"/>
                    <a:pt x="64" y="32"/>
                    <a:pt x="53"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15"/>
            <p:cNvSpPr>
              <a:spLocks noChangeAspect="1" noEditPoints="1"/>
            </p:cNvSpPr>
            <p:nvPr/>
          </p:nvSpPr>
          <p:spPr bwMode="auto">
            <a:xfrm>
              <a:off x="7548784" y="1183011"/>
              <a:ext cx="378331" cy="404649"/>
            </a:xfrm>
            <a:custGeom>
              <a:avLst/>
              <a:gdLst>
                <a:gd name="T0" fmla="*/ 131 w 146"/>
                <a:gd name="T1" fmla="*/ 24 h 156"/>
                <a:gd name="T2" fmla="*/ 94 w 146"/>
                <a:gd name="T3" fmla="*/ 14 h 156"/>
                <a:gd name="T4" fmla="*/ 75 w 146"/>
                <a:gd name="T5" fmla="*/ 9 h 156"/>
                <a:gd name="T6" fmla="*/ 29 w 146"/>
                <a:gd name="T7" fmla="*/ 24 h 156"/>
                <a:gd name="T8" fmla="*/ 16 w 146"/>
                <a:gd name="T9" fmla="*/ 45 h 156"/>
                <a:gd name="T10" fmla="*/ 9 w 146"/>
                <a:gd name="T11" fmla="*/ 72 h 156"/>
                <a:gd name="T12" fmla="*/ 33 w 146"/>
                <a:gd name="T13" fmla="*/ 108 h 156"/>
                <a:gd name="T14" fmla="*/ 49 w 146"/>
                <a:gd name="T15" fmla="*/ 115 h 156"/>
                <a:gd name="T16" fmla="*/ 64 w 146"/>
                <a:gd name="T17" fmla="*/ 119 h 156"/>
                <a:gd name="T18" fmla="*/ 72 w 146"/>
                <a:gd name="T19" fmla="*/ 156 h 156"/>
                <a:gd name="T20" fmla="*/ 81 w 146"/>
                <a:gd name="T21" fmla="*/ 120 h 156"/>
                <a:gd name="T22" fmla="*/ 95 w 146"/>
                <a:gd name="T23" fmla="*/ 110 h 156"/>
                <a:gd name="T24" fmla="*/ 135 w 146"/>
                <a:gd name="T25" fmla="*/ 104 h 156"/>
                <a:gd name="T26" fmla="*/ 144 w 146"/>
                <a:gd name="T27" fmla="*/ 75 h 156"/>
                <a:gd name="T28" fmla="*/ 136 w 146"/>
                <a:gd name="T29" fmla="*/ 72 h 156"/>
                <a:gd name="T30" fmla="*/ 120 w 146"/>
                <a:gd name="T31" fmla="*/ 82 h 156"/>
                <a:gd name="T32" fmla="*/ 128 w 146"/>
                <a:gd name="T33" fmla="*/ 101 h 156"/>
                <a:gd name="T34" fmla="*/ 95 w 146"/>
                <a:gd name="T35" fmla="*/ 97 h 156"/>
                <a:gd name="T36" fmla="*/ 85 w 146"/>
                <a:gd name="T37" fmla="*/ 111 h 156"/>
                <a:gd name="T38" fmla="*/ 72 w 146"/>
                <a:gd name="T39" fmla="*/ 101 h 156"/>
                <a:gd name="T40" fmla="*/ 107 w 146"/>
                <a:gd name="T41" fmla="*/ 56 h 156"/>
                <a:gd name="T42" fmla="*/ 102 w 146"/>
                <a:gd name="T43" fmla="*/ 51 h 156"/>
                <a:gd name="T44" fmla="*/ 94 w 146"/>
                <a:gd name="T45" fmla="*/ 69 h 156"/>
                <a:gd name="T46" fmla="*/ 72 w 146"/>
                <a:gd name="T47" fmla="*/ 66 h 156"/>
                <a:gd name="T48" fmla="*/ 64 w 146"/>
                <a:gd name="T49" fmla="*/ 81 h 156"/>
                <a:gd name="T50" fmla="*/ 57 w 146"/>
                <a:gd name="T51" fmla="*/ 51 h 156"/>
                <a:gd name="T52" fmla="*/ 49 w 146"/>
                <a:gd name="T53" fmla="*/ 65 h 156"/>
                <a:gd name="T54" fmla="*/ 35 w 146"/>
                <a:gd name="T55" fmla="*/ 63 h 156"/>
                <a:gd name="T56" fmla="*/ 64 w 146"/>
                <a:gd name="T57" fmla="*/ 109 h 156"/>
                <a:gd name="T58" fmla="*/ 52 w 146"/>
                <a:gd name="T59" fmla="*/ 108 h 156"/>
                <a:gd name="T60" fmla="*/ 47 w 146"/>
                <a:gd name="T61" fmla="*/ 107 h 156"/>
                <a:gd name="T62" fmla="*/ 40 w 146"/>
                <a:gd name="T63" fmla="*/ 104 h 156"/>
                <a:gd name="T64" fmla="*/ 36 w 146"/>
                <a:gd name="T65" fmla="*/ 100 h 156"/>
                <a:gd name="T66" fmla="*/ 18 w 146"/>
                <a:gd name="T67" fmla="*/ 75 h 156"/>
                <a:gd name="T68" fmla="*/ 18 w 146"/>
                <a:gd name="T69" fmla="*/ 69 h 156"/>
                <a:gd name="T70" fmla="*/ 21 w 146"/>
                <a:gd name="T71" fmla="*/ 52 h 156"/>
                <a:gd name="T72" fmla="*/ 24 w 146"/>
                <a:gd name="T73" fmla="*/ 47 h 156"/>
                <a:gd name="T74" fmla="*/ 32 w 146"/>
                <a:gd name="T75" fmla="*/ 32 h 156"/>
                <a:gd name="T76" fmla="*/ 36 w 146"/>
                <a:gd name="T77" fmla="*/ 29 h 156"/>
                <a:gd name="T78" fmla="*/ 70 w 146"/>
                <a:gd name="T79" fmla="*/ 15 h 156"/>
                <a:gd name="T80" fmla="*/ 73 w 146"/>
                <a:gd name="T81" fmla="*/ 29 h 156"/>
                <a:gd name="T82" fmla="*/ 82 w 146"/>
                <a:gd name="T83" fmla="*/ 28 h 156"/>
                <a:gd name="T84" fmla="*/ 102 w 146"/>
                <a:gd name="T85" fmla="*/ 30 h 156"/>
                <a:gd name="T86" fmla="*/ 107 w 146"/>
                <a:gd name="T87" fmla="*/ 31 h 156"/>
                <a:gd name="T88" fmla="*/ 129 w 146"/>
                <a:gd name="T89" fmla="*/ 50 h 156"/>
                <a:gd name="T90" fmla="*/ 130 w 146"/>
                <a:gd name="T91" fmla="*/ 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6" h="156">
                  <a:moveTo>
                    <a:pt x="137" y="50"/>
                  </a:moveTo>
                  <a:cubicBezTo>
                    <a:pt x="138" y="45"/>
                    <a:pt x="139" y="30"/>
                    <a:pt x="131" y="24"/>
                  </a:cubicBezTo>
                  <a:cubicBezTo>
                    <a:pt x="125" y="19"/>
                    <a:pt x="117" y="19"/>
                    <a:pt x="107" y="23"/>
                  </a:cubicBezTo>
                  <a:cubicBezTo>
                    <a:pt x="105" y="20"/>
                    <a:pt x="101" y="15"/>
                    <a:pt x="94" y="14"/>
                  </a:cubicBezTo>
                  <a:cubicBezTo>
                    <a:pt x="90" y="13"/>
                    <a:pt x="86" y="15"/>
                    <a:pt x="81" y="18"/>
                  </a:cubicBezTo>
                  <a:cubicBezTo>
                    <a:pt x="80" y="15"/>
                    <a:pt x="78" y="11"/>
                    <a:pt x="75" y="9"/>
                  </a:cubicBezTo>
                  <a:cubicBezTo>
                    <a:pt x="68" y="2"/>
                    <a:pt x="57" y="0"/>
                    <a:pt x="47" y="4"/>
                  </a:cubicBezTo>
                  <a:cubicBezTo>
                    <a:pt x="38" y="7"/>
                    <a:pt x="31" y="14"/>
                    <a:pt x="29" y="24"/>
                  </a:cubicBezTo>
                  <a:cubicBezTo>
                    <a:pt x="26" y="25"/>
                    <a:pt x="22" y="27"/>
                    <a:pt x="19" y="30"/>
                  </a:cubicBezTo>
                  <a:cubicBezTo>
                    <a:pt x="16" y="34"/>
                    <a:pt x="15" y="39"/>
                    <a:pt x="16" y="45"/>
                  </a:cubicBezTo>
                  <a:cubicBezTo>
                    <a:pt x="12" y="46"/>
                    <a:pt x="6" y="49"/>
                    <a:pt x="4" y="55"/>
                  </a:cubicBezTo>
                  <a:cubicBezTo>
                    <a:pt x="2" y="60"/>
                    <a:pt x="4" y="66"/>
                    <a:pt x="9" y="72"/>
                  </a:cubicBezTo>
                  <a:cubicBezTo>
                    <a:pt x="6" y="77"/>
                    <a:pt x="0" y="86"/>
                    <a:pt x="4" y="95"/>
                  </a:cubicBezTo>
                  <a:cubicBezTo>
                    <a:pt x="7" y="102"/>
                    <a:pt x="17" y="107"/>
                    <a:pt x="33" y="108"/>
                  </a:cubicBezTo>
                  <a:cubicBezTo>
                    <a:pt x="34" y="111"/>
                    <a:pt x="35" y="115"/>
                    <a:pt x="39" y="117"/>
                  </a:cubicBezTo>
                  <a:cubicBezTo>
                    <a:pt x="42" y="118"/>
                    <a:pt x="46" y="117"/>
                    <a:pt x="49" y="115"/>
                  </a:cubicBezTo>
                  <a:cubicBezTo>
                    <a:pt x="52" y="117"/>
                    <a:pt x="56" y="120"/>
                    <a:pt x="61" y="119"/>
                  </a:cubicBezTo>
                  <a:cubicBezTo>
                    <a:pt x="62" y="119"/>
                    <a:pt x="63" y="119"/>
                    <a:pt x="64" y="119"/>
                  </a:cubicBezTo>
                  <a:cubicBezTo>
                    <a:pt x="64" y="156"/>
                    <a:pt x="64" y="156"/>
                    <a:pt x="64" y="156"/>
                  </a:cubicBezTo>
                  <a:cubicBezTo>
                    <a:pt x="72" y="156"/>
                    <a:pt x="72" y="156"/>
                    <a:pt x="72" y="156"/>
                  </a:cubicBezTo>
                  <a:cubicBezTo>
                    <a:pt x="72" y="118"/>
                    <a:pt x="72" y="118"/>
                    <a:pt x="72" y="118"/>
                  </a:cubicBezTo>
                  <a:cubicBezTo>
                    <a:pt x="75" y="119"/>
                    <a:pt x="78" y="120"/>
                    <a:pt x="81" y="120"/>
                  </a:cubicBezTo>
                  <a:cubicBezTo>
                    <a:pt x="84" y="120"/>
                    <a:pt x="87" y="119"/>
                    <a:pt x="89" y="117"/>
                  </a:cubicBezTo>
                  <a:cubicBezTo>
                    <a:pt x="92" y="116"/>
                    <a:pt x="94" y="113"/>
                    <a:pt x="95" y="110"/>
                  </a:cubicBezTo>
                  <a:cubicBezTo>
                    <a:pt x="100" y="116"/>
                    <a:pt x="108" y="120"/>
                    <a:pt x="118" y="118"/>
                  </a:cubicBezTo>
                  <a:cubicBezTo>
                    <a:pt x="127" y="115"/>
                    <a:pt x="133" y="110"/>
                    <a:pt x="135" y="104"/>
                  </a:cubicBezTo>
                  <a:cubicBezTo>
                    <a:pt x="137" y="100"/>
                    <a:pt x="137" y="94"/>
                    <a:pt x="133" y="86"/>
                  </a:cubicBezTo>
                  <a:cubicBezTo>
                    <a:pt x="137" y="84"/>
                    <a:pt x="142" y="81"/>
                    <a:pt x="144" y="75"/>
                  </a:cubicBezTo>
                  <a:cubicBezTo>
                    <a:pt x="146" y="67"/>
                    <a:pt x="144" y="59"/>
                    <a:pt x="137" y="50"/>
                  </a:cubicBezTo>
                  <a:close/>
                  <a:moveTo>
                    <a:pt x="136" y="72"/>
                  </a:moveTo>
                  <a:cubicBezTo>
                    <a:pt x="134" y="78"/>
                    <a:pt x="126" y="80"/>
                    <a:pt x="126" y="80"/>
                  </a:cubicBezTo>
                  <a:cubicBezTo>
                    <a:pt x="120" y="82"/>
                    <a:pt x="120" y="82"/>
                    <a:pt x="120" y="82"/>
                  </a:cubicBezTo>
                  <a:cubicBezTo>
                    <a:pt x="124" y="87"/>
                    <a:pt x="124" y="87"/>
                    <a:pt x="124" y="87"/>
                  </a:cubicBezTo>
                  <a:cubicBezTo>
                    <a:pt x="128" y="92"/>
                    <a:pt x="129" y="97"/>
                    <a:pt x="128" y="101"/>
                  </a:cubicBezTo>
                  <a:cubicBezTo>
                    <a:pt x="126" y="105"/>
                    <a:pt x="122" y="108"/>
                    <a:pt x="115" y="110"/>
                  </a:cubicBezTo>
                  <a:cubicBezTo>
                    <a:pt x="103" y="113"/>
                    <a:pt x="96" y="98"/>
                    <a:pt x="95" y="97"/>
                  </a:cubicBezTo>
                  <a:cubicBezTo>
                    <a:pt x="88" y="100"/>
                    <a:pt x="88" y="100"/>
                    <a:pt x="88" y="100"/>
                  </a:cubicBezTo>
                  <a:cubicBezTo>
                    <a:pt x="89" y="105"/>
                    <a:pt x="88" y="109"/>
                    <a:pt x="85" y="111"/>
                  </a:cubicBezTo>
                  <a:cubicBezTo>
                    <a:pt x="82" y="113"/>
                    <a:pt x="77" y="112"/>
                    <a:pt x="72" y="109"/>
                  </a:cubicBezTo>
                  <a:cubicBezTo>
                    <a:pt x="72" y="101"/>
                    <a:pt x="72" y="101"/>
                    <a:pt x="72" y="101"/>
                  </a:cubicBezTo>
                  <a:cubicBezTo>
                    <a:pt x="112" y="62"/>
                    <a:pt x="112" y="62"/>
                    <a:pt x="112" y="62"/>
                  </a:cubicBezTo>
                  <a:cubicBezTo>
                    <a:pt x="107" y="56"/>
                    <a:pt x="107" y="56"/>
                    <a:pt x="107" y="56"/>
                  </a:cubicBezTo>
                  <a:cubicBezTo>
                    <a:pt x="102" y="61"/>
                    <a:pt x="102" y="61"/>
                    <a:pt x="102" y="61"/>
                  </a:cubicBezTo>
                  <a:cubicBezTo>
                    <a:pt x="102" y="51"/>
                    <a:pt x="102" y="51"/>
                    <a:pt x="102" y="51"/>
                  </a:cubicBezTo>
                  <a:cubicBezTo>
                    <a:pt x="94" y="51"/>
                    <a:pt x="94" y="51"/>
                    <a:pt x="94" y="51"/>
                  </a:cubicBezTo>
                  <a:cubicBezTo>
                    <a:pt x="94" y="69"/>
                    <a:pt x="94" y="69"/>
                    <a:pt x="94" y="69"/>
                  </a:cubicBezTo>
                  <a:cubicBezTo>
                    <a:pt x="72" y="90"/>
                    <a:pt x="72" y="90"/>
                    <a:pt x="72" y="90"/>
                  </a:cubicBezTo>
                  <a:cubicBezTo>
                    <a:pt x="72" y="66"/>
                    <a:pt x="72" y="66"/>
                    <a:pt x="72" y="66"/>
                  </a:cubicBezTo>
                  <a:cubicBezTo>
                    <a:pt x="64" y="66"/>
                    <a:pt x="64" y="66"/>
                    <a:pt x="64" y="66"/>
                  </a:cubicBezTo>
                  <a:cubicBezTo>
                    <a:pt x="64" y="81"/>
                    <a:pt x="64" y="81"/>
                    <a:pt x="64" y="81"/>
                  </a:cubicBezTo>
                  <a:cubicBezTo>
                    <a:pt x="57" y="73"/>
                    <a:pt x="57" y="73"/>
                    <a:pt x="57" y="73"/>
                  </a:cubicBezTo>
                  <a:cubicBezTo>
                    <a:pt x="57" y="51"/>
                    <a:pt x="57" y="51"/>
                    <a:pt x="57" y="51"/>
                  </a:cubicBezTo>
                  <a:cubicBezTo>
                    <a:pt x="49" y="51"/>
                    <a:pt x="49" y="51"/>
                    <a:pt x="49" y="51"/>
                  </a:cubicBezTo>
                  <a:cubicBezTo>
                    <a:pt x="49" y="65"/>
                    <a:pt x="49" y="65"/>
                    <a:pt x="49" y="65"/>
                  </a:cubicBezTo>
                  <a:cubicBezTo>
                    <a:pt x="41" y="57"/>
                    <a:pt x="41" y="57"/>
                    <a:pt x="41" y="57"/>
                  </a:cubicBezTo>
                  <a:cubicBezTo>
                    <a:pt x="35" y="63"/>
                    <a:pt x="35" y="63"/>
                    <a:pt x="35" y="63"/>
                  </a:cubicBezTo>
                  <a:cubicBezTo>
                    <a:pt x="64" y="92"/>
                    <a:pt x="64" y="92"/>
                    <a:pt x="64" y="92"/>
                  </a:cubicBezTo>
                  <a:cubicBezTo>
                    <a:pt x="64" y="109"/>
                    <a:pt x="64" y="109"/>
                    <a:pt x="64" y="109"/>
                  </a:cubicBezTo>
                  <a:cubicBezTo>
                    <a:pt x="63" y="111"/>
                    <a:pt x="62" y="111"/>
                    <a:pt x="61" y="111"/>
                  </a:cubicBezTo>
                  <a:cubicBezTo>
                    <a:pt x="57" y="112"/>
                    <a:pt x="53" y="109"/>
                    <a:pt x="52" y="108"/>
                  </a:cubicBezTo>
                  <a:cubicBezTo>
                    <a:pt x="50" y="105"/>
                    <a:pt x="50" y="105"/>
                    <a:pt x="50" y="105"/>
                  </a:cubicBezTo>
                  <a:cubicBezTo>
                    <a:pt x="47" y="107"/>
                    <a:pt x="47" y="107"/>
                    <a:pt x="47" y="107"/>
                  </a:cubicBezTo>
                  <a:cubicBezTo>
                    <a:pt x="44" y="109"/>
                    <a:pt x="43" y="109"/>
                    <a:pt x="43" y="109"/>
                  </a:cubicBezTo>
                  <a:cubicBezTo>
                    <a:pt x="41" y="109"/>
                    <a:pt x="40" y="106"/>
                    <a:pt x="40" y="104"/>
                  </a:cubicBezTo>
                  <a:cubicBezTo>
                    <a:pt x="40" y="100"/>
                    <a:pt x="40" y="100"/>
                    <a:pt x="40" y="100"/>
                  </a:cubicBezTo>
                  <a:cubicBezTo>
                    <a:pt x="36" y="100"/>
                    <a:pt x="36" y="100"/>
                    <a:pt x="36" y="100"/>
                  </a:cubicBezTo>
                  <a:cubicBezTo>
                    <a:pt x="22" y="99"/>
                    <a:pt x="13" y="96"/>
                    <a:pt x="11" y="92"/>
                  </a:cubicBezTo>
                  <a:cubicBezTo>
                    <a:pt x="9" y="86"/>
                    <a:pt x="15" y="77"/>
                    <a:pt x="18" y="75"/>
                  </a:cubicBezTo>
                  <a:cubicBezTo>
                    <a:pt x="20" y="72"/>
                    <a:pt x="20" y="72"/>
                    <a:pt x="20" y="72"/>
                  </a:cubicBezTo>
                  <a:cubicBezTo>
                    <a:pt x="18" y="69"/>
                    <a:pt x="18" y="69"/>
                    <a:pt x="18" y="69"/>
                  </a:cubicBezTo>
                  <a:cubicBezTo>
                    <a:pt x="13" y="65"/>
                    <a:pt x="11" y="60"/>
                    <a:pt x="11" y="58"/>
                  </a:cubicBezTo>
                  <a:cubicBezTo>
                    <a:pt x="13" y="54"/>
                    <a:pt x="19" y="52"/>
                    <a:pt x="21" y="52"/>
                  </a:cubicBezTo>
                  <a:cubicBezTo>
                    <a:pt x="25" y="51"/>
                    <a:pt x="25" y="51"/>
                    <a:pt x="25" y="51"/>
                  </a:cubicBezTo>
                  <a:cubicBezTo>
                    <a:pt x="24" y="47"/>
                    <a:pt x="24" y="47"/>
                    <a:pt x="24" y="47"/>
                  </a:cubicBezTo>
                  <a:cubicBezTo>
                    <a:pt x="23" y="42"/>
                    <a:pt x="23" y="38"/>
                    <a:pt x="25" y="35"/>
                  </a:cubicBezTo>
                  <a:cubicBezTo>
                    <a:pt x="28" y="32"/>
                    <a:pt x="32" y="32"/>
                    <a:pt x="32" y="32"/>
                  </a:cubicBezTo>
                  <a:cubicBezTo>
                    <a:pt x="35" y="32"/>
                    <a:pt x="35" y="32"/>
                    <a:pt x="35" y="32"/>
                  </a:cubicBezTo>
                  <a:cubicBezTo>
                    <a:pt x="36" y="29"/>
                    <a:pt x="36" y="29"/>
                    <a:pt x="36" y="29"/>
                  </a:cubicBezTo>
                  <a:cubicBezTo>
                    <a:pt x="38" y="17"/>
                    <a:pt x="44" y="13"/>
                    <a:pt x="49" y="11"/>
                  </a:cubicBezTo>
                  <a:cubicBezTo>
                    <a:pt x="56" y="9"/>
                    <a:pt x="65" y="10"/>
                    <a:pt x="70" y="15"/>
                  </a:cubicBezTo>
                  <a:cubicBezTo>
                    <a:pt x="72" y="17"/>
                    <a:pt x="75" y="20"/>
                    <a:pt x="74" y="25"/>
                  </a:cubicBezTo>
                  <a:cubicBezTo>
                    <a:pt x="73" y="29"/>
                    <a:pt x="73" y="29"/>
                    <a:pt x="73" y="29"/>
                  </a:cubicBezTo>
                  <a:cubicBezTo>
                    <a:pt x="81" y="30"/>
                    <a:pt x="81" y="30"/>
                    <a:pt x="81" y="30"/>
                  </a:cubicBezTo>
                  <a:cubicBezTo>
                    <a:pt x="82" y="28"/>
                    <a:pt x="82" y="28"/>
                    <a:pt x="82" y="28"/>
                  </a:cubicBezTo>
                  <a:cubicBezTo>
                    <a:pt x="86" y="24"/>
                    <a:pt x="90" y="22"/>
                    <a:pt x="93" y="22"/>
                  </a:cubicBezTo>
                  <a:cubicBezTo>
                    <a:pt x="98" y="23"/>
                    <a:pt x="101" y="28"/>
                    <a:pt x="102" y="30"/>
                  </a:cubicBezTo>
                  <a:cubicBezTo>
                    <a:pt x="104" y="33"/>
                    <a:pt x="104" y="33"/>
                    <a:pt x="104" y="33"/>
                  </a:cubicBezTo>
                  <a:cubicBezTo>
                    <a:pt x="107" y="31"/>
                    <a:pt x="107" y="31"/>
                    <a:pt x="107" y="31"/>
                  </a:cubicBezTo>
                  <a:cubicBezTo>
                    <a:pt x="113" y="29"/>
                    <a:pt x="121" y="26"/>
                    <a:pt x="125" y="30"/>
                  </a:cubicBezTo>
                  <a:cubicBezTo>
                    <a:pt x="131" y="34"/>
                    <a:pt x="130" y="46"/>
                    <a:pt x="129" y="50"/>
                  </a:cubicBezTo>
                  <a:cubicBezTo>
                    <a:pt x="128" y="52"/>
                    <a:pt x="128" y="52"/>
                    <a:pt x="128" y="52"/>
                  </a:cubicBezTo>
                  <a:cubicBezTo>
                    <a:pt x="130" y="54"/>
                    <a:pt x="130" y="54"/>
                    <a:pt x="130" y="54"/>
                  </a:cubicBezTo>
                  <a:cubicBezTo>
                    <a:pt x="136" y="61"/>
                    <a:pt x="138" y="67"/>
                    <a:pt x="136" y="7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16"/>
            <p:cNvSpPr>
              <a:spLocks noChangeAspect="1" noEditPoints="1"/>
            </p:cNvSpPr>
            <p:nvPr/>
          </p:nvSpPr>
          <p:spPr bwMode="auto">
            <a:xfrm>
              <a:off x="6642265" y="1183011"/>
              <a:ext cx="402136" cy="404649"/>
            </a:xfrm>
            <a:custGeom>
              <a:avLst/>
              <a:gdLst>
                <a:gd name="T0" fmla="*/ 75 w 135"/>
                <a:gd name="T1" fmla="*/ 12 h 136"/>
                <a:gd name="T2" fmla="*/ 71 w 135"/>
                <a:gd name="T3" fmla="*/ 6 h 136"/>
                <a:gd name="T4" fmla="*/ 68 w 135"/>
                <a:gd name="T5" fmla="*/ 0 h 136"/>
                <a:gd name="T6" fmla="*/ 64 w 135"/>
                <a:gd name="T7" fmla="*/ 6 h 136"/>
                <a:gd name="T8" fmla="*/ 60 w 135"/>
                <a:gd name="T9" fmla="*/ 12 h 136"/>
                <a:gd name="T10" fmla="*/ 0 w 135"/>
                <a:gd name="T11" fmla="*/ 79 h 136"/>
                <a:gd name="T12" fmla="*/ 0 w 135"/>
                <a:gd name="T13" fmla="*/ 87 h 136"/>
                <a:gd name="T14" fmla="*/ 7 w 135"/>
                <a:gd name="T15" fmla="*/ 82 h 136"/>
                <a:gd name="T16" fmla="*/ 19 w 135"/>
                <a:gd name="T17" fmla="*/ 79 h 136"/>
                <a:gd name="T18" fmla="*/ 31 w 135"/>
                <a:gd name="T19" fmla="*/ 82 h 136"/>
                <a:gd name="T20" fmla="*/ 33 w 135"/>
                <a:gd name="T21" fmla="*/ 84 h 136"/>
                <a:gd name="T22" fmla="*/ 35 w 135"/>
                <a:gd name="T23" fmla="*/ 83 h 136"/>
                <a:gd name="T24" fmla="*/ 51 w 135"/>
                <a:gd name="T25" fmla="*/ 79 h 136"/>
                <a:gd name="T26" fmla="*/ 64 w 135"/>
                <a:gd name="T27" fmla="*/ 82 h 136"/>
                <a:gd name="T28" fmla="*/ 64 w 135"/>
                <a:gd name="T29" fmla="*/ 108 h 136"/>
                <a:gd name="T30" fmla="*/ 73 w 135"/>
                <a:gd name="T31" fmla="*/ 132 h 136"/>
                <a:gd name="T32" fmla="*/ 87 w 135"/>
                <a:gd name="T33" fmla="*/ 136 h 136"/>
                <a:gd name="T34" fmla="*/ 92 w 135"/>
                <a:gd name="T35" fmla="*/ 136 h 136"/>
                <a:gd name="T36" fmla="*/ 91 w 135"/>
                <a:gd name="T37" fmla="*/ 128 h 136"/>
                <a:gd name="T38" fmla="*/ 78 w 135"/>
                <a:gd name="T39" fmla="*/ 126 h 136"/>
                <a:gd name="T40" fmla="*/ 72 w 135"/>
                <a:gd name="T41" fmla="*/ 108 h 136"/>
                <a:gd name="T42" fmla="*/ 72 w 135"/>
                <a:gd name="T43" fmla="*/ 82 h 136"/>
                <a:gd name="T44" fmla="*/ 84 w 135"/>
                <a:gd name="T45" fmla="*/ 79 h 136"/>
                <a:gd name="T46" fmla="*/ 100 w 135"/>
                <a:gd name="T47" fmla="*/ 83 h 136"/>
                <a:gd name="T48" fmla="*/ 102 w 135"/>
                <a:gd name="T49" fmla="*/ 84 h 136"/>
                <a:gd name="T50" fmla="*/ 103 w 135"/>
                <a:gd name="T51" fmla="*/ 83 h 136"/>
                <a:gd name="T52" fmla="*/ 117 w 135"/>
                <a:gd name="T53" fmla="*/ 79 h 136"/>
                <a:gd name="T54" fmla="*/ 129 w 135"/>
                <a:gd name="T55" fmla="*/ 83 h 136"/>
                <a:gd name="T56" fmla="*/ 135 w 135"/>
                <a:gd name="T57" fmla="*/ 86 h 136"/>
                <a:gd name="T58" fmla="*/ 135 w 135"/>
                <a:gd name="T59" fmla="*/ 79 h 136"/>
                <a:gd name="T60" fmla="*/ 75 w 135"/>
                <a:gd name="T61" fmla="*/ 12 h 136"/>
                <a:gd name="T62" fmla="*/ 117 w 135"/>
                <a:gd name="T63" fmla="*/ 71 h 136"/>
                <a:gd name="T64" fmla="*/ 102 w 135"/>
                <a:gd name="T65" fmla="*/ 75 h 136"/>
                <a:gd name="T66" fmla="*/ 84 w 135"/>
                <a:gd name="T67" fmla="*/ 71 h 136"/>
                <a:gd name="T68" fmla="*/ 68 w 135"/>
                <a:gd name="T69" fmla="*/ 75 h 136"/>
                <a:gd name="T70" fmla="*/ 51 w 135"/>
                <a:gd name="T71" fmla="*/ 71 h 136"/>
                <a:gd name="T72" fmla="*/ 34 w 135"/>
                <a:gd name="T73" fmla="*/ 75 h 136"/>
                <a:gd name="T74" fmla="*/ 19 w 135"/>
                <a:gd name="T75" fmla="*/ 71 h 136"/>
                <a:gd name="T76" fmla="*/ 8 w 135"/>
                <a:gd name="T77" fmla="*/ 73 h 136"/>
                <a:gd name="T78" fmla="*/ 62 w 135"/>
                <a:gd name="T79" fmla="*/ 20 h 136"/>
                <a:gd name="T80" fmla="*/ 67 w 135"/>
                <a:gd name="T81" fmla="*/ 16 h 136"/>
                <a:gd name="T82" fmla="*/ 73 w 135"/>
                <a:gd name="T83" fmla="*/ 20 h 136"/>
                <a:gd name="T84" fmla="*/ 127 w 135"/>
                <a:gd name="T85" fmla="*/ 73 h 136"/>
                <a:gd name="T86" fmla="*/ 117 w 135"/>
                <a:gd name="T87" fmla="*/ 7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5" h="136">
                  <a:moveTo>
                    <a:pt x="75" y="12"/>
                  </a:moveTo>
                  <a:cubicBezTo>
                    <a:pt x="74" y="11"/>
                    <a:pt x="72" y="8"/>
                    <a:pt x="71" y="6"/>
                  </a:cubicBezTo>
                  <a:cubicBezTo>
                    <a:pt x="68" y="0"/>
                    <a:pt x="68" y="0"/>
                    <a:pt x="68" y="0"/>
                  </a:cubicBezTo>
                  <a:cubicBezTo>
                    <a:pt x="64" y="6"/>
                    <a:pt x="64" y="6"/>
                    <a:pt x="64" y="6"/>
                  </a:cubicBezTo>
                  <a:cubicBezTo>
                    <a:pt x="63" y="8"/>
                    <a:pt x="61" y="11"/>
                    <a:pt x="60" y="12"/>
                  </a:cubicBezTo>
                  <a:cubicBezTo>
                    <a:pt x="26" y="14"/>
                    <a:pt x="0" y="43"/>
                    <a:pt x="0" y="79"/>
                  </a:cubicBezTo>
                  <a:cubicBezTo>
                    <a:pt x="0" y="87"/>
                    <a:pt x="0" y="87"/>
                    <a:pt x="0" y="87"/>
                  </a:cubicBezTo>
                  <a:cubicBezTo>
                    <a:pt x="7" y="82"/>
                    <a:pt x="7" y="82"/>
                    <a:pt x="7" y="82"/>
                  </a:cubicBezTo>
                  <a:cubicBezTo>
                    <a:pt x="7" y="82"/>
                    <a:pt x="12" y="79"/>
                    <a:pt x="19" y="79"/>
                  </a:cubicBezTo>
                  <a:cubicBezTo>
                    <a:pt x="26" y="79"/>
                    <a:pt x="31" y="82"/>
                    <a:pt x="31" y="82"/>
                  </a:cubicBezTo>
                  <a:cubicBezTo>
                    <a:pt x="33" y="84"/>
                    <a:pt x="33" y="84"/>
                    <a:pt x="33" y="84"/>
                  </a:cubicBezTo>
                  <a:cubicBezTo>
                    <a:pt x="35" y="83"/>
                    <a:pt x="35" y="83"/>
                    <a:pt x="35" y="83"/>
                  </a:cubicBezTo>
                  <a:cubicBezTo>
                    <a:pt x="35" y="83"/>
                    <a:pt x="44" y="79"/>
                    <a:pt x="51" y="79"/>
                  </a:cubicBezTo>
                  <a:cubicBezTo>
                    <a:pt x="56" y="79"/>
                    <a:pt x="61" y="80"/>
                    <a:pt x="64" y="82"/>
                  </a:cubicBezTo>
                  <a:cubicBezTo>
                    <a:pt x="64" y="108"/>
                    <a:pt x="64" y="108"/>
                    <a:pt x="64" y="108"/>
                  </a:cubicBezTo>
                  <a:cubicBezTo>
                    <a:pt x="64" y="119"/>
                    <a:pt x="67" y="127"/>
                    <a:pt x="73" y="132"/>
                  </a:cubicBezTo>
                  <a:cubicBezTo>
                    <a:pt x="77" y="136"/>
                    <a:pt x="83" y="136"/>
                    <a:pt x="87" y="136"/>
                  </a:cubicBezTo>
                  <a:cubicBezTo>
                    <a:pt x="90" y="136"/>
                    <a:pt x="92" y="136"/>
                    <a:pt x="92" y="136"/>
                  </a:cubicBezTo>
                  <a:cubicBezTo>
                    <a:pt x="91" y="128"/>
                    <a:pt x="91" y="128"/>
                    <a:pt x="91" y="128"/>
                  </a:cubicBezTo>
                  <a:cubicBezTo>
                    <a:pt x="90" y="128"/>
                    <a:pt x="83" y="130"/>
                    <a:pt x="78" y="126"/>
                  </a:cubicBezTo>
                  <a:cubicBezTo>
                    <a:pt x="74" y="122"/>
                    <a:pt x="72" y="117"/>
                    <a:pt x="72" y="108"/>
                  </a:cubicBezTo>
                  <a:cubicBezTo>
                    <a:pt x="72" y="82"/>
                    <a:pt x="72" y="82"/>
                    <a:pt x="72" y="82"/>
                  </a:cubicBezTo>
                  <a:cubicBezTo>
                    <a:pt x="74" y="80"/>
                    <a:pt x="79" y="79"/>
                    <a:pt x="84" y="79"/>
                  </a:cubicBezTo>
                  <a:cubicBezTo>
                    <a:pt x="91" y="79"/>
                    <a:pt x="100" y="83"/>
                    <a:pt x="100" y="83"/>
                  </a:cubicBezTo>
                  <a:cubicBezTo>
                    <a:pt x="102" y="84"/>
                    <a:pt x="102" y="84"/>
                    <a:pt x="102" y="84"/>
                  </a:cubicBezTo>
                  <a:cubicBezTo>
                    <a:pt x="103" y="83"/>
                    <a:pt x="103" y="83"/>
                    <a:pt x="103" y="83"/>
                  </a:cubicBezTo>
                  <a:cubicBezTo>
                    <a:pt x="107" y="81"/>
                    <a:pt x="113" y="79"/>
                    <a:pt x="117" y="79"/>
                  </a:cubicBezTo>
                  <a:cubicBezTo>
                    <a:pt x="120" y="79"/>
                    <a:pt x="126" y="81"/>
                    <a:pt x="129" y="83"/>
                  </a:cubicBezTo>
                  <a:cubicBezTo>
                    <a:pt x="135" y="86"/>
                    <a:pt x="135" y="86"/>
                    <a:pt x="135" y="86"/>
                  </a:cubicBezTo>
                  <a:cubicBezTo>
                    <a:pt x="135" y="79"/>
                    <a:pt x="135" y="79"/>
                    <a:pt x="135" y="79"/>
                  </a:cubicBezTo>
                  <a:cubicBezTo>
                    <a:pt x="135" y="43"/>
                    <a:pt x="109" y="14"/>
                    <a:pt x="75" y="12"/>
                  </a:cubicBezTo>
                  <a:close/>
                  <a:moveTo>
                    <a:pt x="117" y="71"/>
                  </a:moveTo>
                  <a:cubicBezTo>
                    <a:pt x="112" y="71"/>
                    <a:pt x="105" y="73"/>
                    <a:pt x="102" y="75"/>
                  </a:cubicBezTo>
                  <a:cubicBezTo>
                    <a:pt x="98" y="73"/>
                    <a:pt x="91" y="71"/>
                    <a:pt x="84" y="71"/>
                  </a:cubicBezTo>
                  <a:cubicBezTo>
                    <a:pt x="77" y="71"/>
                    <a:pt x="71" y="73"/>
                    <a:pt x="68" y="75"/>
                  </a:cubicBezTo>
                  <a:cubicBezTo>
                    <a:pt x="65" y="73"/>
                    <a:pt x="58" y="71"/>
                    <a:pt x="51" y="71"/>
                  </a:cubicBezTo>
                  <a:cubicBezTo>
                    <a:pt x="45" y="71"/>
                    <a:pt x="37" y="73"/>
                    <a:pt x="34" y="75"/>
                  </a:cubicBezTo>
                  <a:cubicBezTo>
                    <a:pt x="31" y="73"/>
                    <a:pt x="26" y="71"/>
                    <a:pt x="19" y="71"/>
                  </a:cubicBezTo>
                  <a:cubicBezTo>
                    <a:pt x="15" y="71"/>
                    <a:pt x="11" y="72"/>
                    <a:pt x="8" y="73"/>
                  </a:cubicBezTo>
                  <a:cubicBezTo>
                    <a:pt x="11" y="43"/>
                    <a:pt x="33" y="21"/>
                    <a:pt x="62" y="20"/>
                  </a:cubicBezTo>
                  <a:cubicBezTo>
                    <a:pt x="63" y="20"/>
                    <a:pt x="65" y="20"/>
                    <a:pt x="67" y="16"/>
                  </a:cubicBezTo>
                  <a:cubicBezTo>
                    <a:pt x="70" y="19"/>
                    <a:pt x="71" y="20"/>
                    <a:pt x="73" y="20"/>
                  </a:cubicBezTo>
                  <a:cubicBezTo>
                    <a:pt x="102" y="21"/>
                    <a:pt x="124" y="43"/>
                    <a:pt x="127" y="73"/>
                  </a:cubicBezTo>
                  <a:cubicBezTo>
                    <a:pt x="124" y="72"/>
                    <a:pt x="120" y="71"/>
                    <a:pt x="117" y="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17"/>
            <p:cNvSpPr>
              <a:spLocks noChangeAspect="1" noEditPoints="1"/>
            </p:cNvSpPr>
            <p:nvPr/>
          </p:nvSpPr>
          <p:spPr bwMode="auto">
            <a:xfrm>
              <a:off x="3199162" y="1252560"/>
              <a:ext cx="424320" cy="265552"/>
            </a:xfrm>
            <a:custGeom>
              <a:avLst/>
              <a:gdLst>
                <a:gd name="T0" fmla="*/ 19 w 302"/>
                <a:gd name="T1" fmla="*/ 66 h 189"/>
                <a:gd name="T2" fmla="*/ 0 w 302"/>
                <a:gd name="T3" fmla="*/ 66 h 189"/>
                <a:gd name="T4" fmla="*/ 0 w 302"/>
                <a:gd name="T5" fmla="*/ 0 h 189"/>
                <a:gd name="T6" fmla="*/ 66 w 302"/>
                <a:gd name="T7" fmla="*/ 0 h 189"/>
                <a:gd name="T8" fmla="*/ 66 w 302"/>
                <a:gd name="T9" fmla="*/ 19 h 189"/>
                <a:gd name="T10" fmla="*/ 19 w 302"/>
                <a:gd name="T11" fmla="*/ 19 h 189"/>
                <a:gd name="T12" fmla="*/ 19 w 302"/>
                <a:gd name="T13" fmla="*/ 66 h 189"/>
                <a:gd name="T14" fmla="*/ 38 w 302"/>
                <a:gd name="T15" fmla="*/ 38 h 189"/>
                <a:gd name="T16" fmla="*/ 265 w 302"/>
                <a:gd name="T17" fmla="*/ 38 h 189"/>
                <a:gd name="T18" fmla="*/ 265 w 302"/>
                <a:gd name="T19" fmla="*/ 151 h 189"/>
                <a:gd name="T20" fmla="*/ 38 w 302"/>
                <a:gd name="T21" fmla="*/ 151 h 189"/>
                <a:gd name="T22" fmla="*/ 38 w 302"/>
                <a:gd name="T23" fmla="*/ 38 h 189"/>
                <a:gd name="T24" fmla="*/ 57 w 302"/>
                <a:gd name="T25" fmla="*/ 133 h 189"/>
                <a:gd name="T26" fmla="*/ 246 w 302"/>
                <a:gd name="T27" fmla="*/ 133 h 189"/>
                <a:gd name="T28" fmla="*/ 246 w 302"/>
                <a:gd name="T29" fmla="*/ 57 h 189"/>
                <a:gd name="T30" fmla="*/ 57 w 302"/>
                <a:gd name="T31" fmla="*/ 57 h 189"/>
                <a:gd name="T32" fmla="*/ 57 w 302"/>
                <a:gd name="T33" fmla="*/ 133 h 189"/>
                <a:gd name="T34" fmla="*/ 236 w 302"/>
                <a:gd name="T35" fmla="*/ 0 h 189"/>
                <a:gd name="T36" fmla="*/ 236 w 302"/>
                <a:gd name="T37" fmla="*/ 19 h 189"/>
                <a:gd name="T38" fmla="*/ 284 w 302"/>
                <a:gd name="T39" fmla="*/ 19 h 189"/>
                <a:gd name="T40" fmla="*/ 284 w 302"/>
                <a:gd name="T41" fmla="*/ 66 h 189"/>
                <a:gd name="T42" fmla="*/ 302 w 302"/>
                <a:gd name="T43" fmla="*/ 66 h 189"/>
                <a:gd name="T44" fmla="*/ 302 w 302"/>
                <a:gd name="T45" fmla="*/ 0 h 189"/>
                <a:gd name="T46" fmla="*/ 236 w 302"/>
                <a:gd name="T47" fmla="*/ 0 h 189"/>
                <a:gd name="T48" fmla="*/ 284 w 302"/>
                <a:gd name="T49" fmla="*/ 170 h 189"/>
                <a:gd name="T50" fmla="*/ 236 w 302"/>
                <a:gd name="T51" fmla="*/ 170 h 189"/>
                <a:gd name="T52" fmla="*/ 236 w 302"/>
                <a:gd name="T53" fmla="*/ 189 h 189"/>
                <a:gd name="T54" fmla="*/ 302 w 302"/>
                <a:gd name="T55" fmla="*/ 189 h 189"/>
                <a:gd name="T56" fmla="*/ 302 w 302"/>
                <a:gd name="T57" fmla="*/ 123 h 189"/>
                <a:gd name="T58" fmla="*/ 284 w 302"/>
                <a:gd name="T59" fmla="*/ 123 h 189"/>
                <a:gd name="T60" fmla="*/ 284 w 302"/>
                <a:gd name="T61" fmla="*/ 170 h 189"/>
                <a:gd name="T62" fmla="*/ 19 w 302"/>
                <a:gd name="T63" fmla="*/ 123 h 189"/>
                <a:gd name="T64" fmla="*/ 0 w 302"/>
                <a:gd name="T65" fmla="*/ 123 h 189"/>
                <a:gd name="T66" fmla="*/ 0 w 302"/>
                <a:gd name="T67" fmla="*/ 189 h 189"/>
                <a:gd name="T68" fmla="*/ 66 w 302"/>
                <a:gd name="T69" fmla="*/ 189 h 189"/>
                <a:gd name="T70" fmla="*/ 66 w 302"/>
                <a:gd name="T71" fmla="*/ 170 h 189"/>
                <a:gd name="T72" fmla="*/ 19 w 302"/>
                <a:gd name="T73" fmla="*/ 170 h 189"/>
                <a:gd name="T74" fmla="*/ 19 w 302"/>
                <a:gd name="T75" fmla="*/ 12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2" h="189">
                  <a:moveTo>
                    <a:pt x="19" y="66"/>
                  </a:moveTo>
                  <a:lnTo>
                    <a:pt x="0" y="66"/>
                  </a:lnTo>
                  <a:lnTo>
                    <a:pt x="0" y="0"/>
                  </a:lnTo>
                  <a:lnTo>
                    <a:pt x="66" y="0"/>
                  </a:lnTo>
                  <a:lnTo>
                    <a:pt x="66" y="19"/>
                  </a:lnTo>
                  <a:lnTo>
                    <a:pt x="19" y="19"/>
                  </a:lnTo>
                  <a:lnTo>
                    <a:pt x="19" y="66"/>
                  </a:lnTo>
                  <a:close/>
                  <a:moveTo>
                    <a:pt x="38" y="38"/>
                  </a:moveTo>
                  <a:lnTo>
                    <a:pt x="265" y="38"/>
                  </a:lnTo>
                  <a:lnTo>
                    <a:pt x="265" y="151"/>
                  </a:lnTo>
                  <a:lnTo>
                    <a:pt x="38" y="151"/>
                  </a:lnTo>
                  <a:lnTo>
                    <a:pt x="38" y="38"/>
                  </a:lnTo>
                  <a:close/>
                  <a:moveTo>
                    <a:pt x="57" y="133"/>
                  </a:moveTo>
                  <a:lnTo>
                    <a:pt x="246" y="133"/>
                  </a:lnTo>
                  <a:lnTo>
                    <a:pt x="246" y="57"/>
                  </a:lnTo>
                  <a:lnTo>
                    <a:pt x="57" y="57"/>
                  </a:lnTo>
                  <a:lnTo>
                    <a:pt x="57" y="133"/>
                  </a:lnTo>
                  <a:close/>
                  <a:moveTo>
                    <a:pt x="236" y="0"/>
                  </a:moveTo>
                  <a:lnTo>
                    <a:pt x="236" y="19"/>
                  </a:lnTo>
                  <a:lnTo>
                    <a:pt x="284" y="19"/>
                  </a:lnTo>
                  <a:lnTo>
                    <a:pt x="284" y="66"/>
                  </a:lnTo>
                  <a:lnTo>
                    <a:pt x="302" y="66"/>
                  </a:lnTo>
                  <a:lnTo>
                    <a:pt x="302" y="0"/>
                  </a:lnTo>
                  <a:lnTo>
                    <a:pt x="236" y="0"/>
                  </a:lnTo>
                  <a:close/>
                  <a:moveTo>
                    <a:pt x="284" y="170"/>
                  </a:moveTo>
                  <a:lnTo>
                    <a:pt x="236" y="170"/>
                  </a:lnTo>
                  <a:lnTo>
                    <a:pt x="236" y="189"/>
                  </a:lnTo>
                  <a:lnTo>
                    <a:pt x="302" y="189"/>
                  </a:lnTo>
                  <a:lnTo>
                    <a:pt x="302" y="123"/>
                  </a:lnTo>
                  <a:lnTo>
                    <a:pt x="284" y="123"/>
                  </a:lnTo>
                  <a:lnTo>
                    <a:pt x="284" y="170"/>
                  </a:lnTo>
                  <a:close/>
                  <a:moveTo>
                    <a:pt x="19" y="123"/>
                  </a:moveTo>
                  <a:lnTo>
                    <a:pt x="0" y="123"/>
                  </a:lnTo>
                  <a:lnTo>
                    <a:pt x="0" y="189"/>
                  </a:lnTo>
                  <a:lnTo>
                    <a:pt x="66" y="189"/>
                  </a:lnTo>
                  <a:lnTo>
                    <a:pt x="66" y="170"/>
                  </a:lnTo>
                  <a:lnTo>
                    <a:pt x="19" y="170"/>
                  </a:lnTo>
                  <a:lnTo>
                    <a:pt x="19" y="12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18"/>
            <p:cNvSpPr>
              <a:spLocks noChangeAspect="1" noEditPoints="1"/>
            </p:cNvSpPr>
            <p:nvPr/>
          </p:nvSpPr>
          <p:spPr bwMode="auto">
            <a:xfrm>
              <a:off x="4109218" y="1252560"/>
              <a:ext cx="425726" cy="265552"/>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7"/>
            <p:cNvSpPr>
              <a:spLocks noChangeAspect="1"/>
            </p:cNvSpPr>
            <p:nvPr/>
          </p:nvSpPr>
          <p:spPr bwMode="auto">
            <a:xfrm>
              <a:off x="10308093" y="4863281"/>
              <a:ext cx="355474" cy="355474"/>
            </a:xfrm>
            <a:custGeom>
              <a:avLst/>
              <a:gdLst>
                <a:gd name="T0" fmla="*/ 208 w 253"/>
                <a:gd name="T1" fmla="*/ 83 h 253"/>
                <a:gd name="T2" fmla="*/ 197 w 253"/>
                <a:gd name="T3" fmla="*/ 94 h 253"/>
                <a:gd name="T4" fmla="*/ 218 w 253"/>
                <a:gd name="T5" fmla="*/ 118 h 253"/>
                <a:gd name="T6" fmla="*/ 135 w 253"/>
                <a:gd name="T7" fmla="*/ 118 h 253"/>
                <a:gd name="T8" fmla="*/ 135 w 253"/>
                <a:gd name="T9" fmla="*/ 35 h 253"/>
                <a:gd name="T10" fmla="*/ 159 w 253"/>
                <a:gd name="T11" fmla="*/ 57 h 253"/>
                <a:gd name="T12" fmla="*/ 171 w 253"/>
                <a:gd name="T13" fmla="*/ 45 h 253"/>
                <a:gd name="T14" fmla="*/ 126 w 253"/>
                <a:gd name="T15" fmla="*/ 0 h 253"/>
                <a:gd name="T16" fmla="*/ 83 w 253"/>
                <a:gd name="T17" fmla="*/ 45 h 253"/>
                <a:gd name="T18" fmla="*/ 95 w 253"/>
                <a:gd name="T19" fmla="*/ 57 h 253"/>
                <a:gd name="T20" fmla="*/ 116 w 253"/>
                <a:gd name="T21" fmla="*/ 35 h 253"/>
                <a:gd name="T22" fmla="*/ 116 w 253"/>
                <a:gd name="T23" fmla="*/ 118 h 253"/>
                <a:gd name="T24" fmla="*/ 36 w 253"/>
                <a:gd name="T25" fmla="*/ 118 h 253"/>
                <a:gd name="T26" fmla="*/ 57 w 253"/>
                <a:gd name="T27" fmla="*/ 94 h 253"/>
                <a:gd name="T28" fmla="*/ 45 w 253"/>
                <a:gd name="T29" fmla="*/ 83 h 253"/>
                <a:gd name="T30" fmla="*/ 0 w 253"/>
                <a:gd name="T31" fmla="*/ 128 h 253"/>
                <a:gd name="T32" fmla="*/ 45 w 253"/>
                <a:gd name="T33" fmla="*/ 170 h 253"/>
                <a:gd name="T34" fmla="*/ 57 w 253"/>
                <a:gd name="T35" fmla="*/ 158 h 253"/>
                <a:gd name="T36" fmla="*/ 36 w 253"/>
                <a:gd name="T37" fmla="*/ 137 h 253"/>
                <a:gd name="T38" fmla="*/ 116 w 253"/>
                <a:gd name="T39" fmla="*/ 137 h 253"/>
                <a:gd name="T40" fmla="*/ 116 w 253"/>
                <a:gd name="T41" fmla="*/ 217 h 253"/>
                <a:gd name="T42" fmla="*/ 95 w 253"/>
                <a:gd name="T43" fmla="*/ 196 h 253"/>
                <a:gd name="T44" fmla="*/ 83 w 253"/>
                <a:gd name="T45" fmla="*/ 208 h 253"/>
                <a:gd name="T46" fmla="*/ 126 w 253"/>
                <a:gd name="T47" fmla="*/ 253 h 253"/>
                <a:gd name="T48" fmla="*/ 171 w 253"/>
                <a:gd name="T49" fmla="*/ 208 h 253"/>
                <a:gd name="T50" fmla="*/ 159 w 253"/>
                <a:gd name="T51" fmla="*/ 196 h 253"/>
                <a:gd name="T52" fmla="*/ 135 w 253"/>
                <a:gd name="T53" fmla="*/ 217 h 253"/>
                <a:gd name="T54" fmla="*/ 135 w 253"/>
                <a:gd name="T55" fmla="*/ 137 h 253"/>
                <a:gd name="T56" fmla="*/ 218 w 253"/>
                <a:gd name="T57" fmla="*/ 137 h 253"/>
                <a:gd name="T58" fmla="*/ 197 w 253"/>
                <a:gd name="T59" fmla="*/ 158 h 253"/>
                <a:gd name="T60" fmla="*/ 208 w 253"/>
                <a:gd name="T61" fmla="*/ 170 h 253"/>
                <a:gd name="T62" fmla="*/ 253 w 253"/>
                <a:gd name="T63" fmla="*/ 128 h 253"/>
                <a:gd name="T64" fmla="*/ 208 w 253"/>
                <a:gd name="T65" fmla="*/ 8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3" h="253">
                  <a:moveTo>
                    <a:pt x="208" y="83"/>
                  </a:moveTo>
                  <a:lnTo>
                    <a:pt x="197" y="94"/>
                  </a:lnTo>
                  <a:lnTo>
                    <a:pt x="218" y="118"/>
                  </a:lnTo>
                  <a:lnTo>
                    <a:pt x="135" y="118"/>
                  </a:lnTo>
                  <a:lnTo>
                    <a:pt x="135" y="35"/>
                  </a:lnTo>
                  <a:lnTo>
                    <a:pt x="159" y="57"/>
                  </a:lnTo>
                  <a:lnTo>
                    <a:pt x="171" y="45"/>
                  </a:lnTo>
                  <a:lnTo>
                    <a:pt x="126" y="0"/>
                  </a:lnTo>
                  <a:lnTo>
                    <a:pt x="83" y="45"/>
                  </a:lnTo>
                  <a:lnTo>
                    <a:pt x="95" y="57"/>
                  </a:lnTo>
                  <a:lnTo>
                    <a:pt x="116" y="35"/>
                  </a:lnTo>
                  <a:lnTo>
                    <a:pt x="116" y="118"/>
                  </a:lnTo>
                  <a:lnTo>
                    <a:pt x="36" y="118"/>
                  </a:lnTo>
                  <a:lnTo>
                    <a:pt x="57" y="94"/>
                  </a:lnTo>
                  <a:lnTo>
                    <a:pt x="45" y="83"/>
                  </a:lnTo>
                  <a:lnTo>
                    <a:pt x="0" y="128"/>
                  </a:lnTo>
                  <a:lnTo>
                    <a:pt x="45" y="170"/>
                  </a:lnTo>
                  <a:lnTo>
                    <a:pt x="57" y="158"/>
                  </a:lnTo>
                  <a:lnTo>
                    <a:pt x="36" y="137"/>
                  </a:lnTo>
                  <a:lnTo>
                    <a:pt x="116" y="137"/>
                  </a:lnTo>
                  <a:lnTo>
                    <a:pt x="116" y="217"/>
                  </a:lnTo>
                  <a:lnTo>
                    <a:pt x="95" y="196"/>
                  </a:lnTo>
                  <a:lnTo>
                    <a:pt x="83" y="208"/>
                  </a:lnTo>
                  <a:lnTo>
                    <a:pt x="126" y="253"/>
                  </a:lnTo>
                  <a:lnTo>
                    <a:pt x="171" y="208"/>
                  </a:lnTo>
                  <a:lnTo>
                    <a:pt x="159" y="196"/>
                  </a:lnTo>
                  <a:lnTo>
                    <a:pt x="135" y="217"/>
                  </a:lnTo>
                  <a:lnTo>
                    <a:pt x="135" y="137"/>
                  </a:lnTo>
                  <a:lnTo>
                    <a:pt x="218" y="137"/>
                  </a:lnTo>
                  <a:lnTo>
                    <a:pt x="197" y="158"/>
                  </a:lnTo>
                  <a:lnTo>
                    <a:pt x="208" y="170"/>
                  </a:lnTo>
                  <a:lnTo>
                    <a:pt x="253" y="128"/>
                  </a:lnTo>
                  <a:lnTo>
                    <a:pt x="208" y="8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8"/>
            <p:cNvSpPr>
              <a:spLocks noChangeAspect="1" noEditPoints="1"/>
            </p:cNvSpPr>
            <p:nvPr/>
          </p:nvSpPr>
          <p:spPr bwMode="auto">
            <a:xfrm>
              <a:off x="4970467" y="4828156"/>
              <a:ext cx="318943" cy="425725"/>
            </a:xfrm>
            <a:custGeom>
              <a:avLst/>
              <a:gdLst>
                <a:gd name="T0" fmla="*/ 123 w 227"/>
                <a:gd name="T1" fmla="*/ 0 h 303"/>
                <a:gd name="T2" fmla="*/ 0 w 227"/>
                <a:gd name="T3" fmla="*/ 0 h 303"/>
                <a:gd name="T4" fmla="*/ 0 w 227"/>
                <a:gd name="T5" fmla="*/ 114 h 303"/>
                <a:gd name="T6" fmla="*/ 0 w 227"/>
                <a:gd name="T7" fmla="*/ 123 h 303"/>
                <a:gd name="T8" fmla="*/ 0 w 227"/>
                <a:gd name="T9" fmla="*/ 303 h 303"/>
                <a:gd name="T10" fmla="*/ 19 w 227"/>
                <a:gd name="T11" fmla="*/ 303 h 303"/>
                <a:gd name="T12" fmla="*/ 19 w 227"/>
                <a:gd name="T13" fmla="*/ 123 h 303"/>
                <a:gd name="T14" fmla="*/ 104 w 227"/>
                <a:gd name="T15" fmla="*/ 123 h 303"/>
                <a:gd name="T16" fmla="*/ 104 w 227"/>
                <a:gd name="T17" fmla="*/ 142 h 303"/>
                <a:gd name="T18" fmla="*/ 227 w 227"/>
                <a:gd name="T19" fmla="*/ 142 h 303"/>
                <a:gd name="T20" fmla="*/ 227 w 227"/>
                <a:gd name="T21" fmla="*/ 19 h 303"/>
                <a:gd name="T22" fmla="*/ 123 w 227"/>
                <a:gd name="T23" fmla="*/ 19 h 303"/>
                <a:gd name="T24" fmla="*/ 123 w 227"/>
                <a:gd name="T25" fmla="*/ 0 h 303"/>
                <a:gd name="T26" fmla="*/ 19 w 227"/>
                <a:gd name="T27" fmla="*/ 19 h 303"/>
                <a:gd name="T28" fmla="*/ 104 w 227"/>
                <a:gd name="T29" fmla="*/ 19 h 303"/>
                <a:gd name="T30" fmla="*/ 104 w 227"/>
                <a:gd name="T31" fmla="*/ 104 h 303"/>
                <a:gd name="T32" fmla="*/ 19 w 227"/>
                <a:gd name="T33" fmla="*/ 104 h 303"/>
                <a:gd name="T34" fmla="*/ 19 w 227"/>
                <a:gd name="T35" fmla="*/ 19 h 303"/>
                <a:gd name="T36" fmla="*/ 208 w 227"/>
                <a:gd name="T37" fmla="*/ 123 h 303"/>
                <a:gd name="T38" fmla="*/ 123 w 227"/>
                <a:gd name="T39" fmla="*/ 123 h 303"/>
                <a:gd name="T40" fmla="*/ 123 w 227"/>
                <a:gd name="T41" fmla="*/ 38 h 303"/>
                <a:gd name="T42" fmla="*/ 208 w 227"/>
                <a:gd name="T43" fmla="*/ 38 h 303"/>
                <a:gd name="T44" fmla="*/ 208 w 227"/>
                <a:gd name="T45" fmla="*/ 12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303">
                  <a:moveTo>
                    <a:pt x="123" y="0"/>
                  </a:moveTo>
                  <a:lnTo>
                    <a:pt x="0" y="0"/>
                  </a:lnTo>
                  <a:lnTo>
                    <a:pt x="0" y="114"/>
                  </a:lnTo>
                  <a:lnTo>
                    <a:pt x="0" y="123"/>
                  </a:lnTo>
                  <a:lnTo>
                    <a:pt x="0" y="303"/>
                  </a:lnTo>
                  <a:lnTo>
                    <a:pt x="19" y="303"/>
                  </a:lnTo>
                  <a:lnTo>
                    <a:pt x="19" y="123"/>
                  </a:lnTo>
                  <a:lnTo>
                    <a:pt x="104" y="123"/>
                  </a:lnTo>
                  <a:lnTo>
                    <a:pt x="104" y="142"/>
                  </a:lnTo>
                  <a:lnTo>
                    <a:pt x="227" y="142"/>
                  </a:lnTo>
                  <a:lnTo>
                    <a:pt x="227" y="19"/>
                  </a:lnTo>
                  <a:lnTo>
                    <a:pt x="123" y="19"/>
                  </a:lnTo>
                  <a:lnTo>
                    <a:pt x="123" y="0"/>
                  </a:lnTo>
                  <a:close/>
                  <a:moveTo>
                    <a:pt x="19" y="19"/>
                  </a:moveTo>
                  <a:lnTo>
                    <a:pt x="104" y="19"/>
                  </a:lnTo>
                  <a:lnTo>
                    <a:pt x="104" y="104"/>
                  </a:lnTo>
                  <a:lnTo>
                    <a:pt x="19" y="104"/>
                  </a:lnTo>
                  <a:lnTo>
                    <a:pt x="19" y="19"/>
                  </a:lnTo>
                  <a:close/>
                  <a:moveTo>
                    <a:pt x="208" y="123"/>
                  </a:moveTo>
                  <a:lnTo>
                    <a:pt x="123" y="123"/>
                  </a:lnTo>
                  <a:lnTo>
                    <a:pt x="123" y="38"/>
                  </a:lnTo>
                  <a:lnTo>
                    <a:pt x="208" y="38"/>
                  </a:lnTo>
                  <a:lnTo>
                    <a:pt x="208" y="12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8"/>
            <p:cNvSpPr>
              <a:spLocks noChangeAspect="1" noEditPoints="1"/>
            </p:cNvSpPr>
            <p:nvPr/>
          </p:nvSpPr>
          <p:spPr bwMode="auto">
            <a:xfrm>
              <a:off x="5830196" y="4854851"/>
              <a:ext cx="318943" cy="372334"/>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4"/>
            <p:cNvSpPr>
              <a:spLocks noChangeAspect="1"/>
            </p:cNvSpPr>
            <p:nvPr/>
          </p:nvSpPr>
          <p:spPr bwMode="auto">
            <a:xfrm>
              <a:off x="9374548" y="4939856"/>
              <a:ext cx="418700" cy="202325"/>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54"/>
            <p:cNvSpPr>
              <a:spLocks noChangeAspect="1" noEditPoints="1"/>
            </p:cNvSpPr>
            <p:nvPr/>
          </p:nvSpPr>
          <p:spPr bwMode="auto">
            <a:xfrm>
              <a:off x="2268297" y="4908242"/>
              <a:ext cx="424320" cy="265552"/>
            </a:xfrm>
            <a:custGeom>
              <a:avLst/>
              <a:gdLst>
                <a:gd name="T0" fmla="*/ 0 w 128"/>
                <a:gd name="T1" fmla="*/ 44 h 80"/>
                <a:gd name="T2" fmla="*/ 8 w 128"/>
                <a:gd name="T3" fmla="*/ 44 h 80"/>
                <a:gd name="T4" fmla="*/ 20 w 128"/>
                <a:gd name="T5" fmla="*/ 32 h 80"/>
                <a:gd name="T6" fmla="*/ 32 w 128"/>
                <a:gd name="T7" fmla="*/ 44 h 80"/>
                <a:gd name="T8" fmla="*/ 40 w 128"/>
                <a:gd name="T9" fmla="*/ 44 h 80"/>
                <a:gd name="T10" fmla="*/ 31 w 128"/>
                <a:gd name="T11" fmla="*/ 27 h 80"/>
                <a:gd name="T12" fmla="*/ 36 w 128"/>
                <a:gd name="T13" fmla="*/ 16 h 80"/>
                <a:gd name="T14" fmla="*/ 20 w 128"/>
                <a:gd name="T15" fmla="*/ 0 h 80"/>
                <a:gd name="T16" fmla="*/ 4 w 128"/>
                <a:gd name="T17" fmla="*/ 16 h 80"/>
                <a:gd name="T18" fmla="*/ 9 w 128"/>
                <a:gd name="T19" fmla="*/ 27 h 80"/>
                <a:gd name="T20" fmla="*/ 0 w 128"/>
                <a:gd name="T21" fmla="*/ 44 h 80"/>
                <a:gd name="T22" fmla="*/ 12 w 128"/>
                <a:gd name="T23" fmla="*/ 16 h 80"/>
                <a:gd name="T24" fmla="*/ 20 w 128"/>
                <a:gd name="T25" fmla="*/ 8 h 80"/>
                <a:gd name="T26" fmla="*/ 28 w 128"/>
                <a:gd name="T27" fmla="*/ 16 h 80"/>
                <a:gd name="T28" fmla="*/ 20 w 128"/>
                <a:gd name="T29" fmla="*/ 24 h 80"/>
                <a:gd name="T30" fmla="*/ 12 w 128"/>
                <a:gd name="T31" fmla="*/ 16 h 80"/>
                <a:gd name="T32" fmla="*/ 119 w 128"/>
                <a:gd name="T33" fmla="*/ 63 h 80"/>
                <a:gd name="T34" fmla="*/ 124 w 128"/>
                <a:gd name="T35" fmla="*/ 52 h 80"/>
                <a:gd name="T36" fmla="*/ 108 w 128"/>
                <a:gd name="T37" fmla="*/ 36 h 80"/>
                <a:gd name="T38" fmla="*/ 92 w 128"/>
                <a:gd name="T39" fmla="*/ 52 h 80"/>
                <a:gd name="T40" fmla="*/ 97 w 128"/>
                <a:gd name="T41" fmla="*/ 63 h 80"/>
                <a:gd name="T42" fmla="*/ 88 w 128"/>
                <a:gd name="T43" fmla="*/ 80 h 80"/>
                <a:gd name="T44" fmla="*/ 96 w 128"/>
                <a:gd name="T45" fmla="*/ 80 h 80"/>
                <a:gd name="T46" fmla="*/ 108 w 128"/>
                <a:gd name="T47" fmla="*/ 68 h 80"/>
                <a:gd name="T48" fmla="*/ 120 w 128"/>
                <a:gd name="T49" fmla="*/ 80 h 80"/>
                <a:gd name="T50" fmla="*/ 128 w 128"/>
                <a:gd name="T51" fmla="*/ 80 h 80"/>
                <a:gd name="T52" fmla="*/ 119 w 128"/>
                <a:gd name="T53" fmla="*/ 63 h 80"/>
                <a:gd name="T54" fmla="*/ 100 w 128"/>
                <a:gd name="T55" fmla="*/ 52 h 80"/>
                <a:gd name="T56" fmla="*/ 108 w 128"/>
                <a:gd name="T57" fmla="*/ 44 h 80"/>
                <a:gd name="T58" fmla="*/ 116 w 128"/>
                <a:gd name="T59" fmla="*/ 52 h 80"/>
                <a:gd name="T60" fmla="*/ 108 w 128"/>
                <a:gd name="T61" fmla="*/ 60 h 80"/>
                <a:gd name="T62" fmla="*/ 100 w 128"/>
                <a:gd name="T63" fmla="*/ 52 h 80"/>
                <a:gd name="T64" fmla="*/ 56 w 128"/>
                <a:gd name="T65" fmla="*/ 0 h 80"/>
                <a:gd name="T66" fmla="*/ 56 w 128"/>
                <a:gd name="T67" fmla="*/ 12 h 80"/>
                <a:gd name="T68" fmla="*/ 44 w 128"/>
                <a:gd name="T69" fmla="*/ 24 h 80"/>
                <a:gd name="T70" fmla="*/ 56 w 128"/>
                <a:gd name="T71" fmla="*/ 24 h 80"/>
                <a:gd name="T72" fmla="*/ 128 w 128"/>
                <a:gd name="T73" fmla="*/ 24 h 80"/>
                <a:gd name="T74" fmla="*/ 128 w 128"/>
                <a:gd name="T75" fmla="*/ 0 h 80"/>
                <a:gd name="T76" fmla="*/ 56 w 128"/>
                <a:gd name="T77" fmla="*/ 0 h 80"/>
                <a:gd name="T78" fmla="*/ 120 w 128"/>
                <a:gd name="T79" fmla="*/ 16 h 80"/>
                <a:gd name="T80" fmla="*/ 64 w 128"/>
                <a:gd name="T81" fmla="*/ 16 h 80"/>
                <a:gd name="T82" fmla="*/ 64 w 128"/>
                <a:gd name="T83" fmla="*/ 15 h 80"/>
                <a:gd name="T84" fmla="*/ 64 w 128"/>
                <a:gd name="T85" fmla="*/ 12 h 80"/>
                <a:gd name="T86" fmla="*/ 64 w 128"/>
                <a:gd name="T87" fmla="*/ 8 h 80"/>
                <a:gd name="T88" fmla="*/ 120 w 128"/>
                <a:gd name="T89" fmla="*/ 8 h 80"/>
                <a:gd name="T90" fmla="*/ 120 w 128"/>
                <a:gd name="T91" fmla="*/ 16 h 80"/>
                <a:gd name="T92" fmla="*/ 72 w 128"/>
                <a:gd name="T93" fmla="*/ 64 h 80"/>
                <a:gd name="T94" fmla="*/ 84 w 128"/>
                <a:gd name="T95" fmla="*/ 52 h 80"/>
                <a:gd name="T96" fmla="*/ 72 w 128"/>
                <a:gd name="T97" fmla="*/ 52 h 80"/>
                <a:gd name="T98" fmla="*/ 0 w 128"/>
                <a:gd name="T99" fmla="*/ 52 h 80"/>
                <a:gd name="T100" fmla="*/ 0 w 128"/>
                <a:gd name="T101" fmla="*/ 76 h 80"/>
                <a:gd name="T102" fmla="*/ 72 w 128"/>
                <a:gd name="T103" fmla="*/ 76 h 80"/>
                <a:gd name="T104" fmla="*/ 72 w 128"/>
                <a:gd name="T105" fmla="*/ 64 h 80"/>
                <a:gd name="T106" fmla="*/ 64 w 128"/>
                <a:gd name="T107" fmla="*/ 68 h 80"/>
                <a:gd name="T108" fmla="*/ 8 w 128"/>
                <a:gd name="T109" fmla="*/ 68 h 80"/>
                <a:gd name="T110" fmla="*/ 8 w 128"/>
                <a:gd name="T111" fmla="*/ 60 h 80"/>
                <a:gd name="T112" fmla="*/ 64 w 128"/>
                <a:gd name="T113" fmla="*/ 60 h 80"/>
                <a:gd name="T114" fmla="*/ 64 w 128"/>
                <a:gd name="T115" fmla="*/ 60 h 80"/>
                <a:gd name="T116" fmla="*/ 64 w 128"/>
                <a:gd name="T117" fmla="*/ 64 h 80"/>
                <a:gd name="T118" fmla="*/ 64 w 128"/>
                <a:gd name="T119"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80">
                  <a:moveTo>
                    <a:pt x="0" y="44"/>
                  </a:moveTo>
                  <a:cubicBezTo>
                    <a:pt x="8" y="44"/>
                    <a:pt x="8" y="44"/>
                    <a:pt x="8" y="44"/>
                  </a:cubicBezTo>
                  <a:cubicBezTo>
                    <a:pt x="8" y="37"/>
                    <a:pt x="13" y="32"/>
                    <a:pt x="20" y="32"/>
                  </a:cubicBezTo>
                  <a:cubicBezTo>
                    <a:pt x="26" y="32"/>
                    <a:pt x="32" y="37"/>
                    <a:pt x="32" y="44"/>
                  </a:cubicBezTo>
                  <a:cubicBezTo>
                    <a:pt x="40" y="44"/>
                    <a:pt x="40" y="44"/>
                    <a:pt x="40" y="44"/>
                  </a:cubicBezTo>
                  <a:cubicBezTo>
                    <a:pt x="40" y="37"/>
                    <a:pt x="36" y="31"/>
                    <a:pt x="31" y="27"/>
                  </a:cubicBezTo>
                  <a:cubicBezTo>
                    <a:pt x="34" y="24"/>
                    <a:pt x="36" y="20"/>
                    <a:pt x="36" y="16"/>
                  </a:cubicBezTo>
                  <a:cubicBezTo>
                    <a:pt x="36" y="7"/>
                    <a:pt x="29" y="0"/>
                    <a:pt x="20" y="0"/>
                  </a:cubicBezTo>
                  <a:cubicBezTo>
                    <a:pt x="11" y="0"/>
                    <a:pt x="4" y="7"/>
                    <a:pt x="4" y="16"/>
                  </a:cubicBezTo>
                  <a:cubicBezTo>
                    <a:pt x="4" y="20"/>
                    <a:pt x="6" y="24"/>
                    <a:pt x="9" y="27"/>
                  </a:cubicBezTo>
                  <a:cubicBezTo>
                    <a:pt x="3" y="31"/>
                    <a:pt x="0" y="37"/>
                    <a:pt x="0" y="44"/>
                  </a:cubicBezTo>
                  <a:close/>
                  <a:moveTo>
                    <a:pt x="12" y="16"/>
                  </a:moveTo>
                  <a:cubicBezTo>
                    <a:pt x="12" y="11"/>
                    <a:pt x="15" y="8"/>
                    <a:pt x="20" y="8"/>
                  </a:cubicBezTo>
                  <a:cubicBezTo>
                    <a:pt x="24" y="8"/>
                    <a:pt x="28" y="11"/>
                    <a:pt x="28" y="16"/>
                  </a:cubicBezTo>
                  <a:cubicBezTo>
                    <a:pt x="28" y="20"/>
                    <a:pt x="24" y="24"/>
                    <a:pt x="20" y="24"/>
                  </a:cubicBezTo>
                  <a:cubicBezTo>
                    <a:pt x="15" y="24"/>
                    <a:pt x="12" y="20"/>
                    <a:pt x="12" y="16"/>
                  </a:cubicBezTo>
                  <a:close/>
                  <a:moveTo>
                    <a:pt x="119" y="63"/>
                  </a:moveTo>
                  <a:cubicBezTo>
                    <a:pt x="122" y="60"/>
                    <a:pt x="124" y="56"/>
                    <a:pt x="124" y="52"/>
                  </a:cubicBezTo>
                  <a:cubicBezTo>
                    <a:pt x="124" y="43"/>
                    <a:pt x="117" y="36"/>
                    <a:pt x="108" y="36"/>
                  </a:cubicBezTo>
                  <a:cubicBezTo>
                    <a:pt x="99" y="36"/>
                    <a:pt x="92" y="43"/>
                    <a:pt x="92" y="52"/>
                  </a:cubicBezTo>
                  <a:cubicBezTo>
                    <a:pt x="92" y="56"/>
                    <a:pt x="94" y="60"/>
                    <a:pt x="97" y="63"/>
                  </a:cubicBezTo>
                  <a:cubicBezTo>
                    <a:pt x="91" y="67"/>
                    <a:pt x="88" y="73"/>
                    <a:pt x="88" y="80"/>
                  </a:cubicBezTo>
                  <a:cubicBezTo>
                    <a:pt x="96" y="80"/>
                    <a:pt x="96" y="80"/>
                    <a:pt x="96" y="80"/>
                  </a:cubicBezTo>
                  <a:cubicBezTo>
                    <a:pt x="96" y="73"/>
                    <a:pt x="101" y="68"/>
                    <a:pt x="108" y="68"/>
                  </a:cubicBezTo>
                  <a:cubicBezTo>
                    <a:pt x="114" y="68"/>
                    <a:pt x="120" y="73"/>
                    <a:pt x="120" y="80"/>
                  </a:cubicBezTo>
                  <a:cubicBezTo>
                    <a:pt x="128" y="80"/>
                    <a:pt x="128" y="80"/>
                    <a:pt x="128" y="80"/>
                  </a:cubicBezTo>
                  <a:cubicBezTo>
                    <a:pt x="128" y="73"/>
                    <a:pt x="124" y="67"/>
                    <a:pt x="119" y="63"/>
                  </a:cubicBezTo>
                  <a:close/>
                  <a:moveTo>
                    <a:pt x="100" y="52"/>
                  </a:moveTo>
                  <a:cubicBezTo>
                    <a:pt x="100" y="47"/>
                    <a:pt x="103" y="44"/>
                    <a:pt x="108" y="44"/>
                  </a:cubicBezTo>
                  <a:cubicBezTo>
                    <a:pt x="112" y="44"/>
                    <a:pt x="116" y="47"/>
                    <a:pt x="116" y="52"/>
                  </a:cubicBezTo>
                  <a:cubicBezTo>
                    <a:pt x="116" y="56"/>
                    <a:pt x="112" y="60"/>
                    <a:pt x="108" y="60"/>
                  </a:cubicBezTo>
                  <a:cubicBezTo>
                    <a:pt x="103" y="60"/>
                    <a:pt x="100" y="56"/>
                    <a:pt x="100" y="52"/>
                  </a:cubicBezTo>
                  <a:close/>
                  <a:moveTo>
                    <a:pt x="56" y="0"/>
                  </a:moveTo>
                  <a:cubicBezTo>
                    <a:pt x="56" y="12"/>
                    <a:pt x="56" y="12"/>
                    <a:pt x="56" y="12"/>
                  </a:cubicBezTo>
                  <a:cubicBezTo>
                    <a:pt x="44" y="24"/>
                    <a:pt x="44" y="24"/>
                    <a:pt x="44" y="24"/>
                  </a:cubicBezTo>
                  <a:cubicBezTo>
                    <a:pt x="56" y="24"/>
                    <a:pt x="56" y="24"/>
                    <a:pt x="56" y="24"/>
                  </a:cubicBezTo>
                  <a:cubicBezTo>
                    <a:pt x="128" y="24"/>
                    <a:pt x="128" y="24"/>
                    <a:pt x="128" y="24"/>
                  </a:cubicBezTo>
                  <a:cubicBezTo>
                    <a:pt x="128" y="0"/>
                    <a:pt x="128" y="0"/>
                    <a:pt x="128" y="0"/>
                  </a:cubicBezTo>
                  <a:lnTo>
                    <a:pt x="56" y="0"/>
                  </a:lnTo>
                  <a:close/>
                  <a:moveTo>
                    <a:pt x="120" y="16"/>
                  </a:moveTo>
                  <a:cubicBezTo>
                    <a:pt x="64" y="16"/>
                    <a:pt x="64" y="16"/>
                    <a:pt x="64" y="16"/>
                  </a:cubicBezTo>
                  <a:cubicBezTo>
                    <a:pt x="64" y="15"/>
                    <a:pt x="64" y="15"/>
                    <a:pt x="64" y="15"/>
                  </a:cubicBezTo>
                  <a:cubicBezTo>
                    <a:pt x="64" y="12"/>
                    <a:pt x="64" y="12"/>
                    <a:pt x="64" y="12"/>
                  </a:cubicBezTo>
                  <a:cubicBezTo>
                    <a:pt x="64" y="8"/>
                    <a:pt x="64" y="8"/>
                    <a:pt x="64" y="8"/>
                  </a:cubicBezTo>
                  <a:cubicBezTo>
                    <a:pt x="120" y="8"/>
                    <a:pt x="120" y="8"/>
                    <a:pt x="120" y="8"/>
                  </a:cubicBezTo>
                  <a:lnTo>
                    <a:pt x="120" y="16"/>
                  </a:lnTo>
                  <a:close/>
                  <a:moveTo>
                    <a:pt x="72" y="64"/>
                  </a:moveTo>
                  <a:cubicBezTo>
                    <a:pt x="84" y="52"/>
                    <a:pt x="84" y="52"/>
                    <a:pt x="84" y="52"/>
                  </a:cubicBezTo>
                  <a:cubicBezTo>
                    <a:pt x="72" y="52"/>
                    <a:pt x="72" y="52"/>
                    <a:pt x="72" y="52"/>
                  </a:cubicBezTo>
                  <a:cubicBezTo>
                    <a:pt x="0" y="52"/>
                    <a:pt x="0" y="52"/>
                    <a:pt x="0" y="52"/>
                  </a:cubicBezTo>
                  <a:cubicBezTo>
                    <a:pt x="0" y="76"/>
                    <a:pt x="0" y="76"/>
                    <a:pt x="0" y="76"/>
                  </a:cubicBezTo>
                  <a:cubicBezTo>
                    <a:pt x="72" y="76"/>
                    <a:pt x="72" y="76"/>
                    <a:pt x="72" y="76"/>
                  </a:cubicBezTo>
                  <a:lnTo>
                    <a:pt x="72" y="64"/>
                  </a:lnTo>
                  <a:close/>
                  <a:moveTo>
                    <a:pt x="64" y="68"/>
                  </a:moveTo>
                  <a:cubicBezTo>
                    <a:pt x="8" y="68"/>
                    <a:pt x="8" y="68"/>
                    <a:pt x="8" y="68"/>
                  </a:cubicBezTo>
                  <a:cubicBezTo>
                    <a:pt x="8" y="60"/>
                    <a:pt x="8" y="60"/>
                    <a:pt x="8" y="60"/>
                  </a:cubicBezTo>
                  <a:cubicBezTo>
                    <a:pt x="64" y="60"/>
                    <a:pt x="64" y="60"/>
                    <a:pt x="64" y="60"/>
                  </a:cubicBezTo>
                  <a:cubicBezTo>
                    <a:pt x="64" y="60"/>
                    <a:pt x="64" y="60"/>
                    <a:pt x="64" y="60"/>
                  </a:cubicBezTo>
                  <a:cubicBezTo>
                    <a:pt x="64" y="64"/>
                    <a:pt x="64" y="64"/>
                    <a:pt x="64" y="64"/>
                  </a:cubicBezTo>
                  <a:lnTo>
                    <a:pt x="64" y="6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55"/>
            <p:cNvSpPr>
              <a:spLocks noChangeAspect="1" noEditPoints="1"/>
            </p:cNvSpPr>
            <p:nvPr/>
          </p:nvSpPr>
          <p:spPr bwMode="auto">
            <a:xfrm>
              <a:off x="6584104" y="4836586"/>
              <a:ext cx="518458" cy="408865"/>
            </a:xfrm>
            <a:custGeom>
              <a:avLst/>
              <a:gdLst>
                <a:gd name="T0" fmla="*/ 135 w 156"/>
                <a:gd name="T1" fmla="*/ 45 h 123"/>
                <a:gd name="T2" fmla="*/ 139 w 156"/>
                <a:gd name="T3" fmla="*/ 42 h 123"/>
                <a:gd name="T4" fmla="*/ 138 w 156"/>
                <a:gd name="T5" fmla="*/ 24 h 123"/>
                <a:gd name="T6" fmla="*/ 131 w 156"/>
                <a:gd name="T7" fmla="*/ 33 h 123"/>
                <a:gd name="T8" fmla="*/ 137 w 156"/>
                <a:gd name="T9" fmla="*/ 33 h 123"/>
                <a:gd name="T10" fmla="*/ 133 w 156"/>
                <a:gd name="T11" fmla="*/ 36 h 123"/>
                <a:gd name="T12" fmla="*/ 82 w 156"/>
                <a:gd name="T13" fmla="*/ 10 h 123"/>
                <a:gd name="T14" fmla="*/ 84 w 156"/>
                <a:gd name="T15" fmla="*/ 8 h 123"/>
                <a:gd name="T16" fmla="*/ 72 w 156"/>
                <a:gd name="T17" fmla="*/ 0 h 123"/>
                <a:gd name="T18" fmla="*/ 74 w 156"/>
                <a:gd name="T19" fmla="*/ 8 h 123"/>
                <a:gd name="T20" fmla="*/ 32 w 156"/>
                <a:gd name="T21" fmla="*/ 21 h 123"/>
                <a:gd name="T22" fmla="*/ 24 w 156"/>
                <a:gd name="T23" fmla="*/ 23 h 123"/>
                <a:gd name="T24" fmla="*/ 19 w 156"/>
                <a:gd name="T25" fmla="*/ 19 h 123"/>
                <a:gd name="T26" fmla="*/ 19 w 156"/>
                <a:gd name="T27" fmla="*/ 14 h 123"/>
                <a:gd name="T28" fmla="*/ 30 w 156"/>
                <a:gd name="T29" fmla="*/ 14 h 123"/>
                <a:gd name="T30" fmla="*/ 10 w 156"/>
                <a:gd name="T31" fmla="*/ 13 h 123"/>
                <a:gd name="T32" fmla="*/ 14 w 156"/>
                <a:gd name="T33" fmla="*/ 25 h 123"/>
                <a:gd name="T34" fmla="*/ 1 w 156"/>
                <a:gd name="T35" fmla="*/ 71 h 123"/>
                <a:gd name="T36" fmla="*/ 0 w 156"/>
                <a:gd name="T37" fmla="*/ 75 h 123"/>
                <a:gd name="T38" fmla="*/ 54 w 156"/>
                <a:gd name="T39" fmla="*/ 75 h 123"/>
                <a:gd name="T40" fmla="*/ 52 w 156"/>
                <a:gd name="T41" fmla="*/ 71 h 123"/>
                <a:gd name="T42" fmla="*/ 36 w 156"/>
                <a:gd name="T43" fmla="*/ 28 h 123"/>
                <a:gd name="T44" fmla="*/ 74 w 156"/>
                <a:gd name="T45" fmla="*/ 93 h 123"/>
                <a:gd name="T46" fmla="*/ 72 w 156"/>
                <a:gd name="T47" fmla="*/ 101 h 123"/>
                <a:gd name="T48" fmla="*/ 74 w 156"/>
                <a:gd name="T49" fmla="*/ 102 h 123"/>
                <a:gd name="T50" fmla="*/ 72 w 156"/>
                <a:gd name="T51" fmla="*/ 107 h 123"/>
                <a:gd name="T52" fmla="*/ 39 w 156"/>
                <a:gd name="T53" fmla="*/ 123 h 123"/>
                <a:gd name="T54" fmla="*/ 117 w 156"/>
                <a:gd name="T55" fmla="*/ 115 h 123"/>
                <a:gd name="T56" fmla="*/ 84 w 156"/>
                <a:gd name="T57" fmla="*/ 102 h 123"/>
                <a:gd name="T58" fmla="*/ 82 w 156"/>
                <a:gd name="T59" fmla="*/ 101 h 123"/>
                <a:gd name="T60" fmla="*/ 84 w 156"/>
                <a:gd name="T61" fmla="*/ 93 h 123"/>
                <a:gd name="T62" fmla="*/ 82 w 156"/>
                <a:gd name="T63" fmla="*/ 18 h 123"/>
                <a:gd name="T64" fmla="*/ 123 w 156"/>
                <a:gd name="T65" fmla="*/ 44 h 123"/>
                <a:gd name="T66" fmla="*/ 102 w 156"/>
                <a:gd name="T67" fmla="*/ 87 h 123"/>
                <a:gd name="T68" fmla="*/ 129 w 156"/>
                <a:gd name="T69" fmla="*/ 106 h 123"/>
                <a:gd name="T70" fmla="*/ 156 w 156"/>
                <a:gd name="T71" fmla="*/ 87 h 123"/>
                <a:gd name="T72" fmla="*/ 27 w 156"/>
                <a:gd name="T73" fmla="*/ 82 h 123"/>
                <a:gd name="T74" fmla="*/ 41 w 156"/>
                <a:gd name="T75" fmla="*/ 79 h 123"/>
                <a:gd name="T76" fmla="*/ 10 w 156"/>
                <a:gd name="T77" fmla="*/ 71 h 123"/>
                <a:gd name="T78" fmla="*/ 43 w 156"/>
                <a:gd name="T79" fmla="*/ 71 h 123"/>
                <a:gd name="T80" fmla="*/ 71 w 156"/>
                <a:gd name="T81" fmla="*/ 115 h 123"/>
                <a:gd name="T82" fmla="*/ 86 w 156"/>
                <a:gd name="T83" fmla="*/ 115 h 123"/>
                <a:gd name="T84" fmla="*/ 129 w 156"/>
                <a:gd name="T85" fmla="*/ 51 h 123"/>
                <a:gd name="T86" fmla="*/ 113 w 156"/>
                <a:gd name="T87" fmla="*/ 87 h 123"/>
                <a:gd name="T88" fmla="*/ 129 w 156"/>
                <a:gd name="T89" fmla="*/ 98 h 123"/>
                <a:gd name="T90" fmla="*/ 144 w 156"/>
                <a:gd name="T91" fmla="*/ 9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6" h="123">
                  <a:moveTo>
                    <a:pt x="155" y="87"/>
                  </a:moveTo>
                  <a:cubicBezTo>
                    <a:pt x="135" y="45"/>
                    <a:pt x="135" y="45"/>
                    <a:pt x="135" y="45"/>
                  </a:cubicBezTo>
                  <a:cubicBezTo>
                    <a:pt x="136" y="44"/>
                    <a:pt x="137" y="44"/>
                    <a:pt x="138" y="43"/>
                  </a:cubicBezTo>
                  <a:cubicBezTo>
                    <a:pt x="138" y="43"/>
                    <a:pt x="139" y="42"/>
                    <a:pt x="139" y="42"/>
                  </a:cubicBezTo>
                  <a:cubicBezTo>
                    <a:pt x="143" y="40"/>
                    <a:pt x="145" y="36"/>
                    <a:pt x="145" y="32"/>
                  </a:cubicBezTo>
                  <a:cubicBezTo>
                    <a:pt x="145" y="28"/>
                    <a:pt x="142" y="25"/>
                    <a:pt x="138" y="24"/>
                  </a:cubicBezTo>
                  <a:cubicBezTo>
                    <a:pt x="134" y="22"/>
                    <a:pt x="129" y="23"/>
                    <a:pt x="125" y="27"/>
                  </a:cubicBezTo>
                  <a:cubicBezTo>
                    <a:pt x="131" y="33"/>
                    <a:pt x="131" y="33"/>
                    <a:pt x="131" y="33"/>
                  </a:cubicBezTo>
                  <a:cubicBezTo>
                    <a:pt x="133" y="31"/>
                    <a:pt x="134" y="31"/>
                    <a:pt x="136" y="31"/>
                  </a:cubicBezTo>
                  <a:cubicBezTo>
                    <a:pt x="136" y="31"/>
                    <a:pt x="137" y="32"/>
                    <a:pt x="137" y="33"/>
                  </a:cubicBezTo>
                  <a:cubicBezTo>
                    <a:pt x="137" y="34"/>
                    <a:pt x="136" y="35"/>
                    <a:pt x="135" y="35"/>
                  </a:cubicBezTo>
                  <a:cubicBezTo>
                    <a:pt x="134" y="36"/>
                    <a:pt x="134" y="36"/>
                    <a:pt x="133" y="36"/>
                  </a:cubicBezTo>
                  <a:cubicBezTo>
                    <a:pt x="130" y="39"/>
                    <a:pt x="128" y="40"/>
                    <a:pt x="122" y="34"/>
                  </a:cubicBezTo>
                  <a:cubicBezTo>
                    <a:pt x="107" y="18"/>
                    <a:pt x="95" y="9"/>
                    <a:pt x="82" y="10"/>
                  </a:cubicBezTo>
                  <a:cubicBezTo>
                    <a:pt x="82" y="8"/>
                    <a:pt x="82" y="8"/>
                    <a:pt x="82" y="8"/>
                  </a:cubicBezTo>
                  <a:cubicBezTo>
                    <a:pt x="84" y="8"/>
                    <a:pt x="84" y="8"/>
                    <a:pt x="84" y="8"/>
                  </a:cubicBezTo>
                  <a:cubicBezTo>
                    <a:pt x="84" y="0"/>
                    <a:pt x="84" y="0"/>
                    <a:pt x="84" y="0"/>
                  </a:cubicBezTo>
                  <a:cubicBezTo>
                    <a:pt x="72" y="0"/>
                    <a:pt x="72" y="0"/>
                    <a:pt x="72" y="0"/>
                  </a:cubicBezTo>
                  <a:cubicBezTo>
                    <a:pt x="72" y="8"/>
                    <a:pt x="72" y="8"/>
                    <a:pt x="72" y="8"/>
                  </a:cubicBezTo>
                  <a:cubicBezTo>
                    <a:pt x="74" y="8"/>
                    <a:pt x="74" y="8"/>
                    <a:pt x="74" y="8"/>
                  </a:cubicBezTo>
                  <a:cubicBezTo>
                    <a:pt x="74" y="9"/>
                    <a:pt x="74" y="9"/>
                    <a:pt x="74" y="9"/>
                  </a:cubicBezTo>
                  <a:cubicBezTo>
                    <a:pt x="62" y="6"/>
                    <a:pt x="49" y="11"/>
                    <a:pt x="32" y="21"/>
                  </a:cubicBezTo>
                  <a:cubicBezTo>
                    <a:pt x="28" y="23"/>
                    <a:pt x="26" y="23"/>
                    <a:pt x="24" y="23"/>
                  </a:cubicBezTo>
                  <a:cubicBezTo>
                    <a:pt x="24" y="23"/>
                    <a:pt x="24" y="23"/>
                    <a:pt x="24" y="23"/>
                  </a:cubicBezTo>
                  <a:cubicBezTo>
                    <a:pt x="22" y="23"/>
                    <a:pt x="21" y="22"/>
                    <a:pt x="20" y="20"/>
                  </a:cubicBezTo>
                  <a:cubicBezTo>
                    <a:pt x="20" y="20"/>
                    <a:pt x="19" y="19"/>
                    <a:pt x="19" y="19"/>
                  </a:cubicBezTo>
                  <a:cubicBezTo>
                    <a:pt x="18" y="18"/>
                    <a:pt x="17" y="17"/>
                    <a:pt x="18" y="16"/>
                  </a:cubicBezTo>
                  <a:cubicBezTo>
                    <a:pt x="18" y="15"/>
                    <a:pt x="19" y="14"/>
                    <a:pt x="19" y="14"/>
                  </a:cubicBezTo>
                  <a:cubicBezTo>
                    <a:pt x="21" y="14"/>
                    <a:pt x="22" y="15"/>
                    <a:pt x="23" y="18"/>
                  </a:cubicBezTo>
                  <a:cubicBezTo>
                    <a:pt x="30" y="14"/>
                    <a:pt x="30" y="14"/>
                    <a:pt x="30" y="14"/>
                  </a:cubicBezTo>
                  <a:cubicBezTo>
                    <a:pt x="27" y="9"/>
                    <a:pt x="23" y="6"/>
                    <a:pt x="19" y="6"/>
                  </a:cubicBezTo>
                  <a:cubicBezTo>
                    <a:pt x="15" y="7"/>
                    <a:pt x="12" y="9"/>
                    <a:pt x="10" y="13"/>
                  </a:cubicBezTo>
                  <a:cubicBezTo>
                    <a:pt x="9" y="17"/>
                    <a:pt x="10" y="21"/>
                    <a:pt x="13" y="24"/>
                  </a:cubicBezTo>
                  <a:cubicBezTo>
                    <a:pt x="13" y="25"/>
                    <a:pt x="14" y="25"/>
                    <a:pt x="14" y="25"/>
                  </a:cubicBezTo>
                  <a:cubicBezTo>
                    <a:pt x="16" y="27"/>
                    <a:pt x="17" y="29"/>
                    <a:pt x="19" y="30"/>
                  </a:cubicBezTo>
                  <a:cubicBezTo>
                    <a:pt x="1" y="71"/>
                    <a:pt x="1" y="71"/>
                    <a:pt x="1" y="71"/>
                  </a:cubicBezTo>
                  <a:cubicBezTo>
                    <a:pt x="0" y="71"/>
                    <a:pt x="0" y="71"/>
                    <a:pt x="0" y="71"/>
                  </a:cubicBezTo>
                  <a:cubicBezTo>
                    <a:pt x="0" y="75"/>
                    <a:pt x="0" y="75"/>
                    <a:pt x="0" y="75"/>
                  </a:cubicBezTo>
                  <a:cubicBezTo>
                    <a:pt x="0" y="83"/>
                    <a:pt x="11" y="90"/>
                    <a:pt x="27" y="90"/>
                  </a:cubicBezTo>
                  <a:cubicBezTo>
                    <a:pt x="42" y="90"/>
                    <a:pt x="54" y="83"/>
                    <a:pt x="54" y="75"/>
                  </a:cubicBezTo>
                  <a:cubicBezTo>
                    <a:pt x="54" y="71"/>
                    <a:pt x="54" y="71"/>
                    <a:pt x="54" y="71"/>
                  </a:cubicBezTo>
                  <a:cubicBezTo>
                    <a:pt x="52" y="71"/>
                    <a:pt x="52" y="71"/>
                    <a:pt x="52" y="71"/>
                  </a:cubicBezTo>
                  <a:cubicBezTo>
                    <a:pt x="32" y="29"/>
                    <a:pt x="32" y="29"/>
                    <a:pt x="32" y="29"/>
                  </a:cubicBezTo>
                  <a:cubicBezTo>
                    <a:pt x="33" y="29"/>
                    <a:pt x="35" y="28"/>
                    <a:pt x="36" y="28"/>
                  </a:cubicBezTo>
                  <a:cubicBezTo>
                    <a:pt x="55" y="17"/>
                    <a:pt x="66" y="14"/>
                    <a:pt x="74" y="17"/>
                  </a:cubicBezTo>
                  <a:cubicBezTo>
                    <a:pt x="74" y="93"/>
                    <a:pt x="74" y="93"/>
                    <a:pt x="74" y="93"/>
                  </a:cubicBezTo>
                  <a:cubicBezTo>
                    <a:pt x="72" y="93"/>
                    <a:pt x="72" y="93"/>
                    <a:pt x="72" y="93"/>
                  </a:cubicBezTo>
                  <a:cubicBezTo>
                    <a:pt x="72" y="101"/>
                    <a:pt x="72" y="101"/>
                    <a:pt x="72" y="101"/>
                  </a:cubicBezTo>
                  <a:cubicBezTo>
                    <a:pt x="74" y="101"/>
                    <a:pt x="74" y="101"/>
                    <a:pt x="74" y="101"/>
                  </a:cubicBezTo>
                  <a:cubicBezTo>
                    <a:pt x="74" y="102"/>
                    <a:pt x="74" y="102"/>
                    <a:pt x="74" y="102"/>
                  </a:cubicBezTo>
                  <a:cubicBezTo>
                    <a:pt x="72" y="102"/>
                    <a:pt x="72" y="102"/>
                    <a:pt x="72" y="102"/>
                  </a:cubicBezTo>
                  <a:cubicBezTo>
                    <a:pt x="72" y="107"/>
                    <a:pt x="72" y="107"/>
                    <a:pt x="72" y="107"/>
                  </a:cubicBezTo>
                  <a:cubicBezTo>
                    <a:pt x="39" y="115"/>
                    <a:pt x="39" y="115"/>
                    <a:pt x="39" y="115"/>
                  </a:cubicBezTo>
                  <a:cubicBezTo>
                    <a:pt x="39" y="123"/>
                    <a:pt x="39" y="123"/>
                    <a:pt x="39" y="123"/>
                  </a:cubicBezTo>
                  <a:cubicBezTo>
                    <a:pt x="117" y="123"/>
                    <a:pt x="117" y="123"/>
                    <a:pt x="117" y="123"/>
                  </a:cubicBezTo>
                  <a:cubicBezTo>
                    <a:pt x="117" y="115"/>
                    <a:pt x="117" y="115"/>
                    <a:pt x="117" y="115"/>
                  </a:cubicBezTo>
                  <a:cubicBezTo>
                    <a:pt x="84" y="107"/>
                    <a:pt x="84" y="107"/>
                    <a:pt x="84" y="107"/>
                  </a:cubicBezTo>
                  <a:cubicBezTo>
                    <a:pt x="84" y="102"/>
                    <a:pt x="84" y="102"/>
                    <a:pt x="84" y="102"/>
                  </a:cubicBezTo>
                  <a:cubicBezTo>
                    <a:pt x="82" y="102"/>
                    <a:pt x="82" y="102"/>
                    <a:pt x="82" y="102"/>
                  </a:cubicBezTo>
                  <a:cubicBezTo>
                    <a:pt x="82" y="101"/>
                    <a:pt x="82" y="101"/>
                    <a:pt x="82" y="101"/>
                  </a:cubicBezTo>
                  <a:cubicBezTo>
                    <a:pt x="84" y="101"/>
                    <a:pt x="84" y="101"/>
                    <a:pt x="84" y="101"/>
                  </a:cubicBezTo>
                  <a:cubicBezTo>
                    <a:pt x="84" y="93"/>
                    <a:pt x="84" y="93"/>
                    <a:pt x="84" y="93"/>
                  </a:cubicBezTo>
                  <a:cubicBezTo>
                    <a:pt x="82" y="93"/>
                    <a:pt x="82" y="93"/>
                    <a:pt x="82" y="93"/>
                  </a:cubicBezTo>
                  <a:cubicBezTo>
                    <a:pt x="82" y="18"/>
                    <a:pt x="82" y="18"/>
                    <a:pt x="82" y="18"/>
                  </a:cubicBezTo>
                  <a:cubicBezTo>
                    <a:pt x="91" y="17"/>
                    <a:pt x="100" y="23"/>
                    <a:pt x="116" y="39"/>
                  </a:cubicBezTo>
                  <a:cubicBezTo>
                    <a:pt x="118" y="42"/>
                    <a:pt x="121" y="43"/>
                    <a:pt x="123" y="44"/>
                  </a:cubicBezTo>
                  <a:cubicBezTo>
                    <a:pt x="104" y="87"/>
                    <a:pt x="104" y="87"/>
                    <a:pt x="104" y="87"/>
                  </a:cubicBezTo>
                  <a:cubicBezTo>
                    <a:pt x="102" y="87"/>
                    <a:pt x="102" y="87"/>
                    <a:pt x="102" y="87"/>
                  </a:cubicBezTo>
                  <a:cubicBezTo>
                    <a:pt x="102" y="91"/>
                    <a:pt x="102" y="91"/>
                    <a:pt x="102" y="91"/>
                  </a:cubicBezTo>
                  <a:cubicBezTo>
                    <a:pt x="102" y="100"/>
                    <a:pt x="114" y="106"/>
                    <a:pt x="129" y="106"/>
                  </a:cubicBezTo>
                  <a:cubicBezTo>
                    <a:pt x="145" y="106"/>
                    <a:pt x="156" y="100"/>
                    <a:pt x="156" y="91"/>
                  </a:cubicBezTo>
                  <a:cubicBezTo>
                    <a:pt x="156" y="87"/>
                    <a:pt x="156" y="87"/>
                    <a:pt x="156" y="87"/>
                  </a:cubicBezTo>
                  <a:lnTo>
                    <a:pt x="155" y="87"/>
                  </a:lnTo>
                  <a:close/>
                  <a:moveTo>
                    <a:pt x="27" y="82"/>
                  </a:moveTo>
                  <a:cubicBezTo>
                    <a:pt x="21" y="82"/>
                    <a:pt x="16" y="81"/>
                    <a:pt x="13" y="79"/>
                  </a:cubicBezTo>
                  <a:cubicBezTo>
                    <a:pt x="41" y="79"/>
                    <a:pt x="41" y="79"/>
                    <a:pt x="41" y="79"/>
                  </a:cubicBezTo>
                  <a:cubicBezTo>
                    <a:pt x="38" y="81"/>
                    <a:pt x="33" y="82"/>
                    <a:pt x="27" y="82"/>
                  </a:cubicBezTo>
                  <a:close/>
                  <a:moveTo>
                    <a:pt x="10" y="71"/>
                  </a:moveTo>
                  <a:cubicBezTo>
                    <a:pt x="26" y="35"/>
                    <a:pt x="26" y="35"/>
                    <a:pt x="26" y="35"/>
                  </a:cubicBezTo>
                  <a:cubicBezTo>
                    <a:pt x="43" y="71"/>
                    <a:pt x="43" y="71"/>
                    <a:pt x="43" y="71"/>
                  </a:cubicBezTo>
                  <a:lnTo>
                    <a:pt x="10" y="71"/>
                  </a:lnTo>
                  <a:close/>
                  <a:moveTo>
                    <a:pt x="71" y="115"/>
                  </a:moveTo>
                  <a:cubicBezTo>
                    <a:pt x="78" y="114"/>
                    <a:pt x="78" y="114"/>
                    <a:pt x="78" y="114"/>
                  </a:cubicBezTo>
                  <a:cubicBezTo>
                    <a:pt x="86" y="115"/>
                    <a:pt x="86" y="115"/>
                    <a:pt x="86" y="115"/>
                  </a:cubicBezTo>
                  <a:lnTo>
                    <a:pt x="71" y="115"/>
                  </a:lnTo>
                  <a:close/>
                  <a:moveTo>
                    <a:pt x="129" y="51"/>
                  </a:moveTo>
                  <a:cubicBezTo>
                    <a:pt x="146" y="87"/>
                    <a:pt x="146" y="87"/>
                    <a:pt x="146" y="87"/>
                  </a:cubicBezTo>
                  <a:cubicBezTo>
                    <a:pt x="113" y="87"/>
                    <a:pt x="113" y="87"/>
                    <a:pt x="113" y="87"/>
                  </a:cubicBezTo>
                  <a:lnTo>
                    <a:pt x="129" y="51"/>
                  </a:lnTo>
                  <a:close/>
                  <a:moveTo>
                    <a:pt x="129" y="98"/>
                  </a:moveTo>
                  <a:cubicBezTo>
                    <a:pt x="123" y="98"/>
                    <a:pt x="118" y="97"/>
                    <a:pt x="115" y="95"/>
                  </a:cubicBezTo>
                  <a:cubicBezTo>
                    <a:pt x="144" y="95"/>
                    <a:pt x="144" y="95"/>
                    <a:pt x="144" y="95"/>
                  </a:cubicBezTo>
                  <a:cubicBezTo>
                    <a:pt x="140" y="97"/>
                    <a:pt x="136" y="98"/>
                    <a:pt x="129" y="9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56"/>
            <p:cNvSpPr>
              <a:spLocks noChangeAspect="1"/>
            </p:cNvSpPr>
            <p:nvPr/>
          </p:nvSpPr>
          <p:spPr bwMode="auto">
            <a:xfrm>
              <a:off x="8448927" y="4833776"/>
              <a:ext cx="425726" cy="414485"/>
            </a:xfrm>
            <a:custGeom>
              <a:avLst/>
              <a:gdLst>
                <a:gd name="T0" fmla="*/ 154 w 303"/>
                <a:gd name="T1" fmla="*/ 0 h 295"/>
                <a:gd name="T2" fmla="*/ 140 w 303"/>
                <a:gd name="T3" fmla="*/ 11 h 295"/>
                <a:gd name="T4" fmla="*/ 267 w 303"/>
                <a:gd name="T5" fmla="*/ 139 h 295"/>
                <a:gd name="T6" fmla="*/ 0 w 303"/>
                <a:gd name="T7" fmla="*/ 139 h 295"/>
                <a:gd name="T8" fmla="*/ 0 w 303"/>
                <a:gd name="T9" fmla="*/ 158 h 295"/>
                <a:gd name="T10" fmla="*/ 267 w 303"/>
                <a:gd name="T11" fmla="*/ 158 h 295"/>
                <a:gd name="T12" fmla="*/ 140 w 303"/>
                <a:gd name="T13" fmla="*/ 283 h 295"/>
                <a:gd name="T14" fmla="*/ 154 w 303"/>
                <a:gd name="T15" fmla="*/ 295 h 295"/>
                <a:gd name="T16" fmla="*/ 303 w 303"/>
                <a:gd name="T17" fmla="*/ 149 h 295"/>
                <a:gd name="T18" fmla="*/ 154 w 303"/>
                <a:gd name="T19"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295">
                  <a:moveTo>
                    <a:pt x="154" y="0"/>
                  </a:moveTo>
                  <a:lnTo>
                    <a:pt x="140" y="11"/>
                  </a:lnTo>
                  <a:lnTo>
                    <a:pt x="267" y="139"/>
                  </a:lnTo>
                  <a:lnTo>
                    <a:pt x="0" y="139"/>
                  </a:lnTo>
                  <a:lnTo>
                    <a:pt x="0" y="158"/>
                  </a:lnTo>
                  <a:lnTo>
                    <a:pt x="267" y="158"/>
                  </a:lnTo>
                  <a:lnTo>
                    <a:pt x="140" y="283"/>
                  </a:lnTo>
                  <a:lnTo>
                    <a:pt x="154" y="295"/>
                  </a:lnTo>
                  <a:lnTo>
                    <a:pt x="303" y="149"/>
                  </a:lnTo>
                  <a:lnTo>
                    <a:pt x="154"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57"/>
            <p:cNvSpPr>
              <a:spLocks noChangeAspect="1" noEditPoints="1"/>
            </p:cNvSpPr>
            <p:nvPr/>
          </p:nvSpPr>
          <p:spPr bwMode="auto">
            <a:xfrm>
              <a:off x="7528599" y="4831669"/>
              <a:ext cx="418700" cy="418700"/>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58"/>
            <p:cNvSpPr>
              <a:spLocks noChangeAspect="1" noEditPoints="1"/>
            </p:cNvSpPr>
            <p:nvPr/>
          </p:nvSpPr>
          <p:spPr bwMode="auto">
            <a:xfrm>
              <a:off x="3225155" y="4854851"/>
              <a:ext cx="372334" cy="372334"/>
            </a:xfrm>
            <a:custGeom>
              <a:avLst/>
              <a:gdLst>
                <a:gd name="T0" fmla="*/ 48 w 112"/>
                <a:gd name="T1" fmla="*/ 112 h 112"/>
                <a:gd name="T2" fmla="*/ 48 w 112"/>
                <a:gd name="T3" fmla="*/ 80 h 112"/>
                <a:gd name="T4" fmla="*/ 112 w 112"/>
                <a:gd name="T5" fmla="*/ 80 h 112"/>
                <a:gd name="T6" fmla="*/ 112 w 112"/>
                <a:gd name="T7" fmla="*/ 28 h 112"/>
                <a:gd name="T8" fmla="*/ 84 w 112"/>
                <a:gd name="T9" fmla="*/ 0 h 112"/>
                <a:gd name="T10" fmla="*/ 28 w 112"/>
                <a:gd name="T11" fmla="*/ 0 h 112"/>
                <a:gd name="T12" fmla="*/ 0 w 112"/>
                <a:gd name="T13" fmla="*/ 28 h 112"/>
                <a:gd name="T14" fmla="*/ 0 w 112"/>
                <a:gd name="T15" fmla="*/ 80 h 112"/>
                <a:gd name="T16" fmla="*/ 40 w 112"/>
                <a:gd name="T17" fmla="*/ 80 h 112"/>
                <a:gd name="T18" fmla="*/ 40 w 112"/>
                <a:gd name="T19" fmla="*/ 112 h 112"/>
                <a:gd name="T20" fmla="*/ 48 w 112"/>
                <a:gd name="T21" fmla="*/ 112 h 112"/>
                <a:gd name="T22" fmla="*/ 84 w 112"/>
                <a:gd name="T23" fmla="*/ 8 h 112"/>
                <a:gd name="T24" fmla="*/ 104 w 112"/>
                <a:gd name="T25" fmla="*/ 28 h 112"/>
                <a:gd name="T26" fmla="*/ 104 w 112"/>
                <a:gd name="T27" fmla="*/ 72 h 112"/>
                <a:gd name="T28" fmla="*/ 64 w 112"/>
                <a:gd name="T29" fmla="*/ 72 h 112"/>
                <a:gd name="T30" fmla="*/ 64 w 112"/>
                <a:gd name="T31" fmla="*/ 28 h 112"/>
                <a:gd name="T32" fmla="*/ 84 w 112"/>
                <a:gd name="T33" fmla="*/ 8 h 112"/>
                <a:gd name="T34" fmla="*/ 8 w 112"/>
                <a:gd name="T35" fmla="*/ 28 h 112"/>
                <a:gd name="T36" fmla="*/ 28 w 112"/>
                <a:gd name="T37" fmla="*/ 8 h 112"/>
                <a:gd name="T38" fmla="*/ 65 w 112"/>
                <a:gd name="T39" fmla="*/ 8 h 112"/>
                <a:gd name="T40" fmla="*/ 56 w 112"/>
                <a:gd name="T41" fmla="*/ 28 h 112"/>
                <a:gd name="T42" fmla="*/ 56 w 112"/>
                <a:gd name="T43" fmla="*/ 72 h 112"/>
                <a:gd name="T44" fmla="*/ 8 w 112"/>
                <a:gd name="T45" fmla="*/ 72 h 112"/>
                <a:gd name="T46" fmla="*/ 8 w 112"/>
                <a:gd name="T47" fmla="*/ 28 h 112"/>
                <a:gd name="T48" fmla="*/ 24 w 112"/>
                <a:gd name="T49" fmla="*/ 28 h 112"/>
                <a:gd name="T50" fmla="*/ 48 w 112"/>
                <a:gd name="T51" fmla="*/ 28 h 112"/>
                <a:gd name="T52" fmla="*/ 48 w 112"/>
                <a:gd name="T53" fmla="*/ 36 h 112"/>
                <a:gd name="T54" fmla="*/ 32 w 112"/>
                <a:gd name="T55" fmla="*/ 36 h 112"/>
                <a:gd name="T56" fmla="*/ 32 w 112"/>
                <a:gd name="T57" fmla="*/ 44 h 112"/>
                <a:gd name="T58" fmla="*/ 24 w 112"/>
                <a:gd name="T59" fmla="*/ 44 h 112"/>
                <a:gd name="T60" fmla="*/ 24 w 112"/>
                <a:gd name="T61" fmla="*/ 2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 h="112">
                  <a:moveTo>
                    <a:pt x="48" y="112"/>
                  </a:moveTo>
                  <a:cubicBezTo>
                    <a:pt x="48" y="80"/>
                    <a:pt x="48" y="80"/>
                    <a:pt x="48" y="80"/>
                  </a:cubicBezTo>
                  <a:cubicBezTo>
                    <a:pt x="112" y="80"/>
                    <a:pt x="112" y="80"/>
                    <a:pt x="112" y="80"/>
                  </a:cubicBezTo>
                  <a:cubicBezTo>
                    <a:pt x="112" y="28"/>
                    <a:pt x="112" y="28"/>
                    <a:pt x="112" y="28"/>
                  </a:cubicBezTo>
                  <a:cubicBezTo>
                    <a:pt x="112" y="12"/>
                    <a:pt x="100" y="0"/>
                    <a:pt x="84" y="0"/>
                  </a:cubicBezTo>
                  <a:cubicBezTo>
                    <a:pt x="28" y="0"/>
                    <a:pt x="28" y="0"/>
                    <a:pt x="28" y="0"/>
                  </a:cubicBezTo>
                  <a:cubicBezTo>
                    <a:pt x="13" y="0"/>
                    <a:pt x="0" y="12"/>
                    <a:pt x="0" y="28"/>
                  </a:cubicBezTo>
                  <a:cubicBezTo>
                    <a:pt x="0" y="80"/>
                    <a:pt x="0" y="80"/>
                    <a:pt x="0" y="80"/>
                  </a:cubicBezTo>
                  <a:cubicBezTo>
                    <a:pt x="40" y="80"/>
                    <a:pt x="40" y="80"/>
                    <a:pt x="40" y="80"/>
                  </a:cubicBezTo>
                  <a:cubicBezTo>
                    <a:pt x="40" y="112"/>
                    <a:pt x="40" y="112"/>
                    <a:pt x="40" y="112"/>
                  </a:cubicBezTo>
                  <a:lnTo>
                    <a:pt x="48" y="112"/>
                  </a:lnTo>
                  <a:close/>
                  <a:moveTo>
                    <a:pt x="84" y="8"/>
                  </a:moveTo>
                  <a:cubicBezTo>
                    <a:pt x="95" y="8"/>
                    <a:pt x="104" y="17"/>
                    <a:pt x="104" y="28"/>
                  </a:cubicBezTo>
                  <a:cubicBezTo>
                    <a:pt x="104" y="72"/>
                    <a:pt x="104" y="72"/>
                    <a:pt x="104" y="72"/>
                  </a:cubicBezTo>
                  <a:cubicBezTo>
                    <a:pt x="64" y="72"/>
                    <a:pt x="64" y="72"/>
                    <a:pt x="64" y="72"/>
                  </a:cubicBezTo>
                  <a:cubicBezTo>
                    <a:pt x="64" y="28"/>
                    <a:pt x="64" y="28"/>
                    <a:pt x="64" y="28"/>
                  </a:cubicBezTo>
                  <a:cubicBezTo>
                    <a:pt x="64" y="17"/>
                    <a:pt x="73" y="8"/>
                    <a:pt x="84" y="8"/>
                  </a:cubicBezTo>
                  <a:close/>
                  <a:moveTo>
                    <a:pt x="8" y="28"/>
                  </a:moveTo>
                  <a:cubicBezTo>
                    <a:pt x="8" y="17"/>
                    <a:pt x="17" y="8"/>
                    <a:pt x="28" y="8"/>
                  </a:cubicBezTo>
                  <a:cubicBezTo>
                    <a:pt x="65" y="8"/>
                    <a:pt x="65" y="8"/>
                    <a:pt x="65" y="8"/>
                  </a:cubicBezTo>
                  <a:cubicBezTo>
                    <a:pt x="59" y="13"/>
                    <a:pt x="56" y="20"/>
                    <a:pt x="56" y="28"/>
                  </a:cubicBezTo>
                  <a:cubicBezTo>
                    <a:pt x="56" y="72"/>
                    <a:pt x="56" y="72"/>
                    <a:pt x="56" y="72"/>
                  </a:cubicBezTo>
                  <a:cubicBezTo>
                    <a:pt x="8" y="72"/>
                    <a:pt x="8" y="72"/>
                    <a:pt x="8" y="72"/>
                  </a:cubicBezTo>
                  <a:lnTo>
                    <a:pt x="8" y="28"/>
                  </a:lnTo>
                  <a:close/>
                  <a:moveTo>
                    <a:pt x="24" y="28"/>
                  </a:moveTo>
                  <a:cubicBezTo>
                    <a:pt x="48" y="28"/>
                    <a:pt x="48" y="28"/>
                    <a:pt x="48" y="28"/>
                  </a:cubicBezTo>
                  <a:cubicBezTo>
                    <a:pt x="48" y="36"/>
                    <a:pt x="48" y="36"/>
                    <a:pt x="48" y="36"/>
                  </a:cubicBezTo>
                  <a:cubicBezTo>
                    <a:pt x="32" y="36"/>
                    <a:pt x="32" y="36"/>
                    <a:pt x="32" y="36"/>
                  </a:cubicBezTo>
                  <a:cubicBezTo>
                    <a:pt x="32" y="44"/>
                    <a:pt x="32" y="44"/>
                    <a:pt x="32" y="44"/>
                  </a:cubicBezTo>
                  <a:cubicBezTo>
                    <a:pt x="24" y="44"/>
                    <a:pt x="24" y="44"/>
                    <a:pt x="24" y="44"/>
                  </a:cubicBezTo>
                  <a:lnTo>
                    <a:pt x="24" y="2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9"/>
            <p:cNvSpPr>
              <a:spLocks noChangeAspect="1" noEditPoints="1"/>
            </p:cNvSpPr>
            <p:nvPr/>
          </p:nvSpPr>
          <p:spPr bwMode="auto">
            <a:xfrm>
              <a:off x="4139426" y="4860471"/>
              <a:ext cx="365309" cy="361094"/>
            </a:xfrm>
            <a:custGeom>
              <a:avLst/>
              <a:gdLst>
                <a:gd name="T0" fmla="*/ 92 w 260"/>
                <a:gd name="T1" fmla="*/ 35 h 257"/>
                <a:gd name="T2" fmla="*/ 111 w 260"/>
                <a:gd name="T3" fmla="*/ 35 h 257"/>
                <a:gd name="T4" fmla="*/ 111 w 260"/>
                <a:gd name="T5" fmla="*/ 111 h 257"/>
                <a:gd name="T6" fmla="*/ 35 w 260"/>
                <a:gd name="T7" fmla="*/ 111 h 257"/>
                <a:gd name="T8" fmla="*/ 35 w 260"/>
                <a:gd name="T9" fmla="*/ 92 h 257"/>
                <a:gd name="T10" fmla="*/ 78 w 260"/>
                <a:gd name="T11" fmla="*/ 92 h 257"/>
                <a:gd name="T12" fmla="*/ 0 w 260"/>
                <a:gd name="T13" fmla="*/ 11 h 257"/>
                <a:gd name="T14" fmla="*/ 14 w 260"/>
                <a:gd name="T15" fmla="*/ 0 h 257"/>
                <a:gd name="T16" fmla="*/ 92 w 260"/>
                <a:gd name="T17" fmla="*/ 78 h 257"/>
                <a:gd name="T18" fmla="*/ 92 w 260"/>
                <a:gd name="T19" fmla="*/ 35 h 257"/>
                <a:gd name="T20" fmla="*/ 224 w 260"/>
                <a:gd name="T21" fmla="*/ 92 h 257"/>
                <a:gd name="T22" fmla="*/ 182 w 260"/>
                <a:gd name="T23" fmla="*/ 92 h 257"/>
                <a:gd name="T24" fmla="*/ 260 w 260"/>
                <a:gd name="T25" fmla="*/ 11 h 257"/>
                <a:gd name="T26" fmla="*/ 246 w 260"/>
                <a:gd name="T27" fmla="*/ 0 h 257"/>
                <a:gd name="T28" fmla="*/ 168 w 260"/>
                <a:gd name="T29" fmla="*/ 78 h 257"/>
                <a:gd name="T30" fmla="*/ 168 w 260"/>
                <a:gd name="T31" fmla="*/ 35 h 257"/>
                <a:gd name="T32" fmla="*/ 149 w 260"/>
                <a:gd name="T33" fmla="*/ 35 h 257"/>
                <a:gd name="T34" fmla="*/ 149 w 260"/>
                <a:gd name="T35" fmla="*/ 111 h 257"/>
                <a:gd name="T36" fmla="*/ 224 w 260"/>
                <a:gd name="T37" fmla="*/ 111 h 257"/>
                <a:gd name="T38" fmla="*/ 224 w 260"/>
                <a:gd name="T39" fmla="*/ 92 h 257"/>
                <a:gd name="T40" fmla="*/ 224 w 260"/>
                <a:gd name="T41" fmla="*/ 167 h 257"/>
                <a:gd name="T42" fmla="*/ 224 w 260"/>
                <a:gd name="T43" fmla="*/ 149 h 257"/>
                <a:gd name="T44" fmla="*/ 149 w 260"/>
                <a:gd name="T45" fmla="*/ 149 h 257"/>
                <a:gd name="T46" fmla="*/ 149 w 260"/>
                <a:gd name="T47" fmla="*/ 224 h 257"/>
                <a:gd name="T48" fmla="*/ 168 w 260"/>
                <a:gd name="T49" fmla="*/ 224 h 257"/>
                <a:gd name="T50" fmla="*/ 168 w 260"/>
                <a:gd name="T51" fmla="*/ 179 h 257"/>
                <a:gd name="T52" fmla="*/ 246 w 260"/>
                <a:gd name="T53" fmla="*/ 257 h 257"/>
                <a:gd name="T54" fmla="*/ 260 w 260"/>
                <a:gd name="T55" fmla="*/ 245 h 257"/>
                <a:gd name="T56" fmla="*/ 182 w 260"/>
                <a:gd name="T57" fmla="*/ 167 h 257"/>
                <a:gd name="T58" fmla="*/ 224 w 260"/>
                <a:gd name="T59" fmla="*/ 167 h 257"/>
                <a:gd name="T60" fmla="*/ 35 w 260"/>
                <a:gd name="T61" fmla="*/ 167 h 257"/>
                <a:gd name="T62" fmla="*/ 78 w 260"/>
                <a:gd name="T63" fmla="*/ 167 h 257"/>
                <a:gd name="T64" fmla="*/ 0 w 260"/>
                <a:gd name="T65" fmla="*/ 245 h 257"/>
                <a:gd name="T66" fmla="*/ 14 w 260"/>
                <a:gd name="T67" fmla="*/ 257 h 257"/>
                <a:gd name="T68" fmla="*/ 92 w 260"/>
                <a:gd name="T69" fmla="*/ 179 h 257"/>
                <a:gd name="T70" fmla="*/ 92 w 260"/>
                <a:gd name="T71" fmla="*/ 224 h 257"/>
                <a:gd name="T72" fmla="*/ 111 w 260"/>
                <a:gd name="T73" fmla="*/ 224 h 257"/>
                <a:gd name="T74" fmla="*/ 111 w 260"/>
                <a:gd name="T75" fmla="*/ 149 h 257"/>
                <a:gd name="T76" fmla="*/ 35 w 260"/>
                <a:gd name="T77" fmla="*/ 149 h 257"/>
                <a:gd name="T78" fmla="*/ 35 w 260"/>
                <a:gd name="T79" fmla="*/ 16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0" h="257">
                  <a:moveTo>
                    <a:pt x="92" y="35"/>
                  </a:moveTo>
                  <a:lnTo>
                    <a:pt x="111" y="35"/>
                  </a:lnTo>
                  <a:lnTo>
                    <a:pt x="111" y="111"/>
                  </a:lnTo>
                  <a:lnTo>
                    <a:pt x="35" y="111"/>
                  </a:lnTo>
                  <a:lnTo>
                    <a:pt x="35" y="92"/>
                  </a:lnTo>
                  <a:lnTo>
                    <a:pt x="78" y="92"/>
                  </a:lnTo>
                  <a:lnTo>
                    <a:pt x="0" y="11"/>
                  </a:lnTo>
                  <a:lnTo>
                    <a:pt x="14" y="0"/>
                  </a:lnTo>
                  <a:lnTo>
                    <a:pt x="92" y="78"/>
                  </a:lnTo>
                  <a:lnTo>
                    <a:pt x="92" y="35"/>
                  </a:lnTo>
                  <a:close/>
                  <a:moveTo>
                    <a:pt x="224" y="92"/>
                  </a:moveTo>
                  <a:lnTo>
                    <a:pt x="182" y="92"/>
                  </a:lnTo>
                  <a:lnTo>
                    <a:pt x="260" y="11"/>
                  </a:lnTo>
                  <a:lnTo>
                    <a:pt x="246" y="0"/>
                  </a:lnTo>
                  <a:lnTo>
                    <a:pt x="168" y="78"/>
                  </a:lnTo>
                  <a:lnTo>
                    <a:pt x="168" y="35"/>
                  </a:lnTo>
                  <a:lnTo>
                    <a:pt x="149" y="35"/>
                  </a:lnTo>
                  <a:lnTo>
                    <a:pt x="149" y="111"/>
                  </a:lnTo>
                  <a:lnTo>
                    <a:pt x="224" y="111"/>
                  </a:lnTo>
                  <a:lnTo>
                    <a:pt x="224" y="92"/>
                  </a:lnTo>
                  <a:close/>
                  <a:moveTo>
                    <a:pt x="224" y="167"/>
                  </a:moveTo>
                  <a:lnTo>
                    <a:pt x="224" y="149"/>
                  </a:lnTo>
                  <a:lnTo>
                    <a:pt x="149" y="149"/>
                  </a:lnTo>
                  <a:lnTo>
                    <a:pt x="149" y="224"/>
                  </a:lnTo>
                  <a:lnTo>
                    <a:pt x="168" y="224"/>
                  </a:lnTo>
                  <a:lnTo>
                    <a:pt x="168" y="179"/>
                  </a:lnTo>
                  <a:lnTo>
                    <a:pt x="246" y="257"/>
                  </a:lnTo>
                  <a:lnTo>
                    <a:pt x="260" y="245"/>
                  </a:lnTo>
                  <a:lnTo>
                    <a:pt x="182" y="167"/>
                  </a:lnTo>
                  <a:lnTo>
                    <a:pt x="224" y="167"/>
                  </a:lnTo>
                  <a:close/>
                  <a:moveTo>
                    <a:pt x="35" y="167"/>
                  </a:moveTo>
                  <a:lnTo>
                    <a:pt x="78" y="167"/>
                  </a:lnTo>
                  <a:lnTo>
                    <a:pt x="0" y="245"/>
                  </a:lnTo>
                  <a:lnTo>
                    <a:pt x="14" y="257"/>
                  </a:lnTo>
                  <a:lnTo>
                    <a:pt x="92" y="179"/>
                  </a:lnTo>
                  <a:lnTo>
                    <a:pt x="92" y="224"/>
                  </a:lnTo>
                  <a:lnTo>
                    <a:pt x="111" y="224"/>
                  </a:lnTo>
                  <a:lnTo>
                    <a:pt x="111" y="149"/>
                  </a:lnTo>
                  <a:lnTo>
                    <a:pt x="35" y="149"/>
                  </a:lnTo>
                  <a:lnTo>
                    <a:pt x="35" y="16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00"/>
            <p:cNvSpPr>
              <a:spLocks noChangeAspect="1" noEditPoints="1"/>
            </p:cNvSpPr>
            <p:nvPr/>
          </p:nvSpPr>
          <p:spPr bwMode="auto">
            <a:xfrm>
              <a:off x="1343162" y="4868200"/>
              <a:ext cx="397625" cy="345638"/>
            </a:xfrm>
            <a:custGeom>
              <a:avLst/>
              <a:gdLst>
                <a:gd name="T0" fmla="*/ 92 w 120"/>
                <a:gd name="T1" fmla="*/ 40 h 104"/>
                <a:gd name="T2" fmla="*/ 64 w 120"/>
                <a:gd name="T3" fmla="*/ 40 h 104"/>
                <a:gd name="T4" fmla="*/ 64 w 120"/>
                <a:gd name="T5" fmla="*/ 32 h 104"/>
                <a:gd name="T6" fmla="*/ 76 w 120"/>
                <a:gd name="T7" fmla="*/ 16 h 104"/>
                <a:gd name="T8" fmla="*/ 60 w 120"/>
                <a:gd name="T9" fmla="*/ 0 h 104"/>
                <a:gd name="T10" fmla="*/ 44 w 120"/>
                <a:gd name="T11" fmla="*/ 16 h 104"/>
                <a:gd name="T12" fmla="*/ 56 w 120"/>
                <a:gd name="T13" fmla="*/ 32 h 104"/>
                <a:gd name="T14" fmla="*/ 56 w 120"/>
                <a:gd name="T15" fmla="*/ 40 h 104"/>
                <a:gd name="T16" fmla="*/ 28 w 120"/>
                <a:gd name="T17" fmla="*/ 40 h 104"/>
                <a:gd name="T18" fmla="*/ 0 w 120"/>
                <a:gd name="T19" fmla="*/ 104 h 104"/>
                <a:gd name="T20" fmla="*/ 120 w 120"/>
                <a:gd name="T21" fmla="*/ 104 h 104"/>
                <a:gd name="T22" fmla="*/ 92 w 120"/>
                <a:gd name="T23" fmla="*/ 40 h 104"/>
                <a:gd name="T24" fmla="*/ 52 w 120"/>
                <a:gd name="T25" fmla="*/ 16 h 104"/>
                <a:gd name="T26" fmla="*/ 60 w 120"/>
                <a:gd name="T27" fmla="*/ 8 h 104"/>
                <a:gd name="T28" fmla="*/ 68 w 120"/>
                <a:gd name="T29" fmla="*/ 16 h 104"/>
                <a:gd name="T30" fmla="*/ 60 w 120"/>
                <a:gd name="T31" fmla="*/ 24 h 104"/>
                <a:gd name="T32" fmla="*/ 52 w 120"/>
                <a:gd name="T33" fmla="*/ 16 h 104"/>
                <a:gd name="T34" fmla="*/ 79 w 120"/>
                <a:gd name="T35" fmla="*/ 80 h 104"/>
                <a:gd name="T36" fmla="*/ 83 w 120"/>
                <a:gd name="T37" fmla="*/ 96 h 104"/>
                <a:gd name="T38" fmla="*/ 37 w 120"/>
                <a:gd name="T39" fmla="*/ 96 h 104"/>
                <a:gd name="T40" fmla="*/ 41 w 120"/>
                <a:gd name="T41" fmla="*/ 80 h 104"/>
                <a:gd name="T42" fmla="*/ 79 w 120"/>
                <a:gd name="T43" fmla="*/ 80 h 104"/>
                <a:gd name="T44" fmla="*/ 87 w 120"/>
                <a:gd name="T45" fmla="*/ 80 h 104"/>
                <a:gd name="T46" fmla="*/ 101 w 120"/>
                <a:gd name="T47" fmla="*/ 80 h 104"/>
                <a:gd name="T48" fmla="*/ 108 w 120"/>
                <a:gd name="T49" fmla="*/ 96 h 104"/>
                <a:gd name="T50" fmla="*/ 91 w 120"/>
                <a:gd name="T51" fmla="*/ 96 h 104"/>
                <a:gd name="T52" fmla="*/ 87 w 120"/>
                <a:gd name="T53" fmla="*/ 80 h 104"/>
                <a:gd name="T54" fmla="*/ 83 w 120"/>
                <a:gd name="T55" fmla="*/ 64 h 104"/>
                <a:gd name="T56" fmla="*/ 94 w 120"/>
                <a:gd name="T57" fmla="*/ 64 h 104"/>
                <a:gd name="T58" fmla="*/ 97 w 120"/>
                <a:gd name="T59" fmla="*/ 72 h 104"/>
                <a:gd name="T60" fmla="*/ 85 w 120"/>
                <a:gd name="T61" fmla="*/ 72 h 104"/>
                <a:gd name="T62" fmla="*/ 83 w 120"/>
                <a:gd name="T63" fmla="*/ 64 h 104"/>
                <a:gd name="T64" fmla="*/ 90 w 120"/>
                <a:gd name="T65" fmla="*/ 56 h 104"/>
                <a:gd name="T66" fmla="*/ 81 w 120"/>
                <a:gd name="T67" fmla="*/ 56 h 104"/>
                <a:gd name="T68" fmla="*/ 79 w 120"/>
                <a:gd name="T69" fmla="*/ 48 h 104"/>
                <a:gd name="T70" fmla="*/ 87 w 120"/>
                <a:gd name="T71" fmla="*/ 48 h 104"/>
                <a:gd name="T72" fmla="*/ 90 w 120"/>
                <a:gd name="T73" fmla="*/ 56 h 104"/>
                <a:gd name="T74" fmla="*/ 71 w 120"/>
                <a:gd name="T75" fmla="*/ 48 h 104"/>
                <a:gd name="T76" fmla="*/ 77 w 120"/>
                <a:gd name="T77" fmla="*/ 72 h 104"/>
                <a:gd name="T78" fmla="*/ 64 w 120"/>
                <a:gd name="T79" fmla="*/ 72 h 104"/>
                <a:gd name="T80" fmla="*/ 64 w 120"/>
                <a:gd name="T81" fmla="*/ 48 h 104"/>
                <a:gd name="T82" fmla="*/ 71 w 120"/>
                <a:gd name="T83" fmla="*/ 48 h 104"/>
                <a:gd name="T84" fmla="*/ 33 w 120"/>
                <a:gd name="T85" fmla="*/ 48 h 104"/>
                <a:gd name="T86" fmla="*/ 56 w 120"/>
                <a:gd name="T87" fmla="*/ 48 h 104"/>
                <a:gd name="T88" fmla="*/ 56 w 120"/>
                <a:gd name="T89" fmla="*/ 72 h 104"/>
                <a:gd name="T90" fmla="*/ 22 w 120"/>
                <a:gd name="T91" fmla="*/ 72 h 104"/>
                <a:gd name="T92" fmla="*/ 33 w 120"/>
                <a:gd name="T93" fmla="*/ 48 h 104"/>
                <a:gd name="T94" fmla="*/ 19 w 120"/>
                <a:gd name="T95" fmla="*/ 80 h 104"/>
                <a:gd name="T96" fmla="*/ 33 w 120"/>
                <a:gd name="T97" fmla="*/ 80 h 104"/>
                <a:gd name="T98" fmla="*/ 29 w 120"/>
                <a:gd name="T99" fmla="*/ 96 h 104"/>
                <a:gd name="T100" fmla="*/ 12 w 120"/>
                <a:gd name="T101" fmla="*/ 96 h 104"/>
                <a:gd name="T102" fmla="*/ 19 w 120"/>
                <a:gd name="T103" fmla="*/ 8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0" h="104">
                  <a:moveTo>
                    <a:pt x="92" y="40"/>
                  </a:moveTo>
                  <a:cubicBezTo>
                    <a:pt x="64" y="40"/>
                    <a:pt x="64" y="40"/>
                    <a:pt x="64" y="40"/>
                  </a:cubicBezTo>
                  <a:cubicBezTo>
                    <a:pt x="64" y="32"/>
                    <a:pt x="64" y="32"/>
                    <a:pt x="64" y="32"/>
                  </a:cubicBezTo>
                  <a:cubicBezTo>
                    <a:pt x="71" y="30"/>
                    <a:pt x="76" y="24"/>
                    <a:pt x="76" y="16"/>
                  </a:cubicBezTo>
                  <a:cubicBezTo>
                    <a:pt x="76" y="8"/>
                    <a:pt x="69" y="0"/>
                    <a:pt x="60" y="0"/>
                  </a:cubicBezTo>
                  <a:cubicBezTo>
                    <a:pt x="51" y="0"/>
                    <a:pt x="44" y="8"/>
                    <a:pt x="44" y="16"/>
                  </a:cubicBezTo>
                  <a:cubicBezTo>
                    <a:pt x="44" y="24"/>
                    <a:pt x="49" y="30"/>
                    <a:pt x="56" y="32"/>
                  </a:cubicBezTo>
                  <a:cubicBezTo>
                    <a:pt x="56" y="40"/>
                    <a:pt x="56" y="40"/>
                    <a:pt x="56" y="40"/>
                  </a:cubicBezTo>
                  <a:cubicBezTo>
                    <a:pt x="28" y="40"/>
                    <a:pt x="28" y="40"/>
                    <a:pt x="28" y="40"/>
                  </a:cubicBezTo>
                  <a:cubicBezTo>
                    <a:pt x="0" y="104"/>
                    <a:pt x="0" y="104"/>
                    <a:pt x="0" y="104"/>
                  </a:cubicBezTo>
                  <a:cubicBezTo>
                    <a:pt x="120" y="104"/>
                    <a:pt x="120" y="104"/>
                    <a:pt x="120" y="104"/>
                  </a:cubicBezTo>
                  <a:lnTo>
                    <a:pt x="92" y="40"/>
                  </a:lnTo>
                  <a:close/>
                  <a:moveTo>
                    <a:pt x="52" y="16"/>
                  </a:moveTo>
                  <a:cubicBezTo>
                    <a:pt x="52" y="12"/>
                    <a:pt x="55" y="8"/>
                    <a:pt x="60" y="8"/>
                  </a:cubicBezTo>
                  <a:cubicBezTo>
                    <a:pt x="64" y="8"/>
                    <a:pt x="68" y="12"/>
                    <a:pt x="68" y="16"/>
                  </a:cubicBezTo>
                  <a:cubicBezTo>
                    <a:pt x="68" y="21"/>
                    <a:pt x="64" y="24"/>
                    <a:pt x="60" y="24"/>
                  </a:cubicBezTo>
                  <a:cubicBezTo>
                    <a:pt x="55" y="24"/>
                    <a:pt x="52" y="21"/>
                    <a:pt x="52" y="16"/>
                  </a:cubicBezTo>
                  <a:close/>
                  <a:moveTo>
                    <a:pt x="79" y="80"/>
                  </a:moveTo>
                  <a:cubicBezTo>
                    <a:pt x="83" y="96"/>
                    <a:pt x="83" y="96"/>
                    <a:pt x="83" y="96"/>
                  </a:cubicBezTo>
                  <a:cubicBezTo>
                    <a:pt x="37" y="96"/>
                    <a:pt x="37" y="96"/>
                    <a:pt x="37" y="96"/>
                  </a:cubicBezTo>
                  <a:cubicBezTo>
                    <a:pt x="41" y="80"/>
                    <a:pt x="41" y="80"/>
                    <a:pt x="41" y="80"/>
                  </a:cubicBezTo>
                  <a:lnTo>
                    <a:pt x="79" y="80"/>
                  </a:lnTo>
                  <a:close/>
                  <a:moveTo>
                    <a:pt x="87" y="80"/>
                  </a:moveTo>
                  <a:cubicBezTo>
                    <a:pt x="101" y="80"/>
                    <a:pt x="101" y="80"/>
                    <a:pt x="101" y="80"/>
                  </a:cubicBezTo>
                  <a:cubicBezTo>
                    <a:pt x="108" y="96"/>
                    <a:pt x="108" y="96"/>
                    <a:pt x="108" y="96"/>
                  </a:cubicBezTo>
                  <a:cubicBezTo>
                    <a:pt x="91" y="96"/>
                    <a:pt x="91" y="96"/>
                    <a:pt x="91" y="96"/>
                  </a:cubicBezTo>
                  <a:lnTo>
                    <a:pt x="87" y="80"/>
                  </a:lnTo>
                  <a:close/>
                  <a:moveTo>
                    <a:pt x="83" y="64"/>
                  </a:moveTo>
                  <a:cubicBezTo>
                    <a:pt x="94" y="64"/>
                    <a:pt x="94" y="64"/>
                    <a:pt x="94" y="64"/>
                  </a:cubicBezTo>
                  <a:cubicBezTo>
                    <a:pt x="97" y="72"/>
                    <a:pt x="97" y="72"/>
                    <a:pt x="97" y="72"/>
                  </a:cubicBezTo>
                  <a:cubicBezTo>
                    <a:pt x="85" y="72"/>
                    <a:pt x="85" y="72"/>
                    <a:pt x="85" y="72"/>
                  </a:cubicBezTo>
                  <a:lnTo>
                    <a:pt x="83" y="64"/>
                  </a:lnTo>
                  <a:close/>
                  <a:moveTo>
                    <a:pt x="90" y="56"/>
                  </a:moveTo>
                  <a:cubicBezTo>
                    <a:pt x="81" y="56"/>
                    <a:pt x="81" y="56"/>
                    <a:pt x="81" y="56"/>
                  </a:cubicBezTo>
                  <a:cubicBezTo>
                    <a:pt x="79" y="48"/>
                    <a:pt x="79" y="48"/>
                    <a:pt x="79" y="48"/>
                  </a:cubicBezTo>
                  <a:cubicBezTo>
                    <a:pt x="87" y="48"/>
                    <a:pt x="87" y="48"/>
                    <a:pt x="87" y="48"/>
                  </a:cubicBezTo>
                  <a:lnTo>
                    <a:pt x="90" y="56"/>
                  </a:lnTo>
                  <a:close/>
                  <a:moveTo>
                    <a:pt x="71" y="48"/>
                  </a:moveTo>
                  <a:cubicBezTo>
                    <a:pt x="77" y="72"/>
                    <a:pt x="77" y="72"/>
                    <a:pt x="77" y="72"/>
                  </a:cubicBezTo>
                  <a:cubicBezTo>
                    <a:pt x="64" y="72"/>
                    <a:pt x="64" y="72"/>
                    <a:pt x="64" y="72"/>
                  </a:cubicBezTo>
                  <a:cubicBezTo>
                    <a:pt x="64" y="48"/>
                    <a:pt x="64" y="48"/>
                    <a:pt x="64" y="48"/>
                  </a:cubicBezTo>
                  <a:lnTo>
                    <a:pt x="71" y="48"/>
                  </a:lnTo>
                  <a:close/>
                  <a:moveTo>
                    <a:pt x="33" y="48"/>
                  </a:moveTo>
                  <a:cubicBezTo>
                    <a:pt x="56" y="48"/>
                    <a:pt x="56" y="48"/>
                    <a:pt x="56" y="48"/>
                  </a:cubicBezTo>
                  <a:cubicBezTo>
                    <a:pt x="56" y="72"/>
                    <a:pt x="56" y="72"/>
                    <a:pt x="56" y="72"/>
                  </a:cubicBezTo>
                  <a:cubicBezTo>
                    <a:pt x="22" y="72"/>
                    <a:pt x="22" y="72"/>
                    <a:pt x="22" y="72"/>
                  </a:cubicBezTo>
                  <a:lnTo>
                    <a:pt x="33" y="48"/>
                  </a:lnTo>
                  <a:close/>
                  <a:moveTo>
                    <a:pt x="19" y="80"/>
                  </a:moveTo>
                  <a:cubicBezTo>
                    <a:pt x="33" y="80"/>
                    <a:pt x="33" y="80"/>
                    <a:pt x="33" y="80"/>
                  </a:cubicBezTo>
                  <a:cubicBezTo>
                    <a:pt x="29" y="96"/>
                    <a:pt x="29" y="96"/>
                    <a:pt x="29" y="96"/>
                  </a:cubicBezTo>
                  <a:cubicBezTo>
                    <a:pt x="12" y="96"/>
                    <a:pt x="12" y="96"/>
                    <a:pt x="12" y="96"/>
                  </a:cubicBezTo>
                  <a:lnTo>
                    <a:pt x="19" y="8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19"/>
            <p:cNvSpPr>
              <a:spLocks noChangeAspect="1" noEditPoints="1"/>
            </p:cNvSpPr>
            <p:nvPr/>
          </p:nvSpPr>
          <p:spPr bwMode="auto">
            <a:xfrm>
              <a:off x="422287" y="4830263"/>
              <a:ext cx="422916" cy="421510"/>
            </a:xfrm>
            <a:custGeom>
              <a:avLst/>
              <a:gdLst>
                <a:gd name="T0" fmla="*/ 87 w 127"/>
                <a:gd name="T1" fmla="*/ 0 h 127"/>
                <a:gd name="T2" fmla="*/ 47 w 127"/>
                <a:gd name="T3" fmla="*/ 40 h 127"/>
                <a:gd name="T4" fmla="*/ 56 w 127"/>
                <a:gd name="T5" fmla="*/ 65 h 127"/>
                <a:gd name="T6" fmla="*/ 0 w 127"/>
                <a:gd name="T7" fmla="*/ 121 h 127"/>
                <a:gd name="T8" fmla="*/ 6 w 127"/>
                <a:gd name="T9" fmla="*/ 127 h 127"/>
                <a:gd name="T10" fmla="*/ 62 w 127"/>
                <a:gd name="T11" fmla="*/ 71 h 127"/>
                <a:gd name="T12" fmla="*/ 87 w 127"/>
                <a:gd name="T13" fmla="*/ 80 h 127"/>
                <a:gd name="T14" fmla="*/ 127 w 127"/>
                <a:gd name="T15" fmla="*/ 40 h 127"/>
                <a:gd name="T16" fmla="*/ 87 w 127"/>
                <a:gd name="T17" fmla="*/ 0 h 127"/>
                <a:gd name="T18" fmla="*/ 87 w 127"/>
                <a:gd name="T19" fmla="*/ 72 h 127"/>
                <a:gd name="T20" fmla="*/ 55 w 127"/>
                <a:gd name="T21" fmla="*/ 40 h 127"/>
                <a:gd name="T22" fmla="*/ 87 w 127"/>
                <a:gd name="T23" fmla="*/ 8 h 127"/>
                <a:gd name="T24" fmla="*/ 119 w 127"/>
                <a:gd name="T25" fmla="*/ 40 h 127"/>
                <a:gd name="T26" fmla="*/ 87 w 127"/>
                <a:gd name="T27" fmla="*/ 7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27">
                  <a:moveTo>
                    <a:pt x="87" y="0"/>
                  </a:moveTo>
                  <a:cubicBezTo>
                    <a:pt x="65" y="0"/>
                    <a:pt x="47" y="18"/>
                    <a:pt x="47" y="40"/>
                  </a:cubicBezTo>
                  <a:cubicBezTo>
                    <a:pt x="47" y="50"/>
                    <a:pt x="50" y="58"/>
                    <a:pt x="56" y="65"/>
                  </a:cubicBezTo>
                  <a:cubicBezTo>
                    <a:pt x="0" y="121"/>
                    <a:pt x="0" y="121"/>
                    <a:pt x="0" y="121"/>
                  </a:cubicBezTo>
                  <a:cubicBezTo>
                    <a:pt x="6" y="127"/>
                    <a:pt x="6" y="127"/>
                    <a:pt x="6" y="127"/>
                  </a:cubicBezTo>
                  <a:cubicBezTo>
                    <a:pt x="62" y="71"/>
                    <a:pt x="62" y="71"/>
                    <a:pt x="62" y="71"/>
                  </a:cubicBezTo>
                  <a:cubicBezTo>
                    <a:pt x="69" y="77"/>
                    <a:pt x="77" y="80"/>
                    <a:pt x="87" y="80"/>
                  </a:cubicBezTo>
                  <a:cubicBezTo>
                    <a:pt x="109" y="80"/>
                    <a:pt x="127" y="62"/>
                    <a:pt x="127" y="40"/>
                  </a:cubicBezTo>
                  <a:cubicBezTo>
                    <a:pt x="127" y="18"/>
                    <a:pt x="109" y="0"/>
                    <a:pt x="87" y="0"/>
                  </a:cubicBezTo>
                  <a:moveTo>
                    <a:pt x="87" y="72"/>
                  </a:moveTo>
                  <a:cubicBezTo>
                    <a:pt x="69" y="72"/>
                    <a:pt x="55" y="58"/>
                    <a:pt x="55" y="40"/>
                  </a:cubicBezTo>
                  <a:cubicBezTo>
                    <a:pt x="55" y="22"/>
                    <a:pt x="69" y="8"/>
                    <a:pt x="87" y="8"/>
                  </a:cubicBezTo>
                  <a:cubicBezTo>
                    <a:pt x="105" y="8"/>
                    <a:pt x="119" y="22"/>
                    <a:pt x="119" y="40"/>
                  </a:cubicBezTo>
                  <a:cubicBezTo>
                    <a:pt x="119" y="58"/>
                    <a:pt x="105" y="72"/>
                    <a:pt x="87" y="72"/>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26"/>
            <p:cNvSpPr>
              <a:spLocks noChangeAspect="1" noEditPoints="1"/>
            </p:cNvSpPr>
            <p:nvPr/>
          </p:nvSpPr>
          <p:spPr bwMode="auto">
            <a:xfrm>
              <a:off x="3212282" y="1950177"/>
              <a:ext cx="398080" cy="404649"/>
            </a:xfrm>
            <a:custGeom>
              <a:avLst/>
              <a:gdLst>
                <a:gd name="T0" fmla="*/ 68 w 128"/>
                <a:gd name="T1" fmla="*/ 32 h 128"/>
                <a:gd name="T2" fmla="*/ 68 w 128"/>
                <a:gd name="T3" fmla="*/ 62 h 128"/>
                <a:gd name="T4" fmla="*/ 90 w 128"/>
                <a:gd name="T5" fmla="*/ 84 h 128"/>
                <a:gd name="T6" fmla="*/ 84 w 128"/>
                <a:gd name="T7" fmla="*/ 89 h 128"/>
                <a:gd name="T8" fmla="*/ 60 w 128"/>
                <a:gd name="T9" fmla="*/ 66 h 128"/>
                <a:gd name="T10" fmla="*/ 60 w 128"/>
                <a:gd name="T11" fmla="*/ 32 h 128"/>
                <a:gd name="T12" fmla="*/ 68 w 128"/>
                <a:gd name="T13" fmla="*/ 32 h 128"/>
                <a:gd name="T14" fmla="*/ 64 w 128"/>
                <a:gd name="T15" fmla="*/ 0 h 128"/>
                <a:gd name="T16" fmla="*/ 10 w 128"/>
                <a:gd name="T17" fmla="*/ 30 h 128"/>
                <a:gd name="T18" fmla="*/ 8 w 128"/>
                <a:gd name="T19" fmla="*/ 33 h 128"/>
                <a:gd name="T20" fmla="*/ 8 w 128"/>
                <a:gd name="T21" fmla="*/ 34 h 128"/>
                <a:gd name="T22" fmla="*/ 8 w 128"/>
                <a:gd name="T23" fmla="*/ 33 h 128"/>
                <a:gd name="T24" fmla="*/ 8 w 128"/>
                <a:gd name="T25" fmla="*/ 16 h 128"/>
                <a:gd name="T26" fmla="*/ 0 w 128"/>
                <a:gd name="T27" fmla="*/ 16 h 128"/>
                <a:gd name="T28" fmla="*/ 0 w 128"/>
                <a:gd name="T29" fmla="*/ 48 h 128"/>
                <a:gd name="T30" fmla="*/ 32 w 128"/>
                <a:gd name="T31" fmla="*/ 48 h 128"/>
                <a:gd name="T32" fmla="*/ 32 w 128"/>
                <a:gd name="T33" fmla="*/ 40 h 128"/>
                <a:gd name="T34" fmla="*/ 14 w 128"/>
                <a:gd name="T35" fmla="*/ 40 h 128"/>
                <a:gd name="T36" fmla="*/ 17 w 128"/>
                <a:gd name="T37" fmla="*/ 34 h 128"/>
                <a:gd name="T38" fmla="*/ 64 w 128"/>
                <a:gd name="T39" fmla="*/ 8 h 128"/>
                <a:gd name="T40" fmla="*/ 120 w 128"/>
                <a:gd name="T41" fmla="*/ 64 h 128"/>
                <a:gd name="T42" fmla="*/ 64 w 128"/>
                <a:gd name="T43" fmla="*/ 120 h 128"/>
                <a:gd name="T44" fmla="*/ 8 w 128"/>
                <a:gd name="T45" fmla="*/ 64 h 128"/>
                <a:gd name="T46" fmla="*/ 0 w 128"/>
                <a:gd name="T47" fmla="*/ 64 h 128"/>
                <a:gd name="T48" fmla="*/ 64 w 128"/>
                <a:gd name="T49" fmla="*/ 128 h 128"/>
                <a:gd name="T50" fmla="*/ 128 w 128"/>
                <a:gd name="T51" fmla="*/ 64 h 128"/>
                <a:gd name="T52" fmla="*/ 64 w 128"/>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68" y="32"/>
                  </a:moveTo>
                  <a:cubicBezTo>
                    <a:pt x="68" y="62"/>
                    <a:pt x="68" y="62"/>
                    <a:pt x="68" y="62"/>
                  </a:cubicBezTo>
                  <a:cubicBezTo>
                    <a:pt x="90" y="84"/>
                    <a:pt x="90" y="84"/>
                    <a:pt x="90" y="84"/>
                  </a:cubicBezTo>
                  <a:cubicBezTo>
                    <a:pt x="84" y="89"/>
                    <a:pt x="84" y="89"/>
                    <a:pt x="84" y="89"/>
                  </a:cubicBezTo>
                  <a:cubicBezTo>
                    <a:pt x="60" y="66"/>
                    <a:pt x="60" y="66"/>
                    <a:pt x="60" y="66"/>
                  </a:cubicBezTo>
                  <a:cubicBezTo>
                    <a:pt x="60" y="32"/>
                    <a:pt x="60" y="32"/>
                    <a:pt x="60" y="32"/>
                  </a:cubicBezTo>
                  <a:lnTo>
                    <a:pt x="68" y="32"/>
                  </a:lnTo>
                  <a:close/>
                  <a:moveTo>
                    <a:pt x="64" y="0"/>
                  </a:moveTo>
                  <a:cubicBezTo>
                    <a:pt x="42" y="0"/>
                    <a:pt x="22" y="11"/>
                    <a:pt x="10" y="30"/>
                  </a:cubicBezTo>
                  <a:cubicBezTo>
                    <a:pt x="9" y="31"/>
                    <a:pt x="9" y="32"/>
                    <a:pt x="8" y="33"/>
                  </a:cubicBezTo>
                  <a:cubicBezTo>
                    <a:pt x="8" y="34"/>
                    <a:pt x="8" y="34"/>
                    <a:pt x="8" y="34"/>
                  </a:cubicBezTo>
                  <a:cubicBezTo>
                    <a:pt x="8" y="33"/>
                    <a:pt x="8" y="33"/>
                    <a:pt x="8" y="33"/>
                  </a:cubicBezTo>
                  <a:cubicBezTo>
                    <a:pt x="8" y="16"/>
                    <a:pt x="8" y="16"/>
                    <a:pt x="8" y="16"/>
                  </a:cubicBezTo>
                  <a:cubicBezTo>
                    <a:pt x="0" y="16"/>
                    <a:pt x="0" y="16"/>
                    <a:pt x="0" y="16"/>
                  </a:cubicBezTo>
                  <a:cubicBezTo>
                    <a:pt x="0" y="48"/>
                    <a:pt x="0" y="48"/>
                    <a:pt x="0" y="48"/>
                  </a:cubicBezTo>
                  <a:cubicBezTo>
                    <a:pt x="32" y="48"/>
                    <a:pt x="32" y="48"/>
                    <a:pt x="32" y="48"/>
                  </a:cubicBezTo>
                  <a:cubicBezTo>
                    <a:pt x="32" y="40"/>
                    <a:pt x="32" y="40"/>
                    <a:pt x="32" y="40"/>
                  </a:cubicBezTo>
                  <a:cubicBezTo>
                    <a:pt x="14" y="40"/>
                    <a:pt x="14" y="40"/>
                    <a:pt x="14" y="40"/>
                  </a:cubicBezTo>
                  <a:cubicBezTo>
                    <a:pt x="15" y="38"/>
                    <a:pt x="16" y="36"/>
                    <a:pt x="17" y="34"/>
                  </a:cubicBezTo>
                  <a:cubicBezTo>
                    <a:pt x="27" y="18"/>
                    <a:pt x="45" y="8"/>
                    <a:pt x="64" y="8"/>
                  </a:cubicBezTo>
                  <a:cubicBezTo>
                    <a:pt x="95" y="8"/>
                    <a:pt x="120" y="33"/>
                    <a:pt x="120" y="64"/>
                  </a:cubicBezTo>
                  <a:cubicBezTo>
                    <a:pt x="120" y="95"/>
                    <a:pt x="95" y="120"/>
                    <a:pt x="64" y="120"/>
                  </a:cubicBezTo>
                  <a:cubicBezTo>
                    <a:pt x="33" y="120"/>
                    <a:pt x="8" y="95"/>
                    <a:pt x="8" y="64"/>
                  </a:cubicBezTo>
                  <a:cubicBezTo>
                    <a:pt x="0" y="64"/>
                    <a:pt x="0" y="64"/>
                    <a:pt x="0" y="64"/>
                  </a:cubicBezTo>
                  <a:cubicBezTo>
                    <a:pt x="0" y="99"/>
                    <a:pt x="29" y="128"/>
                    <a:pt x="64" y="128"/>
                  </a:cubicBezTo>
                  <a:cubicBezTo>
                    <a:pt x="100" y="128"/>
                    <a:pt x="128" y="99"/>
                    <a:pt x="128" y="64"/>
                  </a:cubicBezTo>
                  <a:cubicBezTo>
                    <a:pt x="128" y="29"/>
                    <a:pt x="100" y="0"/>
                    <a:pt x="6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27"/>
            <p:cNvSpPr>
              <a:spLocks noChangeAspect="1" noEditPoints="1"/>
            </p:cNvSpPr>
            <p:nvPr/>
          </p:nvSpPr>
          <p:spPr bwMode="auto">
            <a:xfrm>
              <a:off x="9385515" y="1950177"/>
              <a:ext cx="396766" cy="404649"/>
            </a:xfrm>
            <a:custGeom>
              <a:avLst/>
              <a:gdLst>
                <a:gd name="T0" fmla="*/ 64 w 128"/>
                <a:gd name="T1" fmla="*/ 128 h 128"/>
                <a:gd name="T2" fmla="*/ 0 w 128"/>
                <a:gd name="T3" fmla="*/ 64 h 128"/>
                <a:gd name="T4" fmla="*/ 64 w 128"/>
                <a:gd name="T5" fmla="*/ 0 h 128"/>
                <a:gd name="T6" fmla="*/ 128 w 128"/>
                <a:gd name="T7" fmla="*/ 64 h 128"/>
                <a:gd name="T8" fmla="*/ 64 w 128"/>
                <a:gd name="T9" fmla="*/ 128 h 128"/>
                <a:gd name="T10" fmla="*/ 64 w 128"/>
                <a:gd name="T11" fmla="*/ 8 h 128"/>
                <a:gd name="T12" fmla="*/ 8 w 128"/>
                <a:gd name="T13" fmla="*/ 64 h 128"/>
                <a:gd name="T14" fmla="*/ 64 w 128"/>
                <a:gd name="T15" fmla="*/ 120 h 128"/>
                <a:gd name="T16" fmla="*/ 120 w 128"/>
                <a:gd name="T17" fmla="*/ 64 h 128"/>
                <a:gd name="T18" fmla="*/ 64 w 128"/>
                <a:gd name="T19" fmla="*/ 8 h 128"/>
                <a:gd name="T20" fmla="*/ 90 w 128"/>
                <a:gd name="T21" fmla="*/ 85 h 128"/>
                <a:gd name="T22" fmla="*/ 68 w 128"/>
                <a:gd name="T23" fmla="*/ 62 h 128"/>
                <a:gd name="T24" fmla="*/ 68 w 128"/>
                <a:gd name="T25" fmla="*/ 24 h 128"/>
                <a:gd name="T26" fmla="*/ 60 w 128"/>
                <a:gd name="T27" fmla="*/ 24 h 128"/>
                <a:gd name="T28" fmla="*/ 60 w 128"/>
                <a:gd name="T29" fmla="*/ 66 h 128"/>
                <a:gd name="T30" fmla="*/ 85 w 128"/>
                <a:gd name="T31" fmla="*/ 91 h 128"/>
                <a:gd name="T32" fmla="*/ 90 w 128"/>
                <a:gd name="T33"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 h="128">
                  <a:moveTo>
                    <a:pt x="64" y="128"/>
                  </a:moveTo>
                  <a:cubicBezTo>
                    <a:pt x="28" y="128"/>
                    <a:pt x="0" y="99"/>
                    <a:pt x="0" y="64"/>
                  </a:cubicBezTo>
                  <a:cubicBezTo>
                    <a:pt x="0" y="29"/>
                    <a:pt x="28" y="0"/>
                    <a:pt x="64" y="0"/>
                  </a:cubicBezTo>
                  <a:cubicBezTo>
                    <a:pt x="99" y="0"/>
                    <a:pt x="128" y="29"/>
                    <a:pt x="128" y="64"/>
                  </a:cubicBezTo>
                  <a:cubicBezTo>
                    <a:pt x="128" y="99"/>
                    <a:pt x="99" y="128"/>
                    <a:pt x="64" y="128"/>
                  </a:cubicBezTo>
                  <a:close/>
                  <a:moveTo>
                    <a:pt x="64" y="8"/>
                  </a:moveTo>
                  <a:cubicBezTo>
                    <a:pt x="33" y="8"/>
                    <a:pt x="8" y="33"/>
                    <a:pt x="8" y="64"/>
                  </a:cubicBezTo>
                  <a:cubicBezTo>
                    <a:pt x="8" y="95"/>
                    <a:pt x="33" y="120"/>
                    <a:pt x="64" y="120"/>
                  </a:cubicBezTo>
                  <a:cubicBezTo>
                    <a:pt x="94" y="120"/>
                    <a:pt x="120" y="95"/>
                    <a:pt x="120" y="64"/>
                  </a:cubicBezTo>
                  <a:cubicBezTo>
                    <a:pt x="120" y="33"/>
                    <a:pt x="94" y="8"/>
                    <a:pt x="64" y="8"/>
                  </a:cubicBezTo>
                  <a:close/>
                  <a:moveTo>
                    <a:pt x="90" y="85"/>
                  </a:moveTo>
                  <a:cubicBezTo>
                    <a:pt x="68" y="62"/>
                    <a:pt x="68" y="62"/>
                    <a:pt x="68" y="62"/>
                  </a:cubicBezTo>
                  <a:cubicBezTo>
                    <a:pt x="68" y="24"/>
                    <a:pt x="68" y="24"/>
                    <a:pt x="68" y="24"/>
                  </a:cubicBezTo>
                  <a:cubicBezTo>
                    <a:pt x="60" y="24"/>
                    <a:pt x="60" y="24"/>
                    <a:pt x="60" y="24"/>
                  </a:cubicBezTo>
                  <a:cubicBezTo>
                    <a:pt x="60" y="66"/>
                    <a:pt x="60" y="66"/>
                    <a:pt x="60" y="66"/>
                  </a:cubicBezTo>
                  <a:cubicBezTo>
                    <a:pt x="85" y="91"/>
                    <a:pt x="85" y="91"/>
                    <a:pt x="85" y="91"/>
                  </a:cubicBezTo>
                  <a:lnTo>
                    <a:pt x="90" y="8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28"/>
            <p:cNvSpPr>
              <a:spLocks noChangeAspect="1" noEditPoints="1"/>
            </p:cNvSpPr>
            <p:nvPr/>
          </p:nvSpPr>
          <p:spPr bwMode="auto">
            <a:xfrm>
              <a:off x="4918904" y="1950177"/>
              <a:ext cx="422068" cy="404649"/>
            </a:xfrm>
            <a:custGeom>
              <a:avLst/>
              <a:gdLst>
                <a:gd name="T0" fmla="*/ 127 w 133"/>
                <a:gd name="T1" fmla="*/ 64 h 125"/>
                <a:gd name="T2" fmla="*/ 123 w 133"/>
                <a:gd name="T3" fmla="*/ 44 h 125"/>
                <a:gd name="T4" fmla="*/ 123 w 133"/>
                <a:gd name="T5" fmla="*/ 7 h 125"/>
                <a:gd name="T6" fmla="*/ 105 w 133"/>
                <a:gd name="T7" fmla="*/ 0 h 125"/>
                <a:gd name="T8" fmla="*/ 87 w 133"/>
                <a:gd name="T9" fmla="*/ 7 h 125"/>
                <a:gd name="T10" fmla="*/ 67 w 133"/>
                <a:gd name="T11" fmla="*/ 4 h 125"/>
                <a:gd name="T12" fmla="*/ 47 w 133"/>
                <a:gd name="T13" fmla="*/ 7 h 125"/>
                <a:gd name="T14" fmla="*/ 29 w 133"/>
                <a:gd name="T15" fmla="*/ 0 h 125"/>
                <a:gd name="T16" fmla="*/ 10 w 133"/>
                <a:gd name="T17" fmla="*/ 7 h 125"/>
                <a:gd name="T18" fmla="*/ 10 w 133"/>
                <a:gd name="T19" fmla="*/ 44 h 125"/>
                <a:gd name="T20" fmla="*/ 7 w 133"/>
                <a:gd name="T21" fmla="*/ 64 h 125"/>
                <a:gd name="T22" fmla="*/ 22 w 133"/>
                <a:gd name="T23" fmla="*/ 103 h 125"/>
                <a:gd name="T24" fmla="*/ 8 w 133"/>
                <a:gd name="T25" fmla="*/ 117 h 125"/>
                <a:gd name="T26" fmla="*/ 14 w 133"/>
                <a:gd name="T27" fmla="*/ 123 h 125"/>
                <a:gd name="T28" fmla="*/ 27 w 133"/>
                <a:gd name="T29" fmla="*/ 109 h 125"/>
                <a:gd name="T30" fmla="*/ 67 w 133"/>
                <a:gd name="T31" fmla="*/ 124 h 125"/>
                <a:gd name="T32" fmla="*/ 106 w 133"/>
                <a:gd name="T33" fmla="*/ 109 h 125"/>
                <a:gd name="T34" fmla="*/ 122 w 133"/>
                <a:gd name="T35" fmla="*/ 125 h 125"/>
                <a:gd name="T36" fmla="*/ 128 w 133"/>
                <a:gd name="T37" fmla="*/ 119 h 125"/>
                <a:gd name="T38" fmla="*/ 112 w 133"/>
                <a:gd name="T39" fmla="*/ 103 h 125"/>
                <a:gd name="T40" fmla="*/ 127 w 133"/>
                <a:gd name="T41" fmla="*/ 64 h 125"/>
                <a:gd name="T42" fmla="*/ 105 w 133"/>
                <a:gd name="T43" fmla="*/ 8 h 125"/>
                <a:gd name="T44" fmla="*/ 117 w 133"/>
                <a:gd name="T45" fmla="*/ 13 h 125"/>
                <a:gd name="T46" fmla="*/ 120 w 133"/>
                <a:gd name="T47" fmla="*/ 36 h 125"/>
                <a:gd name="T48" fmla="*/ 95 w 133"/>
                <a:gd name="T49" fmla="*/ 11 h 125"/>
                <a:gd name="T50" fmla="*/ 105 w 133"/>
                <a:gd name="T51" fmla="*/ 8 h 125"/>
                <a:gd name="T52" fmla="*/ 16 w 133"/>
                <a:gd name="T53" fmla="*/ 13 h 125"/>
                <a:gd name="T54" fmla="*/ 29 w 133"/>
                <a:gd name="T55" fmla="*/ 8 h 125"/>
                <a:gd name="T56" fmla="*/ 39 w 133"/>
                <a:gd name="T57" fmla="*/ 11 h 125"/>
                <a:gd name="T58" fmla="*/ 14 w 133"/>
                <a:gd name="T59" fmla="*/ 36 h 125"/>
                <a:gd name="T60" fmla="*/ 16 w 133"/>
                <a:gd name="T61" fmla="*/ 13 h 125"/>
                <a:gd name="T62" fmla="*/ 67 w 133"/>
                <a:gd name="T63" fmla="*/ 116 h 125"/>
                <a:gd name="T64" fmla="*/ 15 w 133"/>
                <a:gd name="T65" fmla="*/ 64 h 125"/>
                <a:gd name="T66" fmla="*/ 67 w 133"/>
                <a:gd name="T67" fmla="*/ 12 h 125"/>
                <a:gd name="T68" fmla="*/ 119 w 133"/>
                <a:gd name="T69" fmla="*/ 64 h 125"/>
                <a:gd name="T70" fmla="*/ 67 w 133"/>
                <a:gd name="T71" fmla="*/ 116 h 125"/>
                <a:gd name="T72" fmla="*/ 71 w 133"/>
                <a:gd name="T73" fmla="*/ 62 h 125"/>
                <a:gd name="T74" fmla="*/ 94 w 133"/>
                <a:gd name="T75" fmla="*/ 85 h 125"/>
                <a:gd name="T76" fmla="*/ 88 w 133"/>
                <a:gd name="T77" fmla="*/ 91 h 125"/>
                <a:gd name="T78" fmla="*/ 63 w 133"/>
                <a:gd name="T79" fmla="*/ 65 h 125"/>
                <a:gd name="T80" fmla="*/ 63 w 133"/>
                <a:gd name="T81" fmla="*/ 28 h 125"/>
                <a:gd name="T82" fmla="*/ 71 w 133"/>
                <a:gd name="T83" fmla="*/ 28 h 125"/>
                <a:gd name="T84" fmla="*/ 71 w 133"/>
                <a:gd name="T85"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 h="125">
                  <a:moveTo>
                    <a:pt x="127" y="64"/>
                  </a:moveTo>
                  <a:cubicBezTo>
                    <a:pt x="127" y="57"/>
                    <a:pt x="125" y="50"/>
                    <a:pt x="123" y="44"/>
                  </a:cubicBezTo>
                  <a:cubicBezTo>
                    <a:pt x="133" y="34"/>
                    <a:pt x="133" y="17"/>
                    <a:pt x="123" y="7"/>
                  </a:cubicBezTo>
                  <a:cubicBezTo>
                    <a:pt x="118" y="2"/>
                    <a:pt x="112" y="0"/>
                    <a:pt x="105" y="0"/>
                  </a:cubicBezTo>
                  <a:cubicBezTo>
                    <a:pt x="98" y="0"/>
                    <a:pt x="91" y="2"/>
                    <a:pt x="87" y="7"/>
                  </a:cubicBezTo>
                  <a:cubicBezTo>
                    <a:pt x="80" y="5"/>
                    <a:pt x="74" y="4"/>
                    <a:pt x="67" y="4"/>
                  </a:cubicBezTo>
                  <a:cubicBezTo>
                    <a:pt x="60" y="4"/>
                    <a:pt x="53" y="5"/>
                    <a:pt x="47" y="7"/>
                  </a:cubicBezTo>
                  <a:cubicBezTo>
                    <a:pt x="42" y="2"/>
                    <a:pt x="36" y="0"/>
                    <a:pt x="29" y="0"/>
                  </a:cubicBezTo>
                  <a:cubicBezTo>
                    <a:pt x="22" y="0"/>
                    <a:pt x="15" y="2"/>
                    <a:pt x="10" y="7"/>
                  </a:cubicBezTo>
                  <a:cubicBezTo>
                    <a:pt x="0" y="17"/>
                    <a:pt x="0" y="34"/>
                    <a:pt x="10" y="44"/>
                  </a:cubicBezTo>
                  <a:cubicBezTo>
                    <a:pt x="8" y="50"/>
                    <a:pt x="7" y="57"/>
                    <a:pt x="7" y="64"/>
                  </a:cubicBezTo>
                  <a:cubicBezTo>
                    <a:pt x="7" y="79"/>
                    <a:pt x="12" y="93"/>
                    <a:pt x="22" y="103"/>
                  </a:cubicBezTo>
                  <a:cubicBezTo>
                    <a:pt x="8" y="117"/>
                    <a:pt x="8" y="117"/>
                    <a:pt x="8" y="117"/>
                  </a:cubicBezTo>
                  <a:cubicBezTo>
                    <a:pt x="14" y="123"/>
                    <a:pt x="14" y="123"/>
                    <a:pt x="14" y="123"/>
                  </a:cubicBezTo>
                  <a:cubicBezTo>
                    <a:pt x="27" y="109"/>
                    <a:pt x="27" y="109"/>
                    <a:pt x="27" y="109"/>
                  </a:cubicBezTo>
                  <a:cubicBezTo>
                    <a:pt x="38" y="118"/>
                    <a:pt x="52" y="124"/>
                    <a:pt x="67" y="124"/>
                  </a:cubicBezTo>
                  <a:cubicBezTo>
                    <a:pt x="82" y="124"/>
                    <a:pt x="96" y="118"/>
                    <a:pt x="106" y="109"/>
                  </a:cubicBezTo>
                  <a:cubicBezTo>
                    <a:pt x="122" y="125"/>
                    <a:pt x="122" y="125"/>
                    <a:pt x="122" y="125"/>
                  </a:cubicBezTo>
                  <a:cubicBezTo>
                    <a:pt x="128" y="119"/>
                    <a:pt x="128" y="119"/>
                    <a:pt x="128" y="119"/>
                  </a:cubicBezTo>
                  <a:cubicBezTo>
                    <a:pt x="112" y="103"/>
                    <a:pt x="112" y="103"/>
                    <a:pt x="112" y="103"/>
                  </a:cubicBezTo>
                  <a:cubicBezTo>
                    <a:pt x="121" y="93"/>
                    <a:pt x="127" y="79"/>
                    <a:pt x="127" y="64"/>
                  </a:cubicBezTo>
                  <a:close/>
                  <a:moveTo>
                    <a:pt x="105" y="8"/>
                  </a:moveTo>
                  <a:cubicBezTo>
                    <a:pt x="110" y="8"/>
                    <a:pt x="114" y="10"/>
                    <a:pt x="117" y="13"/>
                  </a:cubicBezTo>
                  <a:cubicBezTo>
                    <a:pt x="124" y="19"/>
                    <a:pt x="124" y="29"/>
                    <a:pt x="120" y="36"/>
                  </a:cubicBezTo>
                  <a:cubicBezTo>
                    <a:pt x="114" y="25"/>
                    <a:pt x="105" y="16"/>
                    <a:pt x="95" y="11"/>
                  </a:cubicBezTo>
                  <a:cubicBezTo>
                    <a:pt x="98" y="9"/>
                    <a:pt x="101" y="8"/>
                    <a:pt x="105" y="8"/>
                  </a:cubicBezTo>
                  <a:close/>
                  <a:moveTo>
                    <a:pt x="16" y="13"/>
                  </a:moveTo>
                  <a:cubicBezTo>
                    <a:pt x="19" y="10"/>
                    <a:pt x="24" y="8"/>
                    <a:pt x="29" y="8"/>
                  </a:cubicBezTo>
                  <a:cubicBezTo>
                    <a:pt x="32" y="8"/>
                    <a:pt x="36" y="9"/>
                    <a:pt x="39" y="11"/>
                  </a:cubicBezTo>
                  <a:cubicBezTo>
                    <a:pt x="28" y="16"/>
                    <a:pt x="19" y="25"/>
                    <a:pt x="14" y="36"/>
                  </a:cubicBezTo>
                  <a:cubicBezTo>
                    <a:pt x="9" y="29"/>
                    <a:pt x="10" y="19"/>
                    <a:pt x="16" y="13"/>
                  </a:cubicBezTo>
                  <a:close/>
                  <a:moveTo>
                    <a:pt x="67" y="116"/>
                  </a:moveTo>
                  <a:cubicBezTo>
                    <a:pt x="38" y="116"/>
                    <a:pt x="15" y="92"/>
                    <a:pt x="15" y="64"/>
                  </a:cubicBezTo>
                  <a:cubicBezTo>
                    <a:pt x="15" y="35"/>
                    <a:pt x="38" y="12"/>
                    <a:pt x="67" y="12"/>
                  </a:cubicBezTo>
                  <a:cubicBezTo>
                    <a:pt x="95" y="12"/>
                    <a:pt x="119" y="35"/>
                    <a:pt x="119" y="64"/>
                  </a:cubicBezTo>
                  <a:cubicBezTo>
                    <a:pt x="119" y="92"/>
                    <a:pt x="95" y="116"/>
                    <a:pt x="67" y="116"/>
                  </a:cubicBezTo>
                  <a:close/>
                  <a:moveTo>
                    <a:pt x="71" y="62"/>
                  </a:moveTo>
                  <a:cubicBezTo>
                    <a:pt x="94" y="85"/>
                    <a:pt x="94" y="85"/>
                    <a:pt x="94" y="85"/>
                  </a:cubicBezTo>
                  <a:cubicBezTo>
                    <a:pt x="88" y="91"/>
                    <a:pt x="88" y="91"/>
                    <a:pt x="88" y="91"/>
                  </a:cubicBezTo>
                  <a:cubicBezTo>
                    <a:pt x="63" y="65"/>
                    <a:pt x="63" y="65"/>
                    <a:pt x="63" y="65"/>
                  </a:cubicBezTo>
                  <a:cubicBezTo>
                    <a:pt x="63" y="28"/>
                    <a:pt x="63" y="28"/>
                    <a:pt x="63" y="28"/>
                  </a:cubicBezTo>
                  <a:cubicBezTo>
                    <a:pt x="71" y="28"/>
                    <a:pt x="71" y="28"/>
                    <a:pt x="71" y="28"/>
                  </a:cubicBezTo>
                  <a:lnTo>
                    <a:pt x="71" y="6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3"/>
            <p:cNvSpPr>
              <a:spLocks noChangeAspect="1" noEditPoints="1"/>
            </p:cNvSpPr>
            <p:nvPr/>
          </p:nvSpPr>
          <p:spPr bwMode="auto">
            <a:xfrm>
              <a:off x="3225155" y="4181885"/>
              <a:ext cx="372334" cy="318943"/>
            </a:xfrm>
            <a:custGeom>
              <a:avLst/>
              <a:gdLst>
                <a:gd name="T0" fmla="*/ 189 w 265"/>
                <a:gd name="T1" fmla="*/ 0 h 227"/>
                <a:gd name="T2" fmla="*/ 0 w 265"/>
                <a:gd name="T3" fmla="*/ 0 h 227"/>
                <a:gd name="T4" fmla="*/ 0 w 265"/>
                <a:gd name="T5" fmla="*/ 133 h 227"/>
                <a:gd name="T6" fmla="*/ 19 w 265"/>
                <a:gd name="T7" fmla="*/ 133 h 227"/>
                <a:gd name="T8" fmla="*/ 19 w 265"/>
                <a:gd name="T9" fmla="*/ 189 h 227"/>
                <a:gd name="T10" fmla="*/ 76 w 265"/>
                <a:gd name="T11" fmla="*/ 133 h 227"/>
                <a:gd name="T12" fmla="*/ 76 w 265"/>
                <a:gd name="T13" fmla="*/ 171 h 227"/>
                <a:gd name="T14" fmla="*/ 189 w 265"/>
                <a:gd name="T15" fmla="*/ 171 h 227"/>
                <a:gd name="T16" fmla="*/ 246 w 265"/>
                <a:gd name="T17" fmla="*/ 227 h 227"/>
                <a:gd name="T18" fmla="*/ 246 w 265"/>
                <a:gd name="T19" fmla="*/ 171 h 227"/>
                <a:gd name="T20" fmla="*/ 265 w 265"/>
                <a:gd name="T21" fmla="*/ 171 h 227"/>
                <a:gd name="T22" fmla="*/ 265 w 265"/>
                <a:gd name="T23" fmla="*/ 38 h 227"/>
                <a:gd name="T24" fmla="*/ 189 w 265"/>
                <a:gd name="T25" fmla="*/ 38 h 227"/>
                <a:gd name="T26" fmla="*/ 189 w 265"/>
                <a:gd name="T27" fmla="*/ 0 h 227"/>
                <a:gd name="T28" fmla="*/ 66 w 265"/>
                <a:gd name="T29" fmla="*/ 114 h 227"/>
                <a:gd name="T30" fmla="*/ 62 w 265"/>
                <a:gd name="T31" fmla="*/ 119 h 227"/>
                <a:gd name="T32" fmla="*/ 38 w 265"/>
                <a:gd name="T33" fmla="*/ 142 h 227"/>
                <a:gd name="T34" fmla="*/ 38 w 265"/>
                <a:gd name="T35" fmla="*/ 133 h 227"/>
                <a:gd name="T36" fmla="*/ 38 w 265"/>
                <a:gd name="T37" fmla="*/ 114 h 227"/>
                <a:gd name="T38" fmla="*/ 19 w 265"/>
                <a:gd name="T39" fmla="*/ 114 h 227"/>
                <a:gd name="T40" fmla="*/ 19 w 265"/>
                <a:gd name="T41" fmla="*/ 19 h 227"/>
                <a:gd name="T42" fmla="*/ 170 w 265"/>
                <a:gd name="T43" fmla="*/ 19 h 227"/>
                <a:gd name="T44" fmla="*/ 170 w 265"/>
                <a:gd name="T45" fmla="*/ 114 h 227"/>
                <a:gd name="T46" fmla="*/ 76 w 265"/>
                <a:gd name="T47" fmla="*/ 114 h 227"/>
                <a:gd name="T48" fmla="*/ 66 w 265"/>
                <a:gd name="T49" fmla="*/ 114 h 227"/>
                <a:gd name="T50" fmla="*/ 246 w 265"/>
                <a:gd name="T51" fmla="*/ 57 h 227"/>
                <a:gd name="T52" fmla="*/ 246 w 265"/>
                <a:gd name="T53" fmla="*/ 152 h 227"/>
                <a:gd name="T54" fmla="*/ 227 w 265"/>
                <a:gd name="T55" fmla="*/ 152 h 227"/>
                <a:gd name="T56" fmla="*/ 227 w 265"/>
                <a:gd name="T57" fmla="*/ 171 h 227"/>
                <a:gd name="T58" fmla="*/ 227 w 265"/>
                <a:gd name="T59" fmla="*/ 180 h 227"/>
                <a:gd name="T60" fmla="*/ 201 w 265"/>
                <a:gd name="T61" fmla="*/ 156 h 227"/>
                <a:gd name="T62" fmla="*/ 196 w 265"/>
                <a:gd name="T63" fmla="*/ 152 h 227"/>
                <a:gd name="T64" fmla="*/ 189 w 265"/>
                <a:gd name="T65" fmla="*/ 152 h 227"/>
                <a:gd name="T66" fmla="*/ 95 w 265"/>
                <a:gd name="T67" fmla="*/ 152 h 227"/>
                <a:gd name="T68" fmla="*/ 95 w 265"/>
                <a:gd name="T69" fmla="*/ 133 h 227"/>
                <a:gd name="T70" fmla="*/ 189 w 265"/>
                <a:gd name="T71" fmla="*/ 133 h 227"/>
                <a:gd name="T72" fmla="*/ 189 w 265"/>
                <a:gd name="T73" fmla="*/ 57 h 227"/>
                <a:gd name="T74" fmla="*/ 246 w 265"/>
                <a:gd name="T75" fmla="*/ 5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5" h="227">
                  <a:moveTo>
                    <a:pt x="189" y="0"/>
                  </a:moveTo>
                  <a:lnTo>
                    <a:pt x="0" y="0"/>
                  </a:lnTo>
                  <a:lnTo>
                    <a:pt x="0" y="133"/>
                  </a:lnTo>
                  <a:lnTo>
                    <a:pt x="19" y="133"/>
                  </a:lnTo>
                  <a:lnTo>
                    <a:pt x="19" y="189"/>
                  </a:lnTo>
                  <a:lnTo>
                    <a:pt x="76" y="133"/>
                  </a:lnTo>
                  <a:lnTo>
                    <a:pt x="76" y="171"/>
                  </a:lnTo>
                  <a:lnTo>
                    <a:pt x="189" y="171"/>
                  </a:lnTo>
                  <a:lnTo>
                    <a:pt x="246" y="227"/>
                  </a:lnTo>
                  <a:lnTo>
                    <a:pt x="246" y="171"/>
                  </a:lnTo>
                  <a:lnTo>
                    <a:pt x="265" y="171"/>
                  </a:lnTo>
                  <a:lnTo>
                    <a:pt x="265" y="38"/>
                  </a:lnTo>
                  <a:lnTo>
                    <a:pt x="189" y="38"/>
                  </a:lnTo>
                  <a:lnTo>
                    <a:pt x="189" y="0"/>
                  </a:lnTo>
                  <a:close/>
                  <a:moveTo>
                    <a:pt x="66" y="114"/>
                  </a:moveTo>
                  <a:lnTo>
                    <a:pt x="62" y="119"/>
                  </a:lnTo>
                  <a:lnTo>
                    <a:pt x="38" y="142"/>
                  </a:lnTo>
                  <a:lnTo>
                    <a:pt x="38" y="133"/>
                  </a:lnTo>
                  <a:lnTo>
                    <a:pt x="38" y="114"/>
                  </a:lnTo>
                  <a:lnTo>
                    <a:pt x="19" y="114"/>
                  </a:lnTo>
                  <a:lnTo>
                    <a:pt x="19" y="19"/>
                  </a:lnTo>
                  <a:lnTo>
                    <a:pt x="170" y="19"/>
                  </a:lnTo>
                  <a:lnTo>
                    <a:pt x="170" y="114"/>
                  </a:lnTo>
                  <a:lnTo>
                    <a:pt x="76" y="114"/>
                  </a:lnTo>
                  <a:lnTo>
                    <a:pt x="66" y="114"/>
                  </a:lnTo>
                  <a:close/>
                  <a:moveTo>
                    <a:pt x="246" y="57"/>
                  </a:moveTo>
                  <a:lnTo>
                    <a:pt x="246" y="152"/>
                  </a:lnTo>
                  <a:lnTo>
                    <a:pt x="227" y="152"/>
                  </a:lnTo>
                  <a:lnTo>
                    <a:pt x="227" y="171"/>
                  </a:lnTo>
                  <a:lnTo>
                    <a:pt x="227" y="180"/>
                  </a:lnTo>
                  <a:lnTo>
                    <a:pt x="201" y="156"/>
                  </a:lnTo>
                  <a:lnTo>
                    <a:pt x="196" y="152"/>
                  </a:lnTo>
                  <a:lnTo>
                    <a:pt x="189" y="152"/>
                  </a:lnTo>
                  <a:lnTo>
                    <a:pt x="95" y="152"/>
                  </a:lnTo>
                  <a:lnTo>
                    <a:pt x="95" y="133"/>
                  </a:lnTo>
                  <a:lnTo>
                    <a:pt x="189" y="133"/>
                  </a:lnTo>
                  <a:lnTo>
                    <a:pt x="189" y="57"/>
                  </a:lnTo>
                  <a:lnTo>
                    <a:pt x="246" y="5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6"/>
            <p:cNvSpPr>
              <a:spLocks noChangeAspect="1" noEditPoints="1"/>
            </p:cNvSpPr>
            <p:nvPr/>
          </p:nvSpPr>
          <p:spPr bwMode="auto">
            <a:xfrm>
              <a:off x="4149261" y="4174860"/>
              <a:ext cx="345638" cy="332993"/>
            </a:xfrm>
            <a:custGeom>
              <a:avLst/>
              <a:gdLst>
                <a:gd name="T0" fmla="*/ 88 w 104"/>
                <a:gd name="T1" fmla="*/ 34 h 100"/>
                <a:gd name="T2" fmla="*/ 52 w 104"/>
                <a:gd name="T3" fmla="*/ 0 h 100"/>
                <a:gd name="T4" fmla="*/ 16 w 104"/>
                <a:gd name="T5" fmla="*/ 34 h 100"/>
                <a:gd name="T6" fmla="*/ 0 w 104"/>
                <a:gd name="T7" fmla="*/ 64 h 100"/>
                <a:gd name="T8" fmla="*/ 36 w 104"/>
                <a:gd name="T9" fmla="*/ 100 h 100"/>
                <a:gd name="T10" fmla="*/ 52 w 104"/>
                <a:gd name="T11" fmla="*/ 96 h 100"/>
                <a:gd name="T12" fmla="*/ 68 w 104"/>
                <a:gd name="T13" fmla="*/ 100 h 100"/>
                <a:gd name="T14" fmla="*/ 104 w 104"/>
                <a:gd name="T15" fmla="*/ 64 h 100"/>
                <a:gd name="T16" fmla="*/ 88 w 104"/>
                <a:gd name="T17" fmla="*/ 34 h 100"/>
                <a:gd name="T18" fmla="*/ 71 w 104"/>
                <a:gd name="T19" fmla="*/ 56 h 100"/>
                <a:gd name="T20" fmla="*/ 60 w 104"/>
                <a:gd name="T21" fmla="*/ 37 h 100"/>
                <a:gd name="T22" fmla="*/ 68 w 104"/>
                <a:gd name="T23" fmla="*/ 36 h 100"/>
                <a:gd name="T24" fmla="*/ 80 w 104"/>
                <a:gd name="T25" fmla="*/ 38 h 100"/>
                <a:gd name="T26" fmla="*/ 71 w 104"/>
                <a:gd name="T27" fmla="*/ 56 h 100"/>
                <a:gd name="T28" fmla="*/ 52 w 104"/>
                <a:gd name="T29" fmla="*/ 87 h 100"/>
                <a:gd name="T30" fmla="*/ 41 w 104"/>
                <a:gd name="T31" fmla="*/ 70 h 100"/>
                <a:gd name="T32" fmla="*/ 52 w 104"/>
                <a:gd name="T33" fmla="*/ 72 h 100"/>
                <a:gd name="T34" fmla="*/ 63 w 104"/>
                <a:gd name="T35" fmla="*/ 70 h 100"/>
                <a:gd name="T36" fmla="*/ 52 w 104"/>
                <a:gd name="T37" fmla="*/ 87 h 100"/>
                <a:gd name="T38" fmla="*/ 24 w 104"/>
                <a:gd name="T39" fmla="*/ 38 h 100"/>
                <a:gd name="T40" fmla="*/ 36 w 104"/>
                <a:gd name="T41" fmla="*/ 36 h 100"/>
                <a:gd name="T42" fmla="*/ 44 w 104"/>
                <a:gd name="T43" fmla="*/ 37 h 100"/>
                <a:gd name="T44" fmla="*/ 33 w 104"/>
                <a:gd name="T45" fmla="*/ 56 h 100"/>
                <a:gd name="T46" fmla="*/ 24 w 104"/>
                <a:gd name="T47" fmla="*/ 38 h 100"/>
                <a:gd name="T48" fmla="*/ 52 w 104"/>
                <a:gd name="T49" fmla="*/ 64 h 100"/>
                <a:gd name="T50" fmla="*/ 40 w 104"/>
                <a:gd name="T51" fmla="*/ 61 h 100"/>
                <a:gd name="T52" fmla="*/ 52 w 104"/>
                <a:gd name="T53" fmla="*/ 41 h 100"/>
                <a:gd name="T54" fmla="*/ 64 w 104"/>
                <a:gd name="T55" fmla="*/ 61 h 100"/>
                <a:gd name="T56" fmla="*/ 52 w 104"/>
                <a:gd name="T57" fmla="*/ 64 h 100"/>
                <a:gd name="T58" fmla="*/ 52 w 104"/>
                <a:gd name="T59" fmla="*/ 8 h 100"/>
                <a:gd name="T60" fmla="*/ 79 w 104"/>
                <a:gd name="T61" fmla="*/ 30 h 100"/>
                <a:gd name="T62" fmla="*/ 68 w 104"/>
                <a:gd name="T63" fmla="*/ 28 h 100"/>
                <a:gd name="T64" fmla="*/ 52 w 104"/>
                <a:gd name="T65" fmla="*/ 31 h 100"/>
                <a:gd name="T66" fmla="*/ 36 w 104"/>
                <a:gd name="T67" fmla="*/ 28 h 100"/>
                <a:gd name="T68" fmla="*/ 25 w 104"/>
                <a:gd name="T69" fmla="*/ 30 h 100"/>
                <a:gd name="T70" fmla="*/ 52 w 104"/>
                <a:gd name="T71" fmla="*/ 8 h 100"/>
                <a:gd name="T72" fmla="*/ 36 w 104"/>
                <a:gd name="T73" fmla="*/ 92 h 100"/>
                <a:gd name="T74" fmla="*/ 8 w 104"/>
                <a:gd name="T75" fmla="*/ 64 h 100"/>
                <a:gd name="T76" fmla="*/ 17 w 104"/>
                <a:gd name="T77" fmla="*/ 43 h 100"/>
                <a:gd name="T78" fmla="*/ 32 w 104"/>
                <a:gd name="T79" fmla="*/ 66 h 100"/>
                <a:gd name="T80" fmla="*/ 44 w 104"/>
                <a:gd name="T81" fmla="*/ 91 h 100"/>
                <a:gd name="T82" fmla="*/ 36 w 104"/>
                <a:gd name="T83" fmla="*/ 92 h 100"/>
                <a:gd name="T84" fmla="*/ 68 w 104"/>
                <a:gd name="T85" fmla="*/ 92 h 100"/>
                <a:gd name="T86" fmla="*/ 60 w 104"/>
                <a:gd name="T87" fmla="*/ 91 h 100"/>
                <a:gd name="T88" fmla="*/ 72 w 104"/>
                <a:gd name="T89" fmla="*/ 66 h 100"/>
                <a:gd name="T90" fmla="*/ 87 w 104"/>
                <a:gd name="T91" fmla="*/ 43 h 100"/>
                <a:gd name="T92" fmla="*/ 96 w 104"/>
                <a:gd name="T93" fmla="*/ 64 h 100"/>
                <a:gd name="T94" fmla="*/ 68 w 104"/>
                <a:gd name="T95"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100">
                  <a:moveTo>
                    <a:pt x="88" y="34"/>
                  </a:moveTo>
                  <a:cubicBezTo>
                    <a:pt x="87" y="15"/>
                    <a:pt x="71" y="0"/>
                    <a:pt x="52" y="0"/>
                  </a:cubicBezTo>
                  <a:cubicBezTo>
                    <a:pt x="33" y="0"/>
                    <a:pt x="17" y="15"/>
                    <a:pt x="16" y="34"/>
                  </a:cubicBezTo>
                  <a:cubicBezTo>
                    <a:pt x="6" y="40"/>
                    <a:pt x="0" y="51"/>
                    <a:pt x="0" y="64"/>
                  </a:cubicBezTo>
                  <a:cubicBezTo>
                    <a:pt x="0" y="84"/>
                    <a:pt x="16" y="100"/>
                    <a:pt x="36" y="100"/>
                  </a:cubicBezTo>
                  <a:cubicBezTo>
                    <a:pt x="42" y="100"/>
                    <a:pt x="47" y="98"/>
                    <a:pt x="52" y="96"/>
                  </a:cubicBezTo>
                  <a:cubicBezTo>
                    <a:pt x="57" y="98"/>
                    <a:pt x="62" y="100"/>
                    <a:pt x="68" y="100"/>
                  </a:cubicBezTo>
                  <a:cubicBezTo>
                    <a:pt x="88" y="100"/>
                    <a:pt x="104" y="84"/>
                    <a:pt x="104" y="64"/>
                  </a:cubicBezTo>
                  <a:cubicBezTo>
                    <a:pt x="104" y="51"/>
                    <a:pt x="98" y="40"/>
                    <a:pt x="88" y="34"/>
                  </a:cubicBezTo>
                  <a:close/>
                  <a:moveTo>
                    <a:pt x="71" y="56"/>
                  </a:moveTo>
                  <a:cubicBezTo>
                    <a:pt x="70" y="49"/>
                    <a:pt x="66" y="42"/>
                    <a:pt x="60" y="37"/>
                  </a:cubicBezTo>
                  <a:cubicBezTo>
                    <a:pt x="62" y="36"/>
                    <a:pt x="65" y="36"/>
                    <a:pt x="68" y="36"/>
                  </a:cubicBezTo>
                  <a:cubicBezTo>
                    <a:pt x="72" y="36"/>
                    <a:pt x="76" y="37"/>
                    <a:pt x="80" y="38"/>
                  </a:cubicBezTo>
                  <a:cubicBezTo>
                    <a:pt x="79" y="45"/>
                    <a:pt x="76" y="52"/>
                    <a:pt x="71" y="56"/>
                  </a:cubicBezTo>
                  <a:close/>
                  <a:moveTo>
                    <a:pt x="52" y="87"/>
                  </a:moveTo>
                  <a:cubicBezTo>
                    <a:pt x="46" y="83"/>
                    <a:pt x="42" y="77"/>
                    <a:pt x="41" y="70"/>
                  </a:cubicBezTo>
                  <a:cubicBezTo>
                    <a:pt x="44" y="71"/>
                    <a:pt x="48" y="72"/>
                    <a:pt x="52" y="72"/>
                  </a:cubicBezTo>
                  <a:cubicBezTo>
                    <a:pt x="56" y="72"/>
                    <a:pt x="60" y="71"/>
                    <a:pt x="63" y="70"/>
                  </a:cubicBezTo>
                  <a:cubicBezTo>
                    <a:pt x="62" y="77"/>
                    <a:pt x="58" y="83"/>
                    <a:pt x="52" y="87"/>
                  </a:cubicBezTo>
                  <a:close/>
                  <a:moveTo>
                    <a:pt x="24" y="38"/>
                  </a:moveTo>
                  <a:cubicBezTo>
                    <a:pt x="28" y="37"/>
                    <a:pt x="32" y="36"/>
                    <a:pt x="36" y="36"/>
                  </a:cubicBezTo>
                  <a:cubicBezTo>
                    <a:pt x="39" y="36"/>
                    <a:pt x="41" y="36"/>
                    <a:pt x="44" y="37"/>
                  </a:cubicBezTo>
                  <a:cubicBezTo>
                    <a:pt x="38" y="42"/>
                    <a:pt x="34" y="49"/>
                    <a:pt x="33" y="56"/>
                  </a:cubicBezTo>
                  <a:cubicBezTo>
                    <a:pt x="28" y="52"/>
                    <a:pt x="25" y="45"/>
                    <a:pt x="24" y="38"/>
                  </a:cubicBezTo>
                  <a:close/>
                  <a:moveTo>
                    <a:pt x="52" y="64"/>
                  </a:moveTo>
                  <a:cubicBezTo>
                    <a:pt x="48" y="64"/>
                    <a:pt x="44" y="63"/>
                    <a:pt x="40" y="61"/>
                  </a:cubicBezTo>
                  <a:cubicBezTo>
                    <a:pt x="41" y="53"/>
                    <a:pt x="45" y="45"/>
                    <a:pt x="52" y="41"/>
                  </a:cubicBezTo>
                  <a:cubicBezTo>
                    <a:pt x="59" y="45"/>
                    <a:pt x="63" y="53"/>
                    <a:pt x="64" y="61"/>
                  </a:cubicBezTo>
                  <a:cubicBezTo>
                    <a:pt x="60" y="63"/>
                    <a:pt x="56" y="64"/>
                    <a:pt x="52" y="64"/>
                  </a:cubicBezTo>
                  <a:close/>
                  <a:moveTo>
                    <a:pt x="52" y="8"/>
                  </a:moveTo>
                  <a:cubicBezTo>
                    <a:pt x="65" y="8"/>
                    <a:pt x="76" y="17"/>
                    <a:pt x="79" y="30"/>
                  </a:cubicBezTo>
                  <a:cubicBezTo>
                    <a:pt x="76" y="28"/>
                    <a:pt x="72" y="28"/>
                    <a:pt x="68" y="28"/>
                  </a:cubicBezTo>
                  <a:cubicBezTo>
                    <a:pt x="62" y="28"/>
                    <a:pt x="57" y="29"/>
                    <a:pt x="52" y="31"/>
                  </a:cubicBezTo>
                  <a:cubicBezTo>
                    <a:pt x="47" y="29"/>
                    <a:pt x="42" y="28"/>
                    <a:pt x="36" y="28"/>
                  </a:cubicBezTo>
                  <a:cubicBezTo>
                    <a:pt x="32" y="28"/>
                    <a:pt x="28" y="28"/>
                    <a:pt x="25" y="30"/>
                  </a:cubicBezTo>
                  <a:cubicBezTo>
                    <a:pt x="28" y="17"/>
                    <a:pt x="39" y="8"/>
                    <a:pt x="52" y="8"/>
                  </a:cubicBezTo>
                  <a:close/>
                  <a:moveTo>
                    <a:pt x="36" y="92"/>
                  </a:moveTo>
                  <a:cubicBezTo>
                    <a:pt x="21" y="92"/>
                    <a:pt x="8" y="79"/>
                    <a:pt x="8" y="64"/>
                  </a:cubicBezTo>
                  <a:cubicBezTo>
                    <a:pt x="8" y="56"/>
                    <a:pt x="11" y="48"/>
                    <a:pt x="17" y="43"/>
                  </a:cubicBezTo>
                  <a:cubicBezTo>
                    <a:pt x="19" y="53"/>
                    <a:pt x="24" y="61"/>
                    <a:pt x="32" y="66"/>
                  </a:cubicBezTo>
                  <a:cubicBezTo>
                    <a:pt x="33" y="76"/>
                    <a:pt x="37" y="84"/>
                    <a:pt x="44" y="91"/>
                  </a:cubicBezTo>
                  <a:cubicBezTo>
                    <a:pt x="41" y="91"/>
                    <a:pt x="39" y="92"/>
                    <a:pt x="36" y="92"/>
                  </a:cubicBezTo>
                  <a:close/>
                  <a:moveTo>
                    <a:pt x="68" y="92"/>
                  </a:moveTo>
                  <a:cubicBezTo>
                    <a:pt x="65" y="92"/>
                    <a:pt x="62" y="91"/>
                    <a:pt x="60" y="91"/>
                  </a:cubicBezTo>
                  <a:cubicBezTo>
                    <a:pt x="67" y="84"/>
                    <a:pt x="71" y="76"/>
                    <a:pt x="72" y="66"/>
                  </a:cubicBezTo>
                  <a:cubicBezTo>
                    <a:pt x="80" y="61"/>
                    <a:pt x="85" y="53"/>
                    <a:pt x="87" y="43"/>
                  </a:cubicBezTo>
                  <a:cubicBezTo>
                    <a:pt x="93" y="48"/>
                    <a:pt x="96" y="56"/>
                    <a:pt x="96" y="64"/>
                  </a:cubicBezTo>
                  <a:cubicBezTo>
                    <a:pt x="96" y="79"/>
                    <a:pt x="83" y="92"/>
                    <a:pt x="68" y="9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7"/>
            <p:cNvSpPr>
              <a:spLocks noChangeAspect="1" noEditPoints="1"/>
            </p:cNvSpPr>
            <p:nvPr/>
          </p:nvSpPr>
          <p:spPr bwMode="auto">
            <a:xfrm>
              <a:off x="7518763" y="4221226"/>
              <a:ext cx="438371" cy="240261"/>
            </a:xfrm>
            <a:custGeom>
              <a:avLst/>
              <a:gdLst>
                <a:gd name="T0" fmla="*/ 312 w 312"/>
                <a:gd name="T1" fmla="*/ 0 h 171"/>
                <a:gd name="T2" fmla="*/ 312 w 312"/>
                <a:gd name="T3" fmla="*/ 19 h 171"/>
                <a:gd name="T4" fmla="*/ 66 w 312"/>
                <a:gd name="T5" fmla="*/ 19 h 171"/>
                <a:gd name="T6" fmla="*/ 66 w 312"/>
                <a:gd name="T7" fmla="*/ 0 h 171"/>
                <a:gd name="T8" fmla="*/ 312 w 312"/>
                <a:gd name="T9" fmla="*/ 0 h 171"/>
                <a:gd name="T10" fmla="*/ 9 w 312"/>
                <a:gd name="T11" fmla="*/ 95 h 171"/>
                <a:gd name="T12" fmla="*/ 28 w 312"/>
                <a:gd name="T13" fmla="*/ 95 h 171"/>
                <a:gd name="T14" fmla="*/ 28 w 312"/>
                <a:gd name="T15" fmla="*/ 76 h 171"/>
                <a:gd name="T16" fmla="*/ 9 w 312"/>
                <a:gd name="T17" fmla="*/ 76 h 171"/>
                <a:gd name="T18" fmla="*/ 9 w 312"/>
                <a:gd name="T19" fmla="*/ 95 h 171"/>
                <a:gd name="T20" fmla="*/ 9 w 312"/>
                <a:gd name="T21" fmla="*/ 19 h 171"/>
                <a:gd name="T22" fmla="*/ 28 w 312"/>
                <a:gd name="T23" fmla="*/ 19 h 171"/>
                <a:gd name="T24" fmla="*/ 28 w 312"/>
                <a:gd name="T25" fmla="*/ 0 h 171"/>
                <a:gd name="T26" fmla="*/ 9 w 312"/>
                <a:gd name="T27" fmla="*/ 0 h 171"/>
                <a:gd name="T28" fmla="*/ 9 w 312"/>
                <a:gd name="T29" fmla="*/ 19 h 171"/>
                <a:gd name="T30" fmla="*/ 66 w 312"/>
                <a:gd name="T31" fmla="*/ 95 h 171"/>
                <a:gd name="T32" fmla="*/ 312 w 312"/>
                <a:gd name="T33" fmla="*/ 95 h 171"/>
                <a:gd name="T34" fmla="*/ 312 w 312"/>
                <a:gd name="T35" fmla="*/ 76 h 171"/>
                <a:gd name="T36" fmla="*/ 66 w 312"/>
                <a:gd name="T37" fmla="*/ 76 h 171"/>
                <a:gd name="T38" fmla="*/ 66 w 312"/>
                <a:gd name="T39" fmla="*/ 95 h 171"/>
                <a:gd name="T40" fmla="*/ 66 w 312"/>
                <a:gd name="T41" fmla="*/ 171 h 171"/>
                <a:gd name="T42" fmla="*/ 312 w 312"/>
                <a:gd name="T43" fmla="*/ 171 h 171"/>
                <a:gd name="T44" fmla="*/ 312 w 312"/>
                <a:gd name="T45" fmla="*/ 152 h 171"/>
                <a:gd name="T46" fmla="*/ 66 w 312"/>
                <a:gd name="T47" fmla="*/ 152 h 171"/>
                <a:gd name="T48" fmla="*/ 66 w 312"/>
                <a:gd name="T49" fmla="*/ 171 h 171"/>
                <a:gd name="T50" fmla="*/ 54 w 312"/>
                <a:gd name="T51" fmla="*/ 137 h 171"/>
                <a:gd name="T52" fmla="*/ 42 w 312"/>
                <a:gd name="T53" fmla="*/ 126 h 171"/>
                <a:gd name="T54" fmla="*/ 19 w 312"/>
                <a:gd name="T55" fmla="*/ 149 h 171"/>
                <a:gd name="T56" fmla="*/ 9 w 312"/>
                <a:gd name="T57" fmla="*/ 140 h 171"/>
                <a:gd name="T58" fmla="*/ 0 w 312"/>
                <a:gd name="T59" fmla="*/ 152 h 171"/>
                <a:gd name="T60" fmla="*/ 19 w 312"/>
                <a:gd name="T61" fmla="*/ 171 h 171"/>
                <a:gd name="T62" fmla="*/ 54 w 312"/>
                <a:gd name="T63" fmla="*/ 13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2" h="171">
                  <a:moveTo>
                    <a:pt x="312" y="0"/>
                  </a:moveTo>
                  <a:lnTo>
                    <a:pt x="312" y="19"/>
                  </a:lnTo>
                  <a:lnTo>
                    <a:pt x="66" y="19"/>
                  </a:lnTo>
                  <a:lnTo>
                    <a:pt x="66" y="0"/>
                  </a:lnTo>
                  <a:lnTo>
                    <a:pt x="312" y="0"/>
                  </a:lnTo>
                  <a:close/>
                  <a:moveTo>
                    <a:pt x="9" y="95"/>
                  </a:moveTo>
                  <a:lnTo>
                    <a:pt x="28" y="95"/>
                  </a:lnTo>
                  <a:lnTo>
                    <a:pt x="28" y="76"/>
                  </a:lnTo>
                  <a:lnTo>
                    <a:pt x="9" y="76"/>
                  </a:lnTo>
                  <a:lnTo>
                    <a:pt x="9" y="95"/>
                  </a:lnTo>
                  <a:close/>
                  <a:moveTo>
                    <a:pt x="9" y="19"/>
                  </a:moveTo>
                  <a:lnTo>
                    <a:pt x="28" y="19"/>
                  </a:lnTo>
                  <a:lnTo>
                    <a:pt x="28" y="0"/>
                  </a:lnTo>
                  <a:lnTo>
                    <a:pt x="9" y="0"/>
                  </a:lnTo>
                  <a:lnTo>
                    <a:pt x="9" y="19"/>
                  </a:lnTo>
                  <a:close/>
                  <a:moveTo>
                    <a:pt x="66" y="95"/>
                  </a:moveTo>
                  <a:lnTo>
                    <a:pt x="312" y="95"/>
                  </a:lnTo>
                  <a:lnTo>
                    <a:pt x="312" y="76"/>
                  </a:lnTo>
                  <a:lnTo>
                    <a:pt x="66" y="76"/>
                  </a:lnTo>
                  <a:lnTo>
                    <a:pt x="66" y="95"/>
                  </a:lnTo>
                  <a:close/>
                  <a:moveTo>
                    <a:pt x="66" y="171"/>
                  </a:moveTo>
                  <a:lnTo>
                    <a:pt x="312" y="171"/>
                  </a:lnTo>
                  <a:lnTo>
                    <a:pt x="312" y="152"/>
                  </a:lnTo>
                  <a:lnTo>
                    <a:pt x="66" y="152"/>
                  </a:lnTo>
                  <a:lnTo>
                    <a:pt x="66" y="171"/>
                  </a:lnTo>
                  <a:close/>
                  <a:moveTo>
                    <a:pt x="54" y="137"/>
                  </a:moveTo>
                  <a:lnTo>
                    <a:pt x="42" y="126"/>
                  </a:lnTo>
                  <a:lnTo>
                    <a:pt x="19" y="149"/>
                  </a:lnTo>
                  <a:lnTo>
                    <a:pt x="9" y="140"/>
                  </a:lnTo>
                  <a:lnTo>
                    <a:pt x="0" y="152"/>
                  </a:lnTo>
                  <a:lnTo>
                    <a:pt x="19" y="171"/>
                  </a:lnTo>
                  <a:lnTo>
                    <a:pt x="54" y="1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68"/>
            <p:cNvSpPr>
              <a:spLocks noChangeAspect="1" noEditPoints="1"/>
            </p:cNvSpPr>
            <p:nvPr/>
          </p:nvSpPr>
          <p:spPr bwMode="auto">
            <a:xfrm>
              <a:off x="4917075" y="4195233"/>
              <a:ext cx="425726" cy="292247"/>
            </a:xfrm>
            <a:custGeom>
              <a:avLst/>
              <a:gdLst>
                <a:gd name="T0" fmla="*/ 0 w 303"/>
                <a:gd name="T1" fmla="*/ 208 h 208"/>
                <a:gd name="T2" fmla="*/ 303 w 303"/>
                <a:gd name="T3" fmla="*/ 208 h 208"/>
                <a:gd name="T4" fmla="*/ 303 w 303"/>
                <a:gd name="T5" fmla="*/ 0 h 208"/>
                <a:gd name="T6" fmla="*/ 0 w 303"/>
                <a:gd name="T7" fmla="*/ 0 h 208"/>
                <a:gd name="T8" fmla="*/ 0 w 303"/>
                <a:gd name="T9" fmla="*/ 208 h 208"/>
                <a:gd name="T10" fmla="*/ 263 w 303"/>
                <a:gd name="T11" fmla="*/ 19 h 208"/>
                <a:gd name="T12" fmla="*/ 152 w 303"/>
                <a:gd name="T13" fmla="*/ 92 h 208"/>
                <a:gd name="T14" fmla="*/ 41 w 303"/>
                <a:gd name="T15" fmla="*/ 19 h 208"/>
                <a:gd name="T16" fmla="*/ 263 w 303"/>
                <a:gd name="T17" fmla="*/ 19 h 208"/>
                <a:gd name="T18" fmla="*/ 19 w 303"/>
                <a:gd name="T19" fmla="*/ 26 h 208"/>
                <a:gd name="T20" fmla="*/ 152 w 303"/>
                <a:gd name="T21" fmla="*/ 113 h 208"/>
                <a:gd name="T22" fmla="*/ 284 w 303"/>
                <a:gd name="T23" fmla="*/ 26 h 208"/>
                <a:gd name="T24" fmla="*/ 284 w 303"/>
                <a:gd name="T25" fmla="*/ 189 h 208"/>
                <a:gd name="T26" fmla="*/ 19 w 303"/>
                <a:gd name="T27" fmla="*/ 189 h 208"/>
                <a:gd name="T28" fmla="*/ 19 w 303"/>
                <a:gd name="T29" fmla="*/ 2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3" h="208">
                  <a:moveTo>
                    <a:pt x="0" y="208"/>
                  </a:moveTo>
                  <a:lnTo>
                    <a:pt x="303" y="208"/>
                  </a:lnTo>
                  <a:lnTo>
                    <a:pt x="303" y="0"/>
                  </a:lnTo>
                  <a:lnTo>
                    <a:pt x="0" y="0"/>
                  </a:lnTo>
                  <a:lnTo>
                    <a:pt x="0" y="208"/>
                  </a:lnTo>
                  <a:close/>
                  <a:moveTo>
                    <a:pt x="263" y="19"/>
                  </a:moveTo>
                  <a:lnTo>
                    <a:pt x="152" y="92"/>
                  </a:lnTo>
                  <a:lnTo>
                    <a:pt x="41" y="19"/>
                  </a:lnTo>
                  <a:lnTo>
                    <a:pt x="263" y="19"/>
                  </a:lnTo>
                  <a:close/>
                  <a:moveTo>
                    <a:pt x="19" y="26"/>
                  </a:moveTo>
                  <a:lnTo>
                    <a:pt x="152" y="113"/>
                  </a:lnTo>
                  <a:lnTo>
                    <a:pt x="284" y="26"/>
                  </a:lnTo>
                  <a:lnTo>
                    <a:pt x="284" y="189"/>
                  </a:lnTo>
                  <a:lnTo>
                    <a:pt x="19" y="189"/>
                  </a:lnTo>
                  <a:lnTo>
                    <a:pt x="19" y="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69"/>
            <p:cNvSpPr>
              <a:spLocks noChangeAspect="1"/>
            </p:cNvSpPr>
            <p:nvPr/>
          </p:nvSpPr>
          <p:spPr bwMode="auto">
            <a:xfrm>
              <a:off x="5830196" y="4153785"/>
              <a:ext cx="318943" cy="375144"/>
            </a:xfrm>
            <a:custGeom>
              <a:avLst/>
              <a:gdLst>
                <a:gd name="T0" fmla="*/ 227 w 227"/>
                <a:gd name="T1" fmla="*/ 168 h 267"/>
                <a:gd name="T2" fmla="*/ 97 w 227"/>
                <a:gd name="T3" fmla="*/ 168 h 267"/>
                <a:gd name="T4" fmla="*/ 173 w 227"/>
                <a:gd name="T5" fmla="*/ 92 h 267"/>
                <a:gd name="T6" fmla="*/ 83 w 227"/>
                <a:gd name="T7" fmla="*/ 0 h 267"/>
                <a:gd name="T8" fmla="*/ 69 w 227"/>
                <a:gd name="T9" fmla="*/ 12 h 267"/>
                <a:gd name="T10" fmla="*/ 137 w 227"/>
                <a:gd name="T11" fmla="*/ 83 h 267"/>
                <a:gd name="T12" fmla="*/ 0 w 227"/>
                <a:gd name="T13" fmla="*/ 83 h 267"/>
                <a:gd name="T14" fmla="*/ 0 w 227"/>
                <a:gd name="T15" fmla="*/ 101 h 267"/>
                <a:gd name="T16" fmla="*/ 137 w 227"/>
                <a:gd name="T17" fmla="*/ 101 h 267"/>
                <a:gd name="T18" fmla="*/ 62 w 227"/>
                <a:gd name="T19" fmla="*/ 177 h 267"/>
                <a:gd name="T20" fmla="*/ 154 w 227"/>
                <a:gd name="T21" fmla="*/ 267 h 267"/>
                <a:gd name="T22" fmla="*/ 168 w 227"/>
                <a:gd name="T23" fmla="*/ 255 h 267"/>
                <a:gd name="T24" fmla="*/ 97 w 227"/>
                <a:gd name="T25" fmla="*/ 187 h 267"/>
                <a:gd name="T26" fmla="*/ 227 w 227"/>
                <a:gd name="T27" fmla="*/ 187 h 267"/>
                <a:gd name="T28" fmla="*/ 227 w 227"/>
                <a:gd name="T29" fmla="*/ 16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7" h="267">
                  <a:moveTo>
                    <a:pt x="227" y="168"/>
                  </a:moveTo>
                  <a:lnTo>
                    <a:pt x="97" y="168"/>
                  </a:lnTo>
                  <a:lnTo>
                    <a:pt x="173" y="92"/>
                  </a:lnTo>
                  <a:lnTo>
                    <a:pt x="83" y="0"/>
                  </a:lnTo>
                  <a:lnTo>
                    <a:pt x="69" y="12"/>
                  </a:lnTo>
                  <a:lnTo>
                    <a:pt x="137" y="83"/>
                  </a:lnTo>
                  <a:lnTo>
                    <a:pt x="0" y="83"/>
                  </a:lnTo>
                  <a:lnTo>
                    <a:pt x="0" y="101"/>
                  </a:lnTo>
                  <a:lnTo>
                    <a:pt x="137" y="101"/>
                  </a:lnTo>
                  <a:lnTo>
                    <a:pt x="62" y="177"/>
                  </a:lnTo>
                  <a:lnTo>
                    <a:pt x="154" y="267"/>
                  </a:lnTo>
                  <a:lnTo>
                    <a:pt x="168" y="255"/>
                  </a:lnTo>
                  <a:lnTo>
                    <a:pt x="97" y="187"/>
                  </a:lnTo>
                  <a:lnTo>
                    <a:pt x="227" y="187"/>
                  </a:lnTo>
                  <a:lnTo>
                    <a:pt x="227" y="16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70"/>
            <p:cNvSpPr>
              <a:spLocks noChangeAspect="1" noEditPoints="1"/>
            </p:cNvSpPr>
            <p:nvPr/>
          </p:nvSpPr>
          <p:spPr bwMode="auto">
            <a:xfrm>
              <a:off x="6697209" y="4160809"/>
              <a:ext cx="292247" cy="361094"/>
            </a:xfrm>
            <a:custGeom>
              <a:avLst/>
              <a:gdLst>
                <a:gd name="T0" fmla="*/ 111 w 208"/>
                <a:gd name="T1" fmla="*/ 49 h 257"/>
                <a:gd name="T2" fmla="*/ 111 w 208"/>
                <a:gd name="T3" fmla="*/ 0 h 257"/>
                <a:gd name="T4" fmla="*/ 92 w 208"/>
                <a:gd name="T5" fmla="*/ 0 h 257"/>
                <a:gd name="T6" fmla="*/ 92 w 208"/>
                <a:gd name="T7" fmla="*/ 49 h 257"/>
                <a:gd name="T8" fmla="*/ 0 w 208"/>
                <a:gd name="T9" fmla="*/ 49 h 257"/>
                <a:gd name="T10" fmla="*/ 0 w 208"/>
                <a:gd name="T11" fmla="*/ 257 h 257"/>
                <a:gd name="T12" fmla="*/ 208 w 208"/>
                <a:gd name="T13" fmla="*/ 257 h 257"/>
                <a:gd name="T14" fmla="*/ 208 w 208"/>
                <a:gd name="T15" fmla="*/ 49 h 257"/>
                <a:gd name="T16" fmla="*/ 111 w 208"/>
                <a:gd name="T17" fmla="*/ 49 h 257"/>
                <a:gd name="T18" fmla="*/ 189 w 208"/>
                <a:gd name="T19" fmla="*/ 239 h 257"/>
                <a:gd name="T20" fmla="*/ 19 w 208"/>
                <a:gd name="T21" fmla="*/ 239 h 257"/>
                <a:gd name="T22" fmla="*/ 19 w 208"/>
                <a:gd name="T23" fmla="*/ 68 h 257"/>
                <a:gd name="T24" fmla="*/ 92 w 208"/>
                <a:gd name="T25" fmla="*/ 68 h 257"/>
                <a:gd name="T26" fmla="*/ 92 w 208"/>
                <a:gd name="T27" fmla="*/ 177 h 257"/>
                <a:gd name="T28" fmla="*/ 61 w 208"/>
                <a:gd name="T29" fmla="*/ 146 h 257"/>
                <a:gd name="T30" fmla="*/ 47 w 208"/>
                <a:gd name="T31" fmla="*/ 161 h 257"/>
                <a:gd name="T32" fmla="*/ 101 w 208"/>
                <a:gd name="T33" fmla="*/ 213 h 257"/>
                <a:gd name="T34" fmla="*/ 156 w 208"/>
                <a:gd name="T35" fmla="*/ 161 h 257"/>
                <a:gd name="T36" fmla="*/ 142 w 208"/>
                <a:gd name="T37" fmla="*/ 146 h 257"/>
                <a:gd name="T38" fmla="*/ 111 w 208"/>
                <a:gd name="T39" fmla="*/ 177 h 257"/>
                <a:gd name="T40" fmla="*/ 111 w 208"/>
                <a:gd name="T41" fmla="*/ 68 h 257"/>
                <a:gd name="T42" fmla="*/ 189 w 208"/>
                <a:gd name="T43" fmla="*/ 68 h 257"/>
                <a:gd name="T44" fmla="*/ 189 w 208"/>
                <a:gd name="T45" fmla="*/ 23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8" h="257">
                  <a:moveTo>
                    <a:pt x="111" y="49"/>
                  </a:moveTo>
                  <a:lnTo>
                    <a:pt x="111" y="0"/>
                  </a:lnTo>
                  <a:lnTo>
                    <a:pt x="92" y="0"/>
                  </a:lnTo>
                  <a:lnTo>
                    <a:pt x="92" y="49"/>
                  </a:lnTo>
                  <a:lnTo>
                    <a:pt x="0" y="49"/>
                  </a:lnTo>
                  <a:lnTo>
                    <a:pt x="0" y="257"/>
                  </a:lnTo>
                  <a:lnTo>
                    <a:pt x="208" y="257"/>
                  </a:lnTo>
                  <a:lnTo>
                    <a:pt x="208" y="49"/>
                  </a:lnTo>
                  <a:lnTo>
                    <a:pt x="111" y="49"/>
                  </a:lnTo>
                  <a:close/>
                  <a:moveTo>
                    <a:pt x="189" y="239"/>
                  </a:moveTo>
                  <a:lnTo>
                    <a:pt x="19" y="239"/>
                  </a:lnTo>
                  <a:lnTo>
                    <a:pt x="19" y="68"/>
                  </a:lnTo>
                  <a:lnTo>
                    <a:pt x="92" y="68"/>
                  </a:lnTo>
                  <a:lnTo>
                    <a:pt x="92" y="177"/>
                  </a:lnTo>
                  <a:lnTo>
                    <a:pt x="61" y="146"/>
                  </a:lnTo>
                  <a:lnTo>
                    <a:pt x="47" y="161"/>
                  </a:lnTo>
                  <a:lnTo>
                    <a:pt x="101" y="213"/>
                  </a:lnTo>
                  <a:lnTo>
                    <a:pt x="156" y="161"/>
                  </a:lnTo>
                  <a:lnTo>
                    <a:pt x="142" y="146"/>
                  </a:lnTo>
                  <a:lnTo>
                    <a:pt x="111" y="177"/>
                  </a:lnTo>
                  <a:lnTo>
                    <a:pt x="111" y="68"/>
                  </a:lnTo>
                  <a:lnTo>
                    <a:pt x="189" y="68"/>
                  </a:lnTo>
                  <a:lnTo>
                    <a:pt x="189" y="23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71"/>
            <p:cNvSpPr>
              <a:spLocks noChangeAspect="1" noEditPoints="1"/>
            </p:cNvSpPr>
            <p:nvPr/>
          </p:nvSpPr>
          <p:spPr bwMode="auto">
            <a:xfrm>
              <a:off x="10371320" y="4128494"/>
              <a:ext cx="292247" cy="425725"/>
            </a:xfrm>
            <a:custGeom>
              <a:avLst/>
              <a:gdLst>
                <a:gd name="T0" fmla="*/ 19 w 208"/>
                <a:gd name="T1" fmla="*/ 303 h 303"/>
                <a:gd name="T2" fmla="*/ 94 w 208"/>
                <a:gd name="T3" fmla="*/ 133 h 303"/>
                <a:gd name="T4" fmla="*/ 94 w 208"/>
                <a:gd name="T5" fmla="*/ 151 h 303"/>
                <a:gd name="T6" fmla="*/ 208 w 208"/>
                <a:gd name="T7" fmla="*/ 133 h 303"/>
                <a:gd name="T8" fmla="*/ 189 w 208"/>
                <a:gd name="T9" fmla="*/ 19 h 303"/>
                <a:gd name="T10" fmla="*/ 113 w 208"/>
                <a:gd name="T11" fmla="*/ 0 h 303"/>
                <a:gd name="T12" fmla="*/ 94 w 208"/>
                <a:gd name="T13" fmla="*/ 0 h 303"/>
                <a:gd name="T14" fmla="*/ 9 w 208"/>
                <a:gd name="T15" fmla="*/ 0 h 303"/>
                <a:gd name="T16" fmla="*/ 0 w 208"/>
                <a:gd name="T17" fmla="*/ 303 h 303"/>
                <a:gd name="T18" fmla="*/ 132 w 208"/>
                <a:gd name="T19" fmla="*/ 114 h 303"/>
                <a:gd name="T20" fmla="*/ 113 w 208"/>
                <a:gd name="T21" fmla="*/ 95 h 303"/>
                <a:gd name="T22" fmla="*/ 132 w 208"/>
                <a:gd name="T23" fmla="*/ 76 h 303"/>
                <a:gd name="T24" fmla="*/ 113 w 208"/>
                <a:gd name="T25" fmla="*/ 57 h 303"/>
                <a:gd name="T26" fmla="*/ 132 w 208"/>
                <a:gd name="T27" fmla="*/ 38 h 303"/>
                <a:gd name="T28" fmla="*/ 151 w 208"/>
                <a:gd name="T29" fmla="*/ 57 h 303"/>
                <a:gd name="T30" fmla="*/ 170 w 208"/>
                <a:gd name="T31" fmla="*/ 38 h 303"/>
                <a:gd name="T32" fmla="*/ 189 w 208"/>
                <a:gd name="T33" fmla="*/ 57 h 303"/>
                <a:gd name="T34" fmla="*/ 170 w 208"/>
                <a:gd name="T35" fmla="*/ 76 h 303"/>
                <a:gd name="T36" fmla="*/ 189 w 208"/>
                <a:gd name="T37" fmla="*/ 95 h 303"/>
                <a:gd name="T38" fmla="*/ 170 w 208"/>
                <a:gd name="T39" fmla="*/ 114 h 303"/>
                <a:gd name="T40" fmla="*/ 151 w 208"/>
                <a:gd name="T41" fmla="*/ 133 h 303"/>
                <a:gd name="T42" fmla="*/ 132 w 208"/>
                <a:gd name="T43" fmla="*/ 114 h 303"/>
                <a:gd name="T44" fmla="*/ 113 w 208"/>
                <a:gd name="T45" fmla="*/ 133 h 303"/>
                <a:gd name="T46" fmla="*/ 19 w 208"/>
                <a:gd name="T47" fmla="*/ 95 h 303"/>
                <a:gd name="T48" fmla="*/ 38 w 208"/>
                <a:gd name="T49" fmla="*/ 76 h 303"/>
                <a:gd name="T50" fmla="*/ 19 w 208"/>
                <a:gd name="T51" fmla="*/ 57 h 303"/>
                <a:gd name="T52" fmla="*/ 38 w 208"/>
                <a:gd name="T53" fmla="*/ 38 h 303"/>
                <a:gd name="T54" fmla="*/ 19 w 208"/>
                <a:gd name="T55" fmla="*/ 19 h 303"/>
                <a:gd name="T56" fmla="*/ 38 w 208"/>
                <a:gd name="T57" fmla="*/ 38 h 303"/>
                <a:gd name="T58" fmla="*/ 57 w 208"/>
                <a:gd name="T59" fmla="*/ 19 h 303"/>
                <a:gd name="T60" fmla="*/ 75 w 208"/>
                <a:gd name="T61" fmla="*/ 38 h 303"/>
                <a:gd name="T62" fmla="*/ 94 w 208"/>
                <a:gd name="T63" fmla="*/ 57 h 303"/>
                <a:gd name="T64" fmla="*/ 75 w 208"/>
                <a:gd name="T65" fmla="*/ 76 h 303"/>
                <a:gd name="T66" fmla="*/ 94 w 208"/>
                <a:gd name="T67" fmla="*/ 95 h 303"/>
                <a:gd name="T68" fmla="*/ 75 w 208"/>
                <a:gd name="T69" fmla="*/ 114 h 303"/>
                <a:gd name="T70" fmla="*/ 57 w 208"/>
                <a:gd name="T71" fmla="*/ 95 h 303"/>
                <a:gd name="T72" fmla="*/ 38 w 208"/>
                <a:gd name="T73" fmla="*/ 114 h 303"/>
                <a:gd name="T74" fmla="*/ 19 w 208"/>
                <a:gd name="T75" fmla="*/ 95 h 303"/>
                <a:gd name="T76" fmla="*/ 57 w 208"/>
                <a:gd name="T77" fmla="*/ 38 h 303"/>
                <a:gd name="T78" fmla="*/ 75 w 208"/>
                <a:gd name="T79" fmla="*/ 57 h 303"/>
                <a:gd name="T80" fmla="*/ 57 w 208"/>
                <a:gd name="T81" fmla="*/ 76 h 303"/>
                <a:gd name="T82" fmla="*/ 38 w 208"/>
                <a:gd name="T83" fmla="*/ 57 h 303"/>
                <a:gd name="T84" fmla="*/ 57 w 208"/>
                <a:gd name="T85" fmla="*/ 76 h 303"/>
                <a:gd name="T86" fmla="*/ 75 w 208"/>
                <a:gd name="T87" fmla="*/ 76 h 303"/>
                <a:gd name="T88" fmla="*/ 57 w 208"/>
                <a:gd name="T89" fmla="*/ 95 h 303"/>
                <a:gd name="T90" fmla="*/ 151 w 208"/>
                <a:gd name="T91" fmla="*/ 76 h 303"/>
                <a:gd name="T92" fmla="*/ 170 w 208"/>
                <a:gd name="T93" fmla="*/ 57 h 303"/>
                <a:gd name="T94" fmla="*/ 151 w 208"/>
                <a:gd name="T95" fmla="*/ 76 h 303"/>
                <a:gd name="T96" fmla="*/ 132 w 208"/>
                <a:gd name="T97" fmla="*/ 95 h 303"/>
                <a:gd name="T98" fmla="*/ 151 w 208"/>
                <a:gd name="T99" fmla="*/ 76 h 303"/>
                <a:gd name="T100" fmla="*/ 151 w 208"/>
                <a:gd name="T101" fmla="*/ 95 h 303"/>
                <a:gd name="T102" fmla="*/ 170 w 208"/>
                <a:gd name="T103" fmla="*/ 114 h 303"/>
                <a:gd name="T104" fmla="*/ 151 w 208"/>
                <a:gd name="T105" fmla="*/ 9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8" h="303">
                  <a:moveTo>
                    <a:pt x="0" y="303"/>
                  </a:moveTo>
                  <a:lnTo>
                    <a:pt x="19" y="303"/>
                  </a:lnTo>
                  <a:lnTo>
                    <a:pt x="19" y="133"/>
                  </a:lnTo>
                  <a:lnTo>
                    <a:pt x="94" y="133"/>
                  </a:lnTo>
                  <a:lnTo>
                    <a:pt x="94" y="142"/>
                  </a:lnTo>
                  <a:lnTo>
                    <a:pt x="94" y="151"/>
                  </a:lnTo>
                  <a:lnTo>
                    <a:pt x="208" y="151"/>
                  </a:lnTo>
                  <a:lnTo>
                    <a:pt x="208" y="133"/>
                  </a:lnTo>
                  <a:lnTo>
                    <a:pt x="208" y="19"/>
                  </a:lnTo>
                  <a:lnTo>
                    <a:pt x="189" y="19"/>
                  </a:lnTo>
                  <a:lnTo>
                    <a:pt x="113" y="19"/>
                  </a:lnTo>
                  <a:lnTo>
                    <a:pt x="113" y="0"/>
                  </a:lnTo>
                  <a:lnTo>
                    <a:pt x="104" y="0"/>
                  </a:lnTo>
                  <a:lnTo>
                    <a:pt x="94" y="0"/>
                  </a:lnTo>
                  <a:lnTo>
                    <a:pt x="19" y="0"/>
                  </a:lnTo>
                  <a:lnTo>
                    <a:pt x="9" y="0"/>
                  </a:lnTo>
                  <a:lnTo>
                    <a:pt x="0" y="0"/>
                  </a:lnTo>
                  <a:lnTo>
                    <a:pt x="0" y="303"/>
                  </a:lnTo>
                  <a:close/>
                  <a:moveTo>
                    <a:pt x="113" y="114"/>
                  </a:moveTo>
                  <a:lnTo>
                    <a:pt x="132" y="114"/>
                  </a:lnTo>
                  <a:lnTo>
                    <a:pt x="132" y="95"/>
                  </a:lnTo>
                  <a:lnTo>
                    <a:pt x="113" y="95"/>
                  </a:lnTo>
                  <a:lnTo>
                    <a:pt x="113" y="76"/>
                  </a:lnTo>
                  <a:lnTo>
                    <a:pt x="132" y="76"/>
                  </a:lnTo>
                  <a:lnTo>
                    <a:pt x="132" y="57"/>
                  </a:lnTo>
                  <a:lnTo>
                    <a:pt x="113" y="57"/>
                  </a:lnTo>
                  <a:lnTo>
                    <a:pt x="113" y="38"/>
                  </a:lnTo>
                  <a:lnTo>
                    <a:pt x="132" y="38"/>
                  </a:lnTo>
                  <a:lnTo>
                    <a:pt x="132" y="57"/>
                  </a:lnTo>
                  <a:lnTo>
                    <a:pt x="151" y="57"/>
                  </a:lnTo>
                  <a:lnTo>
                    <a:pt x="151" y="38"/>
                  </a:lnTo>
                  <a:lnTo>
                    <a:pt x="170" y="38"/>
                  </a:lnTo>
                  <a:lnTo>
                    <a:pt x="170" y="57"/>
                  </a:lnTo>
                  <a:lnTo>
                    <a:pt x="189" y="57"/>
                  </a:lnTo>
                  <a:lnTo>
                    <a:pt x="189" y="76"/>
                  </a:lnTo>
                  <a:lnTo>
                    <a:pt x="170" y="76"/>
                  </a:lnTo>
                  <a:lnTo>
                    <a:pt x="170" y="95"/>
                  </a:lnTo>
                  <a:lnTo>
                    <a:pt x="189" y="95"/>
                  </a:lnTo>
                  <a:lnTo>
                    <a:pt x="189" y="114"/>
                  </a:lnTo>
                  <a:lnTo>
                    <a:pt x="170" y="114"/>
                  </a:lnTo>
                  <a:lnTo>
                    <a:pt x="170" y="133"/>
                  </a:lnTo>
                  <a:lnTo>
                    <a:pt x="151" y="133"/>
                  </a:lnTo>
                  <a:lnTo>
                    <a:pt x="151" y="114"/>
                  </a:lnTo>
                  <a:lnTo>
                    <a:pt x="132" y="114"/>
                  </a:lnTo>
                  <a:lnTo>
                    <a:pt x="132" y="133"/>
                  </a:lnTo>
                  <a:lnTo>
                    <a:pt x="113" y="133"/>
                  </a:lnTo>
                  <a:lnTo>
                    <a:pt x="113" y="114"/>
                  </a:lnTo>
                  <a:close/>
                  <a:moveTo>
                    <a:pt x="19" y="95"/>
                  </a:moveTo>
                  <a:lnTo>
                    <a:pt x="38" y="95"/>
                  </a:lnTo>
                  <a:lnTo>
                    <a:pt x="38" y="76"/>
                  </a:lnTo>
                  <a:lnTo>
                    <a:pt x="19" y="76"/>
                  </a:lnTo>
                  <a:lnTo>
                    <a:pt x="19" y="57"/>
                  </a:lnTo>
                  <a:lnTo>
                    <a:pt x="38" y="57"/>
                  </a:lnTo>
                  <a:lnTo>
                    <a:pt x="38" y="38"/>
                  </a:lnTo>
                  <a:lnTo>
                    <a:pt x="19" y="38"/>
                  </a:lnTo>
                  <a:lnTo>
                    <a:pt x="19" y="19"/>
                  </a:lnTo>
                  <a:lnTo>
                    <a:pt x="38" y="19"/>
                  </a:lnTo>
                  <a:lnTo>
                    <a:pt x="38" y="38"/>
                  </a:lnTo>
                  <a:lnTo>
                    <a:pt x="57" y="38"/>
                  </a:lnTo>
                  <a:lnTo>
                    <a:pt x="57" y="19"/>
                  </a:lnTo>
                  <a:lnTo>
                    <a:pt x="75" y="19"/>
                  </a:lnTo>
                  <a:lnTo>
                    <a:pt x="75" y="38"/>
                  </a:lnTo>
                  <a:lnTo>
                    <a:pt x="94" y="38"/>
                  </a:lnTo>
                  <a:lnTo>
                    <a:pt x="94" y="57"/>
                  </a:lnTo>
                  <a:lnTo>
                    <a:pt x="75" y="57"/>
                  </a:lnTo>
                  <a:lnTo>
                    <a:pt x="75" y="76"/>
                  </a:lnTo>
                  <a:lnTo>
                    <a:pt x="94" y="76"/>
                  </a:lnTo>
                  <a:lnTo>
                    <a:pt x="94" y="95"/>
                  </a:lnTo>
                  <a:lnTo>
                    <a:pt x="75" y="95"/>
                  </a:lnTo>
                  <a:lnTo>
                    <a:pt x="75" y="114"/>
                  </a:lnTo>
                  <a:lnTo>
                    <a:pt x="57" y="114"/>
                  </a:lnTo>
                  <a:lnTo>
                    <a:pt x="57" y="95"/>
                  </a:lnTo>
                  <a:lnTo>
                    <a:pt x="38" y="95"/>
                  </a:lnTo>
                  <a:lnTo>
                    <a:pt x="38" y="114"/>
                  </a:lnTo>
                  <a:lnTo>
                    <a:pt x="19" y="114"/>
                  </a:lnTo>
                  <a:lnTo>
                    <a:pt x="19" y="95"/>
                  </a:lnTo>
                  <a:close/>
                  <a:moveTo>
                    <a:pt x="57" y="57"/>
                  </a:moveTo>
                  <a:lnTo>
                    <a:pt x="57" y="38"/>
                  </a:lnTo>
                  <a:lnTo>
                    <a:pt x="75" y="38"/>
                  </a:lnTo>
                  <a:lnTo>
                    <a:pt x="75" y="57"/>
                  </a:lnTo>
                  <a:lnTo>
                    <a:pt x="57" y="57"/>
                  </a:lnTo>
                  <a:close/>
                  <a:moveTo>
                    <a:pt x="57" y="76"/>
                  </a:moveTo>
                  <a:lnTo>
                    <a:pt x="38" y="76"/>
                  </a:lnTo>
                  <a:lnTo>
                    <a:pt x="38" y="57"/>
                  </a:lnTo>
                  <a:lnTo>
                    <a:pt x="57" y="57"/>
                  </a:lnTo>
                  <a:lnTo>
                    <a:pt x="57" y="76"/>
                  </a:lnTo>
                  <a:close/>
                  <a:moveTo>
                    <a:pt x="57" y="76"/>
                  </a:moveTo>
                  <a:lnTo>
                    <a:pt x="75" y="76"/>
                  </a:lnTo>
                  <a:lnTo>
                    <a:pt x="75" y="95"/>
                  </a:lnTo>
                  <a:lnTo>
                    <a:pt x="57" y="95"/>
                  </a:lnTo>
                  <a:lnTo>
                    <a:pt x="57" y="76"/>
                  </a:lnTo>
                  <a:close/>
                  <a:moveTo>
                    <a:pt x="151" y="76"/>
                  </a:moveTo>
                  <a:lnTo>
                    <a:pt x="151" y="57"/>
                  </a:lnTo>
                  <a:lnTo>
                    <a:pt x="170" y="57"/>
                  </a:lnTo>
                  <a:lnTo>
                    <a:pt x="170" y="76"/>
                  </a:lnTo>
                  <a:lnTo>
                    <a:pt x="151" y="76"/>
                  </a:lnTo>
                  <a:close/>
                  <a:moveTo>
                    <a:pt x="151" y="95"/>
                  </a:moveTo>
                  <a:lnTo>
                    <a:pt x="132" y="95"/>
                  </a:lnTo>
                  <a:lnTo>
                    <a:pt x="132" y="76"/>
                  </a:lnTo>
                  <a:lnTo>
                    <a:pt x="151" y="76"/>
                  </a:lnTo>
                  <a:lnTo>
                    <a:pt x="151" y="95"/>
                  </a:lnTo>
                  <a:close/>
                  <a:moveTo>
                    <a:pt x="151" y="95"/>
                  </a:moveTo>
                  <a:lnTo>
                    <a:pt x="170" y="95"/>
                  </a:lnTo>
                  <a:lnTo>
                    <a:pt x="170" y="114"/>
                  </a:lnTo>
                  <a:lnTo>
                    <a:pt x="151" y="114"/>
                  </a:lnTo>
                  <a:lnTo>
                    <a:pt x="151" y="9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72"/>
            <p:cNvSpPr>
              <a:spLocks noChangeAspect="1" noEditPoints="1"/>
            </p:cNvSpPr>
            <p:nvPr/>
          </p:nvSpPr>
          <p:spPr bwMode="auto">
            <a:xfrm>
              <a:off x="9397730" y="4175562"/>
              <a:ext cx="372334" cy="331588"/>
            </a:xfrm>
            <a:custGeom>
              <a:avLst/>
              <a:gdLst>
                <a:gd name="T0" fmla="*/ 246 w 265"/>
                <a:gd name="T1" fmla="*/ 73 h 236"/>
                <a:gd name="T2" fmla="*/ 246 w 265"/>
                <a:gd name="T3" fmla="*/ 52 h 236"/>
                <a:gd name="T4" fmla="*/ 192 w 265"/>
                <a:gd name="T5" fmla="*/ 0 h 236"/>
                <a:gd name="T6" fmla="*/ 19 w 265"/>
                <a:gd name="T7" fmla="*/ 0 h 236"/>
                <a:gd name="T8" fmla="*/ 19 w 265"/>
                <a:gd name="T9" fmla="*/ 73 h 236"/>
                <a:gd name="T10" fmla="*/ 0 w 265"/>
                <a:gd name="T11" fmla="*/ 82 h 236"/>
                <a:gd name="T12" fmla="*/ 0 w 265"/>
                <a:gd name="T13" fmla="*/ 236 h 236"/>
                <a:gd name="T14" fmla="*/ 265 w 265"/>
                <a:gd name="T15" fmla="*/ 236 h 236"/>
                <a:gd name="T16" fmla="*/ 265 w 265"/>
                <a:gd name="T17" fmla="*/ 82 h 236"/>
                <a:gd name="T18" fmla="*/ 246 w 265"/>
                <a:gd name="T19" fmla="*/ 73 h 236"/>
                <a:gd name="T20" fmla="*/ 223 w 265"/>
                <a:gd name="T21" fmla="*/ 56 h 236"/>
                <a:gd name="T22" fmla="*/ 190 w 265"/>
                <a:gd name="T23" fmla="*/ 56 h 236"/>
                <a:gd name="T24" fmla="*/ 190 w 265"/>
                <a:gd name="T25" fmla="*/ 21 h 236"/>
                <a:gd name="T26" fmla="*/ 223 w 265"/>
                <a:gd name="T27" fmla="*/ 56 h 236"/>
                <a:gd name="T28" fmla="*/ 171 w 265"/>
                <a:gd name="T29" fmla="*/ 19 h 236"/>
                <a:gd name="T30" fmla="*/ 171 w 265"/>
                <a:gd name="T31" fmla="*/ 75 h 236"/>
                <a:gd name="T32" fmla="*/ 227 w 265"/>
                <a:gd name="T33" fmla="*/ 75 h 236"/>
                <a:gd name="T34" fmla="*/ 227 w 265"/>
                <a:gd name="T35" fmla="*/ 92 h 236"/>
                <a:gd name="T36" fmla="*/ 133 w 265"/>
                <a:gd name="T37" fmla="*/ 139 h 236"/>
                <a:gd name="T38" fmla="*/ 38 w 265"/>
                <a:gd name="T39" fmla="*/ 92 h 236"/>
                <a:gd name="T40" fmla="*/ 38 w 265"/>
                <a:gd name="T41" fmla="*/ 19 h 236"/>
                <a:gd name="T42" fmla="*/ 171 w 265"/>
                <a:gd name="T43" fmla="*/ 19 h 236"/>
                <a:gd name="T44" fmla="*/ 19 w 265"/>
                <a:gd name="T45" fmla="*/ 217 h 236"/>
                <a:gd name="T46" fmla="*/ 19 w 265"/>
                <a:gd name="T47" fmla="*/ 104 h 236"/>
                <a:gd name="T48" fmla="*/ 133 w 265"/>
                <a:gd name="T49" fmla="*/ 160 h 236"/>
                <a:gd name="T50" fmla="*/ 246 w 265"/>
                <a:gd name="T51" fmla="*/ 104 h 236"/>
                <a:gd name="T52" fmla="*/ 246 w 265"/>
                <a:gd name="T53" fmla="*/ 217 h 236"/>
                <a:gd name="T54" fmla="*/ 19 w 265"/>
                <a:gd name="T55" fmla="*/ 21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36">
                  <a:moveTo>
                    <a:pt x="246" y="73"/>
                  </a:moveTo>
                  <a:lnTo>
                    <a:pt x="246" y="52"/>
                  </a:lnTo>
                  <a:lnTo>
                    <a:pt x="192" y="0"/>
                  </a:lnTo>
                  <a:lnTo>
                    <a:pt x="19" y="0"/>
                  </a:lnTo>
                  <a:lnTo>
                    <a:pt x="19" y="73"/>
                  </a:lnTo>
                  <a:lnTo>
                    <a:pt x="0" y="82"/>
                  </a:lnTo>
                  <a:lnTo>
                    <a:pt x="0" y="236"/>
                  </a:lnTo>
                  <a:lnTo>
                    <a:pt x="265" y="236"/>
                  </a:lnTo>
                  <a:lnTo>
                    <a:pt x="265" y="82"/>
                  </a:lnTo>
                  <a:lnTo>
                    <a:pt x="246" y="73"/>
                  </a:lnTo>
                  <a:close/>
                  <a:moveTo>
                    <a:pt x="223" y="56"/>
                  </a:moveTo>
                  <a:lnTo>
                    <a:pt x="190" y="56"/>
                  </a:lnTo>
                  <a:lnTo>
                    <a:pt x="190" y="21"/>
                  </a:lnTo>
                  <a:lnTo>
                    <a:pt x="223" y="56"/>
                  </a:lnTo>
                  <a:close/>
                  <a:moveTo>
                    <a:pt x="171" y="19"/>
                  </a:moveTo>
                  <a:lnTo>
                    <a:pt x="171" y="75"/>
                  </a:lnTo>
                  <a:lnTo>
                    <a:pt x="227" y="75"/>
                  </a:lnTo>
                  <a:lnTo>
                    <a:pt x="227" y="92"/>
                  </a:lnTo>
                  <a:lnTo>
                    <a:pt x="133" y="139"/>
                  </a:lnTo>
                  <a:lnTo>
                    <a:pt x="38" y="92"/>
                  </a:lnTo>
                  <a:lnTo>
                    <a:pt x="38" y="19"/>
                  </a:lnTo>
                  <a:lnTo>
                    <a:pt x="171" y="19"/>
                  </a:lnTo>
                  <a:close/>
                  <a:moveTo>
                    <a:pt x="19" y="217"/>
                  </a:moveTo>
                  <a:lnTo>
                    <a:pt x="19" y="104"/>
                  </a:lnTo>
                  <a:lnTo>
                    <a:pt x="133" y="160"/>
                  </a:lnTo>
                  <a:lnTo>
                    <a:pt x="246" y="104"/>
                  </a:lnTo>
                  <a:lnTo>
                    <a:pt x="246" y="217"/>
                  </a:lnTo>
                  <a:lnTo>
                    <a:pt x="19" y="2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76"/>
            <p:cNvSpPr>
              <a:spLocks noChangeAspect="1" noEditPoints="1"/>
            </p:cNvSpPr>
            <p:nvPr/>
          </p:nvSpPr>
          <p:spPr bwMode="auto">
            <a:xfrm>
              <a:off x="2294289" y="4181885"/>
              <a:ext cx="372334" cy="318943"/>
            </a:xfrm>
            <a:custGeom>
              <a:avLst/>
              <a:gdLst>
                <a:gd name="T0" fmla="*/ 246 w 265"/>
                <a:gd name="T1" fmla="*/ 64 h 227"/>
                <a:gd name="T2" fmla="*/ 246 w 265"/>
                <a:gd name="T3" fmla="*/ 0 h 227"/>
                <a:gd name="T4" fmla="*/ 19 w 265"/>
                <a:gd name="T5" fmla="*/ 0 h 227"/>
                <a:gd name="T6" fmla="*/ 19 w 265"/>
                <a:gd name="T7" fmla="*/ 64 h 227"/>
                <a:gd name="T8" fmla="*/ 0 w 265"/>
                <a:gd name="T9" fmla="*/ 74 h 227"/>
                <a:gd name="T10" fmla="*/ 0 w 265"/>
                <a:gd name="T11" fmla="*/ 227 h 227"/>
                <a:gd name="T12" fmla="*/ 265 w 265"/>
                <a:gd name="T13" fmla="*/ 227 h 227"/>
                <a:gd name="T14" fmla="*/ 265 w 265"/>
                <a:gd name="T15" fmla="*/ 74 h 227"/>
                <a:gd name="T16" fmla="*/ 246 w 265"/>
                <a:gd name="T17" fmla="*/ 64 h 227"/>
                <a:gd name="T18" fmla="*/ 227 w 265"/>
                <a:gd name="T19" fmla="*/ 19 h 227"/>
                <a:gd name="T20" fmla="*/ 227 w 265"/>
                <a:gd name="T21" fmla="*/ 83 h 227"/>
                <a:gd name="T22" fmla="*/ 208 w 265"/>
                <a:gd name="T23" fmla="*/ 93 h 227"/>
                <a:gd name="T24" fmla="*/ 208 w 265"/>
                <a:gd name="T25" fmla="*/ 85 h 227"/>
                <a:gd name="T26" fmla="*/ 57 w 265"/>
                <a:gd name="T27" fmla="*/ 85 h 227"/>
                <a:gd name="T28" fmla="*/ 57 w 265"/>
                <a:gd name="T29" fmla="*/ 93 h 227"/>
                <a:gd name="T30" fmla="*/ 38 w 265"/>
                <a:gd name="T31" fmla="*/ 83 h 227"/>
                <a:gd name="T32" fmla="*/ 38 w 265"/>
                <a:gd name="T33" fmla="*/ 19 h 227"/>
                <a:gd name="T34" fmla="*/ 227 w 265"/>
                <a:gd name="T35" fmla="*/ 19 h 227"/>
                <a:gd name="T36" fmla="*/ 187 w 265"/>
                <a:gd name="T37" fmla="*/ 104 h 227"/>
                <a:gd name="T38" fmla="*/ 132 w 265"/>
                <a:gd name="T39" fmla="*/ 130 h 227"/>
                <a:gd name="T40" fmla="*/ 78 w 265"/>
                <a:gd name="T41" fmla="*/ 104 h 227"/>
                <a:gd name="T42" fmla="*/ 187 w 265"/>
                <a:gd name="T43" fmla="*/ 104 h 227"/>
                <a:gd name="T44" fmla="*/ 19 w 265"/>
                <a:gd name="T45" fmla="*/ 208 h 227"/>
                <a:gd name="T46" fmla="*/ 19 w 265"/>
                <a:gd name="T47" fmla="*/ 95 h 227"/>
                <a:gd name="T48" fmla="*/ 132 w 265"/>
                <a:gd name="T49" fmla="*/ 152 h 227"/>
                <a:gd name="T50" fmla="*/ 246 w 265"/>
                <a:gd name="T51" fmla="*/ 95 h 227"/>
                <a:gd name="T52" fmla="*/ 246 w 265"/>
                <a:gd name="T53" fmla="*/ 208 h 227"/>
                <a:gd name="T54" fmla="*/ 19 w 265"/>
                <a:gd name="T55" fmla="*/ 208 h 227"/>
                <a:gd name="T56" fmla="*/ 208 w 265"/>
                <a:gd name="T57" fmla="*/ 57 h 227"/>
                <a:gd name="T58" fmla="*/ 57 w 265"/>
                <a:gd name="T59" fmla="*/ 57 h 227"/>
                <a:gd name="T60" fmla="*/ 57 w 265"/>
                <a:gd name="T61" fmla="*/ 38 h 227"/>
                <a:gd name="T62" fmla="*/ 208 w 265"/>
                <a:gd name="T63" fmla="*/ 38 h 227"/>
                <a:gd name="T64" fmla="*/ 208 w 265"/>
                <a:gd name="T65" fmla="*/ 5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5" h="227">
                  <a:moveTo>
                    <a:pt x="246" y="64"/>
                  </a:moveTo>
                  <a:lnTo>
                    <a:pt x="246" y="0"/>
                  </a:lnTo>
                  <a:lnTo>
                    <a:pt x="19" y="0"/>
                  </a:lnTo>
                  <a:lnTo>
                    <a:pt x="19" y="64"/>
                  </a:lnTo>
                  <a:lnTo>
                    <a:pt x="0" y="74"/>
                  </a:lnTo>
                  <a:lnTo>
                    <a:pt x="0" y="227"/>
                  </a:lnTo>
                  <a:lnTo>
                    <a:pt x="265" y="227"/>
                  </a:lnTo>
                  <a:lnTo>
                    <a:pt x="265" y="74"/>
                  </a:lnTo>
                  <a:lnTo>
                    <a:pt x="246" y="64"/>
                  </a:lnTo>
                  <a:close/>
                  <a:moveTo>
                    <a:pt x="227" y="19"/>
                  </a:moveTo>
                  <a:lnTo>
                    <a:pt x="227" y="83"/>
                  </a:lnTo>
                  <a:lnTo>
                    <a:pt x="208" y="93"/>
                  </a:lnTo>
                  <a:lnTo>
                    <a:pt x="208" y="85"/>
                  </a:lnTo>
                  <a:lnTo>
                    <a:pt x="57" y="85"/>
                  </a:lnTo>
                  <a:lnTo>
                    <a:pt x="57" y="93"/>
                  </a:lnTo>
                  <a:lnTo>
                    <a:pt x="38" y="83"/>
                  </a:lnTo>
                  <a:lnTo>
                    <a:pt x="38" y="19"/>
                  </a:lnTo>
                  <a:lnTo>
                    <a:pt x="227" y="19"/>
                  </a:lnTo>
                  <a:close/>
                  <a:moveTo>
                    <a:pt x="187" y="104"/>
                  </a:moveTo>
                  <a:lnTo>
                    <a:pt x="132" y="130"/>
                  </a:lnTo>
                  <a:lnTo>
                    <a:pt x="78" y="104"/>
                  </a:lnTo>
                  <a:lnTo>
                    <a:pt x="187" y="104"/>
                  </a:lnTo>
                  <a:close/>
                  <a:moveTo>
                    <a:pt x="19" y="208"/>
                  </a:moveTo>
                  <a:lnTo>
                    <a:pt x="19" y="95"/>
                  </a:lnTo>
                  <a:lnTo>
                    <a:pt x="132" y="152"/>
                  </a:lnTo>
                  <a:lnTo>
                    <a:pt x="246" y="95"/>
                  </a:lnTo>
                  <a:lnTo>
                    <a:pt x="246" y="208"/>
                  </a:lnTo>
                  <a:lnTo>
                    <a:pt x="19" y="208"/>
                  </a:lnTo>
                  <a:close/>
                  <a:moveTo>
                    <a:pt x="208" y="57"/>
                  </a:moveTo>
                  <a:lnTo>
                    <a:pt x="57" y="57"/>
                  </a:lnTo>
                  <a:lnTo>
                    <a:pt x="57" y="38"/>
                  </a:lnTo>
                  <a:lnTo>
                    <a:pt x="208" y="38"/>
                  </a:lnTo>
                  <a:lnTo>
                    <a:pt x="208" y="5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77"/>
            <p:cNvSpPr>
              <a:spLocks noChangeAspect="1" noEditPoints="1"/>
            </p:cNvSpPr>
            <p:nvPr/>
          </p:nvSpPr>
          <p:spPr bwMode="auto">
            <a:xfrm>
              <a:off x="1369156" y="4168538"/>
              <a:ext cx="345638" cy="345638"/>
            </a:xfrm>
            <a:custGeom>
              <a:avLst/>
              <a:gdLst>
                <a:gd name="T0" fmla="*/ 0 w 246"/>
                <a:gd name="T1" fmla="*/ 160 h 246"/>
                <a:gd name="T2" fmla="*/ 19 w 246"/>
                <a:gd name="T3" fmla="*/ 160 h 246"/>
                <a:gd name="T4" fmla="*/ 19 w 246"/>
                <a:gd name="T5" fmla="*/ 212 h 246"/>
                <a:gd name="T6" fmla="*/ 107 w 246"/>
                <a:gd name="T7" fmla="*/ 125 h 246"/>
                <a:gd name="T8" fmla="*/ 118 w 246"/>
                <a:gd name="T9" fmla="*/ 139 h 246"/>
                <a:gd name="T10" fmla="*/ 31 w 246"/>
                <a:gd name="T11" fmla="*/ 227 h 246"/>
                <a:gd name="T12" fmla="*/ 85 w 246"/>
                <a:gd name="T13" fmla="*/ 227 h 246"/>
                <a:gd name="T14" fmla="*/ 85 w 246"/>
                <a:gd name="T15" fmla="*/ 246 h 246"/>
                <a:gd name="T16" fmla="*/ 0 w 246"/>
                <a:gd name="T17" fmla="*/ 246 h 246"/>
                <a:gd name="T18" fmla="*/ 0 w 246"/>
                <a:gd name="T19" fmla="*/ 160 h 246"/>
                <a:gd name="T20" fmla="*/ 161 w 246"/>
                <a:gd name="T21" fmla="*/ 19 h 246"/>
                <a:gd name="T22" fmla="*/ 213 w 246"/>
                <a:gd name="T23" fmla="*/ 19 h 246"/>
                <a:gd name="T24" fmla="*/ 126 w 246"/>
                <a:gd name="T25" fmla="*/ 106 h 246"/>
                <a:gd name="T26" fmla="*/ 137 w 246"/>
                <a:gd name="T27" fmla="*/ 120 h 246"/>
                <a:gd name="T28" fmla="*/ 227 w 246"/>
                <a:gd name="T29" fmla="*/ 30 h 246"/>
                <a:gd name="T30" fmla="*/ 227 w 246"/>
                <a:gd name="T31" fmla="*/ 85 h 246"/>
                <a:gd name="T32" fmla="*/ 246 w 246"/>
                <a:gd name="T33" fmla="*/ 85 h 246"/>
                <a:gd name="T34" fmla="*/ 246 w 246"/>
                <a:gd name="T35" fmla="*/ 0 h 246"/>
                <a:gd name="T36" fmla="*/ 161 w 246"/>
                <a:gd name="T37" fmla="*/ 0 h 246"/>
                <a:gd name="T38" fmla="*/ 161 w 246"/>
                <a:gd name="T39" fmla="*/ 19 h 246"/>
                <a:gd name="T40" fmla="*/ 227 w 246"/>
                <a:gd name="T41" fmla="*/ 212 h 246"/>
                <a:gd name="T42" fmla="*/ 137 w 246"/>
                <a:gd name="T43" fmla="*/ 125 h 246"/>
                <a:gd name="T44" fmla="*/ 126 w 246"/>
                <a:gd name="T45" fmla="*/ 139 h 246"/>
                <a:gd name="T46" fmla="*/ 213 w 246"/>
                <a:gd name="T47" fmla="*/ 227 h 246"/>
                <a:gd name="T48" fmla="*/ 161 w 246"/>
                <a:gd name="T49" fmla="*/ 227 h 246"/>
                <a:gd name="T50" fmla="*/ 161 w 246"/>
                <a:gd name="T51" fmla="*/ 246 h 246"/>
                <a:gd name="T52" fmla="*/ 246 w 246"/>
                <a:gd name="T53" fmla="*/ 246 h 246"/>
                <a:gd name="T54" fmla="*/ 246 w 246"/>
                <a:gd name="T55" fmla="*/ 160 h 246"/>
                <a:gd name="T56" fmla="*/ 227 w 246"/>
                <a:gd name="T57" fmla="*/ 160 h 246"/>
                <a:gd name="T58" fmla="*/ 227 w 246"/>
                <a:gd name="T59" fmla="*/ 212 h 246"/>
                <a:gd name="T60" fmla="*/ 85 w 246"/>
                <a:gd name="T61" fmla="*/ 0 h 246"/>
                <a:gd name="T62" fmla="*/ 0 w 246"/>
                <a:gd name="T63" fmla="*/ 0 h 246"/>
                <a:gd name="T64" fmla="*/ 0 w 246"/>
                <a:gd name="T65" fmla="*/ 85 h 246"/>
                <a:gd name="T66" fmla="*/ 19 w 246"/>
                <a:gd name="T67" fmla="*/ 85 h 246"/>
                <a:gd name="T68" fmla="*/ 19 w 246"/>
                <a:gd name="T69" fmla="*/ 30 h 246"/>
                <a:gd name="T70" fmla="*/ 107 w 246"/>
                <a:gd name="T71" fmla="*/ 120 h 246"/>
                <a:gd name="T72" fmla="*/ 118 w 246"/>
                <a:gd name="T73" fmla="*/ 106 h 246"/>
                <a:gd name="T74" fmla="*/ 31 w 246"/>
                <a:gd name="T75" fmla="*/ 19 h 246"/>
                <a:gd name="T76" fmla="*/ 85 w 246"/>
                <a:gd name="T77" fmla="*/ 19 h 246"/>
                <a:gd name="T78" fmla="*/ 85 w 246"/>
                <a:gd name="T79"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6" h="246">
                  <a:moveTo>
                    <a:pt x="0" y="160"/>
                  </a:moveTo>
                  <a:lnTo>
                    <a:pt x="19" y="160"/>
                  </a:lnTo>
                  <a:lnTo>
                    <a:pt x="19" y="212"/>
                  </a:lnTo>
                  <a:lnTo>
                    <a:pt x="107" y="125"/>
                  </a:lnTo>
                  <a:lnTo>
                    <a:pt x="118" y="139"/>
                  </a:lnTo>
                  <a:lnTo>
                    <a:pt x="31" y="227"/>
                  </a:lnTo>
                  <a:lnTo>
                    <a:pt x="85" y="227"/>
                  </a:lnTo>
                  <a:lnTo>
                    <a:pt x="85" y="246"/>
                  </a:lnTo>
                  <a:lnTo>
                    <a:pt x="0" y="246"/>
                  </a:lnTo>
                  <a:lnTo>
                    <a:pt x="0" y="160"/>
                  </a:lnTo>
                  <a:close/>
                  <a:moveTo>
                    <a:pt x="161" y="19"/>
                  </a:moveTo>
                  <a:lnTo>
                    <a:pt x="213" y="19"/>
                  </a:lnTo>
                  <a:lnTo>
                    <a:pt x="126" y="106"/>
                  </a:lnTo>
                  <a:lnTo>
                    <a:pt x="137" y="120"/>
                  </a:lnTo>
                  <a:lnTo>
                    <a:pt x="227" y="30"/>
                  </a:lnTo>
                  <a:lnTo>
                    <a:pt x="227" y="85"/>
                  </a:lnTo>
                  <a:lnTo>
                    <a:pt x="246" y="85"/>
                  </a:lnTo>
                  <a:lnTo>
                    <a:pt x="246" y="0"/>
                  </a:lnTo>
                  <a:lnTo>
                    <a:pt x="161" y="0"/>
                  </a:lnTo>
                  <a:lnTo>
                    <a:pt x="161" y="19"/>
                  </a:lnTo>
                  <a:close/>
                  <a:moveTo>
                    <a:pt x="227" y="212"/>
                  </a:moveTo>
                  <a:lnTo>
                    <a:pt x="137" y="125"/>
                  </a:lnTo>
                  <a:lnTo>
                    <a:pt x="126" y="139"/>
                  </a:lnTo>
                  <a:lnTo>
                    <a:pt x="213" y="227"/>
                  </a:lnTo>
                  <a:lnTo>
                    <a:pt x="161" y="227"/>
                  </a:lnTo>
                  <a:lnTo>
                    <a:pt x="161" y="246"/>
                  </a:lnTo>
                  <a:lnTo>
                    <a:pt x="246" y="246"/>
                  </a:lnTo>
                  <a:lnTo>
                    <a:pt x="246" y="160"/>
                  </a:lnTo>
                  <a:lnTo>
                    <a:pt x="227" y="160"/>
                  </a:lnTo>
                  <a:lnTo>
                    <a:pt x="227" y="212"/>
                  </a:lnTo>
                  <a:close/>
                  <a:moveTo>
                    <a:pt x="85" y="0"/>
                  </a:moveTo>
                  <a:lnTo>
                    <a:pt x="0" y="0"/>
                  </a:lnTo>
                  <a:lnTo>
                    <a:pt x="0" y="85"/>
                  </a:lnTo>
                  <a:lnTo>
                    <a:pt x="19" y="85"/>
                  </a:lnTo>
                  <a:lnTo>
                    <a:pt x="19" y="30"/>
                  </a:lnTo>
                  <a:lnTo>
                    <a:pt x="107" y="120"/>
                  </a:lnTo>
                  <a:lnTo>
                    <a:pt x="118" y="106"/>
                  </a:lnTo>
                  <a:lnTo>
                    <a:pt x="31" y="19"/>
                  </a:lnTo>
                  <a:lnTo>
                    <a:pt x="85" y="19"/>
                  </a:lnTo>
                  <a:lnTo>
                    <a:pt x="85"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99"/>
            <p:cNvSpPr>
              <a:spLocks noChangeAspect="1" noEditPoints="1"/>
            </p:cNvSpPr>
            <p:nvPr/>
          </p:nvSpPr>
          <p:spPr bwMode="auto">
            <a:xfrm>
              <a:off x="8412396" y="4139734"/>
              <a:ext cx="498787" cy="403245"/>
            </a:xfrm>
            <a:custGeom>
              <a:avLst/>
              <a:gdLst>
                <a:gd name="T0" fmla="*/ 28 w 150"/>
                <a:gd name="T1" fmla="*/ 101 h 121"/>
                <a:gd name="T2" fmla="*/ 62 w 150"/>
                <a:gd name="T3" fmla="*/ 101 h 121"/>
                <a:gd name="T4" fmla="*/ 62 w 150"/>
                <a:gd name="T5" fmla="*/ 109 h 121"/>
                <a:gd name="T6" fmla="*/ 28 w 150"/>
                <a:gd name="T7" fmla="*/ 109 h 121"/>
                <a:gd name="T8" fmla="*/ 0 w 150"/>
                <a:gd name="T9" fmla="*/ 84 h 121"/>
                <a:gd name="T10" fmla="*/ 26 w 150"/>
                <a:gd name="T11" fmla="*/ 54 h 121"/>
                <a:gd name="T12" fmla="*/ 26 w 150"/>
                <a:gd name="T13" fmla="*/ 54 h 121"/>
                <a:gd name="T14" fmla="*/ 26 w 150"/>
                <a:gd name="T15" fmla="*/ 49 h 121"/>
                <a:gd name="T16" fmla="*/ 19 w 150"/>
                <a:gd name="T17" fmla="*/ 52 h 121"/>
                <a:gd name="T18" fmla="*/ 15 w 150"/>
                <a:gd name="T19" fmla="*/ 45 h 121"/>
                <a:gd name="T20" fmla="*/ 36 w 150"/>
                <a:gd name="T21" fmla="*/ 36 h 121"/>
                <a:gd name="T22" fmla="*/ 45 w 150"/>
                <a:gd name="T23" fmla="*/ 56 h 121"/>
                <a:gd name="T24" fmla="*/ 37 w 150"/>
                <a:gd name="T25" fmla="*/ 59 h 121"/>
                <a:gd name="T26" fmla="*/ 34 w 150"/>
                <a:gd name="T27" fmla="*/ 51 h 121"/>
                <a:gd name="T28" fmla="*/ 34 w 150"/>
                <a:gd name="T29" fmla="*/ 54 h 121"/>
                <a:gd name="T30" fmla="*/ 34 w 150"/>
                <a:gd name="T31" fmla="*/ 58 h 121"/>
                <a:gd name="T32" fmla="*/ 35 w 150"/>
                <a:gd name="T33" fmla="*/ 63 h 121"/>
                <a:gd name="T34" fmla="*/ 29 w 150"/>
                <a:gd name="T35" fmla="*/ 62 h 121"/>
                <a:gd name="T36" fmla="*/ 8 w 150"/>
                <a:gd name="T37" fmla="*/ 84 h 121"/>
                <a:gd name="T38" fmla="*/ 28 w 150"/>
                <a:gd name="T39" fmla="*/ 101 h 121"/>
                <a:gd name="T40" fmla="*/ 142 w 150"/>
                <a:gd name="T41" fmla="*/ 49 h 121"/>
                <a:gd name="T42" fmla="*/ 136 w 150"/>
                <a:gd name="T43" fmla="*/ 54 h 121"/>
                <a:gd name="T44" fmla="*/ 142 w 150"/>
                <a:gd name="T45" fmla="*/ 71 h 121"/>
                <a:gd name="T46" fmla="*/ 112 w 150"/>
                <a:gd name="T47" fmla="*/ 101 h 121"/>
                <a:gd name="T48" fmla="*/ 82 w 150"/>
                <a:gd name="T49" fmla="*/ 101 h 121"/>
                <a:gd name="T50" fmla="*/ 88 w 150"/>
                <a:gd name="T51" fmla="*/ 95 h 121"/>
                <a:gd name="T52" fmla="*/ 82 w 150"/>
                <a:gd name="T53" fmla="*/ 90 h 121"/>
                <a:gd name="T54" fmla="*/ 66 w 150"/>
                <a:gd name="T55" fmla="*/ 105 h 121"/>
                <a:gd name="T56" fmla="*/ 82 w 150"/>
                <a:gd name="T57" fmla="*/ 121 h 121"/>
                <a:gd name="T58" fmla="*/ 88 w 150"/>
                <a:gd name="T59" fmla="*/ 115 h 121"/>
                <a:gd name="T60" fmla="*/ 81 w 150"/>
                <a:gd name="T61" fmla="*/ 109 h 121"/>
                <a:gd name="T62" fmla="*/ 112 w 150"/>
                <a:gd name="T63" fmla="*/ 109 h 121"/>
                <a:gd name="T64" fmla="*/ 150 w 150"/>
                <a:gd name="T65" fmla="*/ 71 h 121"/>
                <a:gd name="T66" fmla="*/ 142 w 150"/>
                <a:gd name="T67" fmla="*/ 49 h 121"/>
                <a:gd name="T68" fmla="*/ 79 w 150"/>
                <a:gd name="T69" fmla="*/ 11 h 121"/>
                <a:gd name="T70" fmla="*/ 90 w 150"/>
                <a:gd name="T71" fmla="*/ 8 h 121"/>
                <a:gd name="T72" fmla="*/ 114 w 150"/>
                <a:gd name="T73" fmla="*/ 32 h 121"/>
                <a:gd name="T74" fmla="*/ 113 w 150"/>
                <a:gd name="T75" fmla="*/ 37 h 121"/>
                <a:gd name="T76" fmla="*/ 112 w 150"/>
                <a:gd name="T77" fmla="*/ 42 h 121"/>
                <a:gd name="T78" fmla="*/ 116 w 150"/>
                <a:gd name="T79" fmla="*/ 42 h 121"/>
                <a:gd name="T80" fmla="*/ 122 w 150"/>
                <a:gd name="T81" fmla="*/ 44 h 121"/>
                <a:gd name="T82" fmla="*/ 115 w 150"/>
                <a:gd name="T83" fmla="*/ 45 h 121"/>
                <a:gd name="T84" fmla="*/ 117 w 150"/>
                <a:gd name="T85" fmla="*/ 53 h 121"/>
                <a:gd name="T86" fmla="*/ 138 w 150"/>
                <a:gd name="T87" fmla="*/ 48 h 121"/>
                <a:gd name="T88" fmla="*/ 133 w 150"/>
                <a:gd name="T89" fmla="*/ 26 h 121"/>
                <a:gd name="T90" fmla="*/ 125 w 150"/>
                <a:gd name="T91" fmla="*/ 28 h 121"/>
                <a:gd name="T92" fmla="*/ 127 w 150"/>
                <a:gd name="T93" fmla="*/ 37 h 121"/>
                <a:gd name="T94" fmla="*/ 122 w 150"/>
                <a:gd name="T95" fmla="*/ 35 h 121"/>
                <a:gd name="T96" fmla="*/ 122 w 150"/>
                <a:gd name="T97" fmla="*/ 32 h 121"/>
                <a:gd name="T98" fmla="*/ 90 w 150"/>
                <a:gd name="T99" fmla="*/ 0 h 121"/>
                <a:gd name="T100" fmla="*/ 75 w 150"/>
                <a:gd name="T101" fmla="*/ 4 h 121"/>
                <a:gd name="T102" fmla="*/ 58 w 150"/>
                <a:gd name="T103" fmla="*/ 27 h 121"/>
                <a:gd name="T104" fmla="*/ 39 w 150"/>
                <a:gd name="T105" fmla="*/ 31 h 121"/>
                <a:gd name="T106" fmla="*/ 43 w 150"/>
                <a:gd name="T107" fmla="*/ 38 h 121"/>
                <a:gd name="T108" fmla="*/ 60 w 150"/>
                <a:gd name="T109" fmla="*/ 36 h 121"/>
                <a:gd name="T110" fmla="*/ 66 w 150"/>
                <a:gd name="T111" fmla="*/ 38 h 121"/>
                <a:gd name="T112" fmla="*/ 66 w 150"/>
                <a:gd name="T113" fmla="*/ 32 h 121"/>
                <a:gd name="T114" fmla="*/ 79 w 150"/>
                <a:gd name="T115" fmla="*/ 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0" h="121">
                  <a:moveTo>
                    <a:pt x="28" y="101"/>
                  </a:moveTo>
                  <a:cubicBezTo>
                    <a:pt x="62" y="101"/>
                    <a:pt x="62" y="101"/>
                    <a:pt x="62" y="101"/>
                  </a:cubicBezTo>
                  <a:cubicBezTo>
                    <a:pt x="62" y="109"/>
                    <a:pt x="62" y="109"/>
                    <a:pt x="62" y="109"/>
                  </a:cubicBezTo>
                  <a:cubicBezTo>
                    <a:pt x="28" y="109"/>
                    <a:pt x="28" y="109"/>
                    <a:pt x="28" y="109"/>
                  </a:cubicBezTo>
                  <a:cubicBezTo>
                    <a:pt x="10" y="109"/>
                    <a:pt x="0" y="100"/>
                    <a:pt x="0" y="84"/>
                  </a:cubicBezTo>
                  <a:cubicBezTo>
                    <a:pt x="0" y="66"/>
                    <a:pt x="13" y="55"/>
                    <a:pt x="26" y="54"/>
                  </a:cubicBezTo>
                  <a:cubicBezTo>
                    <a:pt x="26" y="54"/>
                    <a:pt x="26" y="54"/>
                    <a:pt x="26" y="54"/>
                  </a:cubicBezTo>
                  <a:cubicBezTo>
                    <a:pt x="26" y="52"/>
                    <a:pt x="26" y="51"/>
                    <a:pt x="26" y="49"/>
                  </a:cubicBezTo>
                  <a:cubicBezTo>
                    <a:pt x="19" y="52"/>
                    <a:pt x="19" y="52"/>
                    <a:pt x="19" y="52"/>
                  </a:cubicBezTo>
                  <a:cubicBezTo>
                    <a:pt x="15" y="45"/>
                    <a:pt x="15" y="45"/>
                    <a:pt x="15" y="45"/>
                  </a:cubicBezTo>
                  <a:cubicBezTo>
                    <a:pt x="36" y="36"/>
                    <a:pt x="36" y="36"/>
                    <a:pt x="36" y="36"/>
                  </a:cubicBezTo>
                  <a:cubicBezTo>
                    <a:pt x="45" y="56"/>
                    <a:pt x="45" y="56"/>
                    <a:pt x="45" y="56"/>
                  </a:cubicBezTo>
                  <a:cubicBezTo>
                    <a:pt x="37" y="59"/>
                    <a:pt x="37" y="59"/>
                    <a:pt x="37" y="59"/>
                  </a:cubicBezTo>
                  <a:cubicBezTo>
                    <a:pt x="34" y="51"/>
                    <a:pt x="34" y="51"/>
                    <a:pt x="34" y="51"/>
                  </a:cubicBezTo>
                  <a:cubicBezTo>
                    <a:pt x="34" y="52"/>
                    <a:pt x="34" y="53"/>
                    <a:pt x="34" y="54"/>
                  </a:cubicBezTo>
                  <a:cubicBezTo>
                    <a:pt x="34" y="55"/>
                    <a:pt x="34" y="57"/>
                    <a:pt x="34" y="58"/>
                  </a:cubicBezTo>
                  <a:cubicBezTo>
                    <a:pt x="35" y="63"/>
                    <a:pt x="35" y="63"/>
                    <a:pt x="35" y="63"/>
                  </a:cubicBezTo>
                  <a:cubicBezTo>
                    <a:pt x="29" y="62"/>
                    <a:pt x="29" y="62"/>
                    <a:pt x="29" y="62"/>
                  </a:cubicBezTo>
                  <a:cubicBezTo>
                    <a:pt x="20" y="61"/>
                    <a:pt x="8" y="69"/>
                    <a:pt x="8" y="84"/>
                  </a:cubicBezTo>
                  <a:cubicBezTo>
                    <a:pt x="8" y="91"/>
                    <a:pt x="10" y="101"/>
                    <a:pt x="28" y="101"/>
                  </a:cubicBezTo>
                  <a:close/>
                  <a:moveTo>
                    <a:pt x="142" y="49"/>
                  </a:moveTo>
                  <a:cubicBezTo>
                    <a:pt x="136" y="54"/>
                    <a:pt x="136" y="54"/>
                    <a:pt x="136" y="54"/>
                  </a:cubicBezTo>
                  <a:cubicBezTo>
                    <a:pt x="140" y="59"/>
                    <a:pt x="142" y="65"/>
                    <a:pt x="142" y="71"/>
                  </a:cubicBezTo>
                  <a:cubicBezTo>
                    <a:pt x="142" y="88"/>
                    <a:pt x="128" y="101"/>
                    <a:pt x="112" y="101"/>
                  </a:cubicBezTo>
                  <a:cubicBezTo>
                    <a:pt x="82" y="101"/>
                    <a:pt x="82" y="101"/>
                    <a:pt x="82" y="101"/>
                  </a:cubicBezTo>
                  <a:cubicBezTo>
                    <a:pt x="88" y="95"/>
                    <a:pt x="88" y="95"/>
                    <a:pt x="88" y="95"/>
                  </a:cubicBezTo>
                  <a:cubicBezTo>
                    <a:pt x="82" y="90"/>
                    <a:pt x="82" y="90"/>
                    <a:pt x="82" y="90"/>
                  </a:cubicBezTo>
                  <a:cubicBezTo>
                    <a:pt x="66" y="105"/>
                    <a:pt x="66" y="105"/>
                    <a:pt x="66" y="105"/>
                  </a:cubicBezTo>
                  <a:cubicBezTo>
                    <a:pt x="82" y="121"/>
                    <a:pt x="82" y="121"/>
                    <a:pt x="82" y="121"/>
                  </a:cubicBezTo>
                  <a:cubicBezTo>
                    <a:pt x="88" y="115"/>
                    <a:pt x="88" y="115"/>
                    <a:pt x="88" y="115"/>
                  </a:cubicBezTo>
                  <a:cubicBezTo>
                    <a:pt x="81" y="109"/>
                    <a:pt x="81" y="109"/>
                    <a:pt x="81" y="109"/>
                  </a:cubicBezTo>
                  <a:cubicBezTo>
                    <a:pt x="112" y="109"/>
                    <a:pt x="112" y="109"/>
                    <a:pt x="112" y="109"/>
                  </a:cubicBezTo>
                  <a:cubicBezTo>
                    <a:pt x="133" y="109"/>
                    <a:pt x="150" y="92"/>
                    <a:pt x="150" y="71"/>
                  </a:cubicBezTo>
                  <a:cubicBezTo>
                    <a:pt x="150" y="63"/>
                    <a:pt x="147" y="55"/>
                    <a:pt x="142" y="49"/>
                  </a:cubicBezTo>
                  <a:close/>
                  <a:moveTo>
                    <a:pt x="79" y="11"/>
                  </a:moveTo>
                  <a:cubicBezTo>
                    <a:pt x="82" y="9"/>
                    <a:pt x="86" y="8"/>
                    <a:pt x="90" y="8"/>
                  </a:cubicBezTo>
                  <a:cubicBezTo>
                    <a:pt x="103" y="8"/>
                    <a:pt x="114" y="19"/>
                    <a:pt x="114" y="32"/>
                  </a:cubicBezTo>
                  <a:cubicBezTo>
                    <a:pt x="114" y="34"/>
                    <a:pt x="113" y="36"/>
                    <a:pt x="113" y="37"/>
                  </a:cubicBezTo>
                  <a:cubicBezTo>
                    <a:pt x="112" y="42"/>
                    <a:pt x="112" y="42"/>
                    <a:pt x="112" y="42"/>
                  </a:cubicBezTo>
                  <a:cubicBezTo>
                    <a:pt x="116" y="42"/>
                    <a:pt x="116" y="42"/>
                    <a:pt x="116" y="42"/>
                  </a:cubicBezTo>
                  <a:cubicBezTo>
                    <a:pt x="118" y="43"/>
                    <a:pt x="120" y="43"/>
                    <a:pt x="122" y="44"/>
                  </a:cubicBezTo>
                  <a:cubicBezTo>
                    <a:pt x="115" y="45"/>
                    <a:pt x="115" y="45"/>
                    <a:pt x="115" y="45"/>
                  </a:cubicBezTo>
                  <a:cubicBezTo>
                    <a:pt x="117" y="53"/>
                    <a:pt x="117" y="53"/>
                    <a:pt x="117" y="53"/>
                  </a:cubicBezTo>
                  <a:cubicBezTo>
                    <a:pt x="138" y="48"/>
                    <a:pt x="138" y="48"/>
                    <a:pt x="138" y="48"/>
                  </a:cubicBezTo>
                  <a:cubicBezTo>
                    <a:pt x="133" y="26"/>
                    <a:pt x="133" y="26"/>
                    <a:pt x="133" y="26"/>
                  </a:cubicBezTo>
                  <a:cubicBezTo>
                    <a:pt x="125" y="28"/>
                    <a:pt x="125" y="28"/>
                    <a:pt x="125" y="28"/>
                  </a:cubicBezTo>
                  <a:cubicBezTo>
                    <a:pt x="127" y="37"/>
                    <a:pt x="127" y="37"/>
                    <a:pt x="127" y="37"/>
                  </a:cubicBezTo>
                  <a:cubicBezTo>
                    <a:pt x="126" y="36"/>
                    <a:pt x="124" y="36"/>
                    <a:pt x="122" y="35"/>
                  </a:cubicBezTo>
                  <a:cubicBezTo>
                    <a:pt x="122" y="34"/>
                    <a:pt x="122" y="33"/>
                    <a:pt x="122" y="32"/>
                  </a:cubicBezTo>
                  <a:cubicBezTo>
                    <a:pt x="122" y="15"/>
                    <a:pt x="107" y="0"/>
                    <a:pt x="90" y="0"/>
                  </a:cubicBezTo>
                  <a:cubicBezTo>
                    <a:pt x="85" y="0"/>
                    <a:pt x="79" y="2"/>
                    <a:pt x="75" y="4"/>
                  </a:cubicBezTo>
                  <a:cubicBezTo>
                    <a:pt x="66" y="9"/>
                    <a:pt x="60" y="17"/>
                    <a:pt x="58" y="27"/>
                  </a:cubicBezTo>
                  <a:cubicBezTo>
                    <a:pt x="51" y="26"/>
                    <a:pt x="45" y="27"/>
                    <a:pt x="39" y="31"/>
                  </a:cubicBezTo>
                  <a:cubicBezTo>
                    <a:pt x="43" y="38"/>
                    <a:pt x="43" y="38"/>
                    <a:pt x="43" y="38"/>
                  </a:cubicBezTo>
                  <a:cubicBezTo>
                    <a:pt x="48" y="35"/>
                    <a:pt x="54" y="34"/>
                    <a:pt x="60" y="36"/>
                  </a:cubicBezTo>
                  <a:cubicBezTo>
                    <a:pt x="66" y="38"/>
                    <a:pt x="66" y="38"/>
                    <a:pt x="66" y="38"/>
                  </a:cubicBezTo>
                  <a:cubicBezTo>
                    <a:pt x="66" y="32"/>
                    <a:pt x="66" y="32"/>
                    <a:pt x="66" y="32"/>
                  </a:cubicBezTo>
                  <a:cubicBezTo>
                    <a:pt x="66" y="23"/>
                    <a:pt x="71" y="15"/>
                    <a:pt x="79" y="1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29"/>
            <p:cNvSpPr>
              <a:spLocks noChangeAspect="1" noEditPoints="1"/>
            </p:cNvSpPr>
            <p:nvPr/>
          </p:nvSpPr>
          <p:spPr bwMode="auto">
            <a:xfrm>
              <a:off x="422287" y="4139031"/>
              <a:ext cx="348156" cy="404649"/>
            </a:xfrm>
            <a:custGeom>
              <a:avLst/>
              <a:gdLst>
                <a:gd name="T0" fmla="*/ 60 w 112"/>
                <a:gd name="T1" fmla="*/ 16 h 128"/>
                <a:gd name="T2" fmla="*/ 60 w 112"/>
                <a:gd name="T3" fmla="*/ 8 h 128"/>
                <a:gd name="T4" fmla="*/ 68 w 112"/>
                <a:gd name="T5" fmla="*/ 8 h 128"/>
                <a:gd name="T6" fmla="*/ 68 w 112"/>
                <a:gd name="T7" fmla="*/ 0 h 128"/>
                <a:gd name="T8" fmla="*/ 44 w 112"/>
                <a:gd name="T9" fmla="*/ 0 h 128"/>
                <a:gd name="T10" fmla="*/ 44 w 112"/>
                <a:gd name="T11" fmla="*/ 8 h 128"/>
                <a:gd name="T12" fmla="*/ 52 w 112"/>
                <a:gd name="T13" fmla="*/ 8 h 128"/>
                <a:gd name="T14" fmla="*/ 52 w 112"/>
                <a:gd name="T15" fmla="*/ 16 h 128"/>
                <a:gd name="T16" fmla="*/ 0 w 112"/>
                <a:gd name="T17" fmla="*/ 72 h 128"/>
                <a:gd name="T18" fmla="*/ 56 w 112"/>
                <a:gd name="T19" fmla="*/ 128 h 128"/>
                <a:gd name="T20" fmla="*/ 112 w 112"/>
                <a:gd name="T21" fmla="*/ 72 h 128"/>
                <a:gd name="T22" fmla="*/ 60 w 112"/>
                <a:gd name="T23" fmla="*/ 16 h 128"/>
                <a:gd name="T24" fmla="*/ 56 w 112"/>
                <a:gd name="T25" fmla="*/ 120 h 128"/>
                <a:gd name="T26" fmla="*/ 8 w 112"/>
                <a:gd name="T27" fmla="*/ 72 h 128"/>
                <a:gd name="T28" fmla="*/ 56 w 112"/>
                <a:gd name="T29" fmla="*/ 24 h 128"/>
                <a:gd name="T30" fmla="*/ 104 w 112"/>
                <a:gd name="T31" fmla="*/ 72 h 128"/>
                <a:gd name="T32" fmla="*/ 56 w 112"/>
                <a:gd name="T33" fmla="*/ 120 h 128"/>
                <a:gd name="T34" fmla="*/ 60 w 112"/>
                <a:gd name="T35" fmla="*/ 70 h 128"/>
                <a:gd name="T36" fmla="*/ 79 w 112"/>
                <a:gd name="T37" fmla="*/ 89 h 128"/>
                <a:gd name="T38" fmla="*/ 73 w 112"/>
                <a:gd name="T39" fmla="*/ 95 h 128"/>
                <a:gd name="T40" fmla="*/ 52 w 112"/>
                <a:gd name="T41" fmla="*/ 74 h 128"/>
                <a:gd name="T42" fmla="*/ 52 w 112"/>
                <a:gd name="T43" fmla="*/ 40 h 128"/>
                <a:gd name="T44" fmla="*/ 60 w 112"/>
                <a:gd name="T45" fmla="*/ 40 h 128"/>
                <a:gd name="T46" fmla="*/ 60 w 112"/>
                <a:gd name="T47" fmla="*/ 7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2" h="128">
                  <a:moveTo>
                    <a:pt x="60" y="16"/>
                  </a:moveTo>
                  <a:cubicBezTo>
                    <a:pt x="60" y="8"/>
                    <a:pt x="60" y="8"/>
                    <a:pt x="60" y="8"/>
                  </a:cubicBezTo>
                  <a:cubicBezTo>
                    <a:pt x="68" y="8"/>
                    <a:pt x="68" y="8"/>
                    <a:pt x="68" y="8"/>
                  </a:cubicBezTo>
                  <a:cubicBezTo>
                    <a:pt x="68" y="0"/>
                    <a:pt x="68" y="0"/>
                    <a:pt x="68" y="0"/>
                  </a:cubicBezTo>
                  <a:cubicBezTo>
                    <a:pt x="44" y="0"/>
                    <a:pt x="44" y="0"/>
                    <a:pt x="44" y="0"/>
                  </a:cubicBezTo>
                  <a:cubicBezTo>
                    <a:pt x="44" y="8"/>
                    <a:pt x="44" y="8"/>
                    <a:pt x="44" y="8"/>
                  </a:cubicBezTo>
                  <a:cubicBezTo>
                    <a:pt x="52" y="8"/>
                    <a:pt x="52" y="8"/>
                    <a:pt x="52" y="8"/>
                  </a:cubicBezTo>
                  <a:cubicBezTo>
                    <a:pt x="52" y="16"/>
                    <a:pt x="52" y="16"/>
                    <a:pt x="52" y="16"/>
                  </a:cubicBezTo>
                  <a:cubicBezTo>
                    <a:pt x="23" y="18"/>
                    <a:pt x="0" y="42"/>
                    <a:pt x="0" y="72"/>
                  </a:cubicBezTo>
                  <a:cubicBezTo>
                    <a:pt x="0" y="103"/>
                    <a:pt x="25" y="128"/>
                    <a:pt x="56" y="128"/>
                  </a:cubicBezTo>
                  <a:cubicBezTo>
                    <a:pt x="87" y="128"/>
                    <a:pt x="112" y="103"/>
                    <a:pt x="112" y="72"/>
                  </a:cubicBezTo>
                  <a:cubicBezTo>
                    <a:pt x="112" y="42"/>
                    <a:pt x="89" y="18"/>
                    <a:pt x="60" y="16"/>
                  </a:cubicBezTo>
                  <a:close/>
                  <a:moveTo>
                    <a:pt x="56" y="120"/>
                  </a:moveTo>
                  <a:cubicBezTo>
                    <a:pt x="29" y="120"/>
                    <a:pt x="8" y="98"/>
                    <a:pt x="8" y="72"/>
                  </a:cubicBezTo>
                  <a:cubicBezTo>
                    <a:pt x="8" y="45"/>
                    <a:pt x="29" y="24"/>
                    <a:pt x="56" y="24"/>
                  </a:cubicBezTo>
                  <a:cubicBezTo>
                    <a:pt x="82" y="24"/>
                    <a:pt x="104" y="45"/>
                    <a:pt x="104" y="72"/>
                  </a:cubicBezTo>
                  <a:cubicBezTo>
                    <a:pt x="104" y="98"/>
                    <a:pt x="82" y="120"/>
                    <a:pt x="56" y="120"/>
                  </a:cubicBezTo>
                  <a:close/>
                  <a:moveTo>
                    <a:pt x="60" y="70"/>
                  </a:moveTo>
                  <a:cubicBezTo>
                    <a:pt x="79" y="89"/>
                    <a:pt x="79" y="89"/>
                    <a:pt x="79" y="89"/>
                  </a:cubicBezTo>
                  <a:cubicBezTo>
                    <a:pt x="73" y="95"/>
                    <a:pt x="73" y="95"/>
                    <a:pt x="73" y="95"/>
                  </a:cubicBezTo>
                  <a:cubicBezTo>
                    <a:pt x="52" y="74"/>
                    <a:pt x="52" y="74"/>
                    <a:pt x="52" y="74"/>
                  </a:cubicBezTo>
                  <a:cubicBezTo>
                    <a:pt x="52" y="40"/>
                    <a:pt x="52" y="40"/>
                    <a:pt x="52" y="40"/>
                  </a:cubicBezTo>
                  <a:cubicBezTo>
                    <a:pt x="60" y="40"/>
                    <a:pt x="60" y="40"/>
                    <a:pt x="60" y="40"/>
                  </a:cubicBezTo>
                  <a:lnTo>
                    <a:pt x="60" y="7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31"/>
            <p:cNvSpPr>
              <a:spLocks noChangeAspect="1" noEditPoints="1"/>
            </p:cNvSpPr>
            <p:nvPr/>
          </p:nvSpPr>
          <p:spPr bwMode="auto">
            <a:xfrm>
              <a:off x="422287" y="2670605"/>
              <a:ext cx="348156" cy="404649"/>
            </a:xfrm>
            <a:custGeom>
              <a:avLst/>
              <a:gdLst>
                <a:gd name="T0" fmla="*/ 60 w 112"/>
                <a:gd name="T1" fmla="*/ 70 h 128"/>
                <a:gd name="T2" fmla="*/ 79 w 112"/>
                <a:gd name="T3" fmla="*/ 89 h 128"/>
                <a:gd name="T4" fmla="*/ 73 w 112"/>
                <a:gd name="T5" fmla="*/ 95 h 128"/>
                <a:gd name="T6" fmla="*/ 52 w 112"/>
                <a:gd name="T7" fmla="*/ 74 h 128"/>
                <a:gd name="T8" fmla="*/ 52 w 112"/>
                <a:gd name="T9" fmla="*/ 40 h 128"/>
                <a:gd name="T10" fmla="*/ 60 w 112"/>
                <a:gd name="T11" fmla="*/ 40 h 128"/>
                <a:gd name="T12" fmla="*/ 60 w 112"/>
                <a:gd name="T13" fmla="*/ 70 h 128"/>
                <a:gd name="T14" fmla="*/ 112 w 112"/>
                <a:gd name="T15" fmla="*/ 72 h 128"/>
                <a:gd name="T16" fmla="*/ 56 w 112"/>
                <a:gd name="T17" fmla="*/ 128 h 128"/>
                <a:gd name="T18" fmla="*/ 0 w 112"/>
                <a:gd name="T19" fmla="*/ 72 h 128"/>
                <a:gd name="T20" fmla="*/ 14 w 112"/>
                <a:gd name="T21" fmla="*/ 35 h 128"/>
                <a:gd name="T22" fmla="*/ 3 w 112"/>
                <a:gd name="T23" fmla="*/ 25 h 128"/>
                <a:gd name="T24" fmla="*/ 9 w 112"/>
                <a:gd name="T25" fmla="*/ 19 h 128"/>
                <a:gd name="T26" fmla="*/ 19 w 112"/>
                <a:gd name="T27" fmla="*/ 30 h 128"/>
                <a:gd name="T28" fmla="*/ 52 w 112"/>
                <a:gd name="T29" fmla="*/ 16 h 128"/>
                <a:gd name="T30" fmla="*/ 52 w 112"/>
                <a:gd name="T31" fmla="*/ 8 h 128"/>
                <a:gd name="T32" fmla="*/ 44 w 112"/>
                <a:gd name="T33" fmla="*/ 8 h 128"/>
                <a:gd name="T34" fmla="*/ 44 w 112"/>
                <a:gd name="T35" fmla="*/ 0 h 128"/>
                <a:gd name="T36" fmla="*/ 68 w 112"/>
                <a:gd name="T37" fmla="*/ 0 h 128"/>
                <a:gd name="T38" fmla="*/ 68 w 112"/>
                <a:gd name="T39" fmla="*/ 8 h 128"/>
                <a:gd name="T40" fmla="*/ 60 w 112"/>
                <a:gd name="T41" fmla="*/ 8 h 128"/>
                <a:gd name="T42" fmla="*/ 60 w 112"/>
                <a:gd name="T43" fmla="*/ 16 h 128"/>
                <a:gd name="T44" fmla="*/ 93 w 112"/>
                <a:gd name="T45" fmla="*/ 30 h 128"/>
                <a:gd name="T46" fmla="*/ 103 w 112"/>
                <a:gd name="T47" fmla="*/ 19 h 128"/>
                <a:gd name="T48" fmla="*/ 109 w 112"/>
                <a:gd name="T49" fmla="*/ 25 h 128"/>
                <a:gd name="T50" fmla="*/ 98 w 112"/>
                <a:gd name="T51" fmla="*/ 35 h 128"/>
                <a:gd name="T52" fmla="*/ 112 w 112"/>
                <a:gd name="T53" fmla="*/ 72 h 128"/>
                <a:gd name="T54" fmla="*/ 104 w 112"/>
                <a:gd name="T55" fmla="*/ 72 h 128"/>
                <a:gd name="T56" fmla="*/ 56 w 112"/>
                <a:gd name="T57" fmla="*/ 24 h 128"/>
                <a:gd name="T58" fmla="*/ 8 w 112"/>
                <a:gd name="T59" fmla="*/ 72 h 128"/>
                <a:gd name="T60" fmla="*/ 56 w 112"/>
                <a:gd name="T61" fmla="*/ 120 h 128"/>
                <a:gd name="T62" fmla="*/ 104 w 112"/>
                <a:gd name="T63"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2" h="128">
                  <a:moveTo>
                    <a:pt x="60" y="70"/>
                  </a:moveTo>
                  <a:cubicBezTo>
                    <a:pt x="79" y="89"/>
                    <a:pt x="79" y="89"/>
                    <a:pt x="79" y="89"/>
                  </a:cubicBezTo>
                  <a:cubicBezTo>
                    <a:pt x="73" y="95"/>
                    <a:pt x="73" y="95"/>
                    <a:pt x="73" y="95"/>
                  </a:cubicBezTo>
                  <a:cubicBezTo>
                    <a:pt x="52" y="74"/>
                    <a:pt x="52" y="74"/>
                    <a:pt x="52" y="74"/>
                  </a:cubicBezTo>
                  <a:cubicBezTo>
                    <a:pt x="52" y="40"/>
                    <a:pt x="52" y="40"/>
                    <a:pt x="52" y="40"/>
                  </a:cubicBezTo>
                  <a:cubicBezTo>
                    <a:pt x="60" y="40"/>
                    <a:pt x="60" y="40"/>
                    <a:pt x="60" y="40"/>
                  </a:cubicBezTo>
                  <a:lnTo>
                    <a:pt x="60" y="70"/>
                  </a:lnTo>
                  <a:close/>
                  <a:moveTo>
                    <a:pt x="112" y="72"/>
                  </a:moveTo>
                  <a:cubicBezTo>
                    <a:pt x="112" y="103"/>
                    <a:pt x="87" y="128"/>
                    <a:pt x="56" y="128"/>
                  </a:cubicBezTo>
                  <a:cubicBezTo>
                    <a:pt x="25" y="128"/>
                    <a:pt x="0" y="103"/>
                    <a:pt x="0" y="72"/>
                  </a:cubicBezTo>
                  <a:cubicBezTo>
                    <a:pt x="0" y="58"/>
                    <a:pt x="5" y="45"/>
                    <a:pt x="14" y="35"/>
                  </a:cubicBezTo>
                  <a:cubicBezTo>
                    <a:pt x="3" y="25"/>
                    <a:pt x="3" y="25"/>
                    <a:pt x="3" y="25"/>
                  </a:cubicBezTo>
                  <a:cubicBezTo>
                    <a:pt x="9" y="19"/>
                    <a:pt x="9" y="19"/>
                    <a:pt x="9" y="19"/>
                  </a:cubicBezTo>
                  <a:cubicBezTo>
                    <a:pt x="19" y="30"/>
                    <a:pt x="19" y="30"/>
                    <a:pt x="19" y="30"/>
                  </a:cubicBezTo>
                  <a:cubicBezTo>
                    <a:pt x="28" y="22"/>
                    <a:pt x="40" y="17"/>
                    <a:pt x="52" y="16"/>
                  </a:cubicBezTo>
                  <a:cubicBezTo>
                    <a:pt x="52" y="8"/>
                    <a:pt x="52" y="8"/>
                    <a:pt x="52" y="8"/>
                  </a:cubicBezTo>
                  <a:cubicBezTo>
                    <a:pt x="44" y="8"/>
                    <a:pt x="44" y="8"/>
                    <a:pt x="44" y="8"/>
                  </a:cubicBezTo>
                  <a:cubicBezTo>
                    <a:pt x="44" y="0"/>
                    <a:pt x="44" y="0"/>
                    <a:pt x="44" y="0"/>
                  </a:cubicBezTo>
                  <a:cubicBezTo>
                    <a:pt x="68" y="0"/>
                    <a:pt x="68" y="0"/>
                    <a:pt x="68" y="0"/>
                  </a:cubicBezTo>
                  <a:cubicBezTo>
                    <a:pt x="68" y="8"/>
                    <a:pt x="68" y="8"/>
                    <a:pt x="68" y="8"/>
                  </a:cubicBezTo>
                  <a:cubicBezTo>
                    <a:pt x="60" y="8"/>
                    <a:pt x="60" y="8"/>
                    <a:pt x="60" y="8"/>
                  </a:cubicBezTo>
                  <a:cubicBezTo>
                    <a:pt x="60" y="16"/>
                    <a:pt x="60" y="16"/>
                    <a:pt x="60" y="16"/>
                  </a:cubicBezTo>
                  <a:cubicBezTo>
                    <a:pt x="72" y="17"/>
                    <a:pt x="84" y="22"/>
                    <a:pt x="93" y="30"/>
                  </a:cubicBezTo>
                  <a:cubicBezTo>
                    <a:pt x="103" y="19"/>
                    <a:pt x="103" y="19"/>
                    <a:pt x="103" y="19"/>
                  </a:cubicBezTo>
                  <a:cubicBezTo>
                    <a:pt x="109" y="25"/>
                    <a:pt x="109" y="25"/>
                    <a:pt x="109" y="25"/>
                  </a:cubicBezTo>
                  <a:cubicBezTo>
                    <a:pt x="98" y="35"/>
                    <a:pt x="98" y="35"/>
                    <a:pt x="98" y="35"/>
                  </a:cubicBezTo>
                  <a:cubicBezTo>
                    <a:pt x="107" y="45"/>
                    <a:pt x="112" y="58"/>
                    <a:pt x="112" y="72"/>
                  </a:cubicBezTo>
                  <a:close/>
                  <a:moveTo>
                    <a:pt x="104" y="72"/>
                  </a:moveTo>
                  <a:cubicBezTo>
                    <a:pt x="104" y="45"/>
                    <a:pt x="82" y="24"/>
                    <a:pt x="56" y="24"/>
                  </a:cubicBezTo>
                  <a:cubicBezTo>
                    <a:pt x="30" y="24"/>
                    <a:pt x="8" y="45"/>
                    <a:pt x="8" y="72"/>
                  </a:cubicBezTo>
                  <a:cubicBezTo>
                    <a:pt x="8" y="98"/>
                    <a:pt x="30" y="120"/>
                    <a:pt x="56" y="120"/>
                  </a:cubicBezTo>
                  <a:cubicBezTo>
                    <a:pt x="82" y="120"/>
                    <a:pt x="104" y="98"/>
                    <a:pt x="104" y="7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32"/>
            <p:cNvSpPr>
              <a:spLocks noChangeAspect="1" noEditPoints="1"/>
            </p:cNvSpPr>
            <p:nvPr/>
          </p:nvSpPr>
          <p:spPr bwMode="auto">
            <a:xfrm>
              <a:off x="1339650" y="1965631"/>
              <a:ext cx="404650" cy="373740"/>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33"/>
            <p:cNvSpPr>
              <a:spLocks noChangeAspect="1" noEditPoints="1"/>
            </p:cNvSpPr>
            <p:nvPr/>
          </p:nvSpPr>
          <p:spPr bwMode="auto">
            <a:xfrm>
              <a:off x="4978897" y="1204086"/>
              <a:ext cx="302083" cy="362499"/>
            </a:xfrm>
            <a:custGeom>
              <a:avLst/>
              <a:gdLst>
                <a:gd name="T0" fmla="*/ 84 w 91"/>
                <a:gd name="T1" fmla="*/ 80 h 107"/>
                <a:gd name="T2" fmla="*/ 84 w 91"/>
                <a:gd name="T3" fmla="*/ 39 h 107"/>
                <a:gd name="T4" fmla="*/ 82 w 91"/>
                <a:gd name="T5" fmla="*/ 28 h 107"/>
                <a:gd name="T6" fmla="*/ 46 w 91"/>
                <a:gd name="T7" fmla="*/ 0 h 107"/>
                <a:gd name="T8" fmla="*/ 9 w 91"/>
                <a:gd name="T9" fmla="*/ 28 h 107"/>
                <a:gd name="T10" fmla="*/ 7 w 91"/>
                <a:gd name="T11" fmla="*/ 39 h 107"/>
                <a:gd name="T12" fmla="*/ 7 w 91"/>
                <a:gd name="T13" fmla="*/ 80 h 107"/>
                <a:gd name="T14" fmla="*/ 0 w 91"/>
                <a:gd name="T15" fmla="*/ 80 h 107"/>
                <a:gd name="T16" fmla="*/ 0 w 91"/>
                <a:gd name="T17" fmla="*/ 88 h 107"/>
                <a:gd name="T18" fmla="*/ 26 w 91"/>
                <a:gd name="T19" fmla="*/ 88 h 107"/>
                <a:gd name="T20" fmla="*/ 46 w 91"/>
                <a:gd name="T21" fmla="*/ 107 h 107"/>
                <a:gd name="T22" fmla="*/ 65 w 91"/>
                <a:gd name="T23" fmla="*/ 88 h 107"/>
                <a:gd name="T24" fmla="*/ 91 w 91"/>
                <a:gd name="T25" fmla="*/ 88 h 107"/>
                <a:gd name="T26" fmla="*/ 91 w 91"/>
                <a:gd name="T27" fmla="*/ 80 h 107"/>
                <a:gd name="T28" fmla="*/ 84 w 91"/>
                <a:gd name="T29" fmla="*/ 80 h 107"/>
                <a:gd name="T30" fmla="*/ 46 w 91"/>
                <a:gd name="T31" fmla="*/ 99 h 107"/>
                <a:gd name="T32" fmla="*/ 34 w 91"/>
                <a:gd name="T33" fmla="*/ 88 h 107"/>
                <a:gd name="T34" fmla="*/ 57 w 91"/>
                <a:gd name="T35" fmla="*/ 88 h 107"/>
                <a:gd name="T36" fmla="*/ 46 w 91"/>
                <a:gd name="T37" fmla="*/ 99 h 107"/>
                <a:gd name="T38" fmla="*/ 76 w 91"/>
                <a:gd name="T39" fmla="*/ 80 h 107"/>
                <a:gd name="T40" fmla="*/ 15 w 91"/>
                <a:gd name="T41" fmla="*/ 80 h 107"/>
                <a:gd name="T42" fmla="*/ 15 w 91"/>
                <a:gd name="T43" fmla="*/ 39 h 107"/>
                <a:gd name="T44" fmla="*/ 17 w 91"/>
                <a:gd name="T45" fmla="*/ 30 h 107"/>
                <a:gd name="T46" fmla="*/ 46 w 91"/>
                <a:gd name="T47" fmla="*/ 8 h 107"/>
                <a:gd name="T48" fmla="*/ 74 w 91"/>
                <a:gd name="T49" fmla="*/ 30 h 107"/>
                <a:gd name="T50" fmla="*/ 76 w 91"/>
                <a:gd name="T51" fmla="*/ 39 h 107"/>
                <a:gd name="T52" fmla="*/ 76 w 91"/>
                <a:gd name="T53" fmla="*/ 8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1" h="107">
                  <a:moveTo>
                    <a:pt x="84" y="80"/>
                  </a:moveTo>
                  <a:cubicBezTo>
                    <a:pt x="84" y="39"/>
                    <a:pt x="84" y="39"/>
                    <a:pt x="84" y="39"/>
                  </a:cubicBezTo>
                  <a:cubicBezTo>
                    <a:pt x="84" y="35"/>
                    <a:pt x="83" y="31"/>
                    <a:pt x="82" y="28"/>
                  </a:cubicBezTo>
                  <a:cubicBezTo>
                    <a:pt x="79" y="20"/>
                    <a:pt x="70" y="0"/>
                    <a:pt x="46" y="0"/>
                  </a:cubicBezTo>
                  <a:cubicBezTo>
                    <a:pt x="21" y="0"/>
                    <a:pt x="12" y="20"/>
                    <a:pt x="9" y="28"/>
                  </a:cubicBezTo>
                  <a:cubicBezTo>
                    <a:pt x="8" y="31"/>
                    <a:pt x="7" y="35"/>
                    <a:pt x="7" y="39"/>
                  </a:cubicBezTo>
                  <a:cubicBezTo>
                    <a:pt x="7" y="80"/>
                    <a:pt x="7" y="80"/>
                    <a:pt x="7" y="80"/>
                  </a:cubicBezTo>
                  <a:cubicBezTo>
                    <a:pt x="0" y="80"/>
                    <a:pt x="0" y="80"/>
                    <a:pt x="0" y="80"/>
                  </a:cubicBezTo>
                  <a:cubicBezTo>
                    <a:pt x="0" y="88"/>
                    <a:pt x="0" y="88"/>
                    <a:pt x="0" y="88"/>
                  </a:cubicBezTo>
                  <a:cubicBezTo>
                    <a:pt x="26" y="88"/>
                    <a:pt x="26" y="88"/>
                    <a:pt x="26" y="88"/>
                  </a:cubicBezTo>
                  <a:cubicBezTo>
                    <a:pt x="26" y="99"/>
                    <a:pt x="35" y="107"/>
                    <a:pt x="46" y="107"/>
                  </a:cubicBezTo>
                  <a:cubicBezTo>
                    <a:pt x="56" y="107"/>
                    <a:pt x="65" y="99"/>
                    <a:pt x="65" y="88"/>
                  </a:cubicBezTo>
                  <a:cubicBezTo>
                    <a:pt x="91" y="88"/>
                    <a:pt x="91" y="88"/>
                    <a:pt x="91" y="88"/>
                  </a:cubicBezTo>
                  <a:cubicBezTo>
                    <a:pt x="91" y="80"/>
                    <a:pt x="91" y="80"/>
                    <a:pt x="91" y="80"/>
                  </a:cubicBezTo>
                  <a:lnTo>
                    <a:pt x="84" y="80"/>
                  </a:lnTo>
                  <a:close/>
                  <a:moveTo>
                    <a:pt x="46" y="99"/>
                  </a:moveTo>
                  <a:cubicBezTo>
                    <a:pt x="39" y="99"/>
                    <a:pt x="34" y="94"/>
                    <a:pt x="34" y="88"/>
                  </a:cubicBezTo>
                  <a:cubicBezTo>
                    <a:pt x="57" y="88"/>
                    <a:pt x="57" y="88"/>
                    <a:pt x="57" y="88"/>
                  </a:cubicBezTo>
                  <a:cubicBezTo>
                    <a:pt x="57" y="94"/>
                    <a:pt x="52" y="99"/>
                    <a:pt x="46" y="99"/>
                  </a:cubicBezTo>
                  <a:close/>
                  <a:moveTo>
                    <a:pt x="76" y="80"/>
                  </a:moveTo>
                  <a:cubicBezTo>
                    <a:pt x="15" y="80"/>
                    <a:pt x="15" y="80"/>
                    <a:pt x="15" y="80"/>
                  </a:cubicBezTo>
                  <a:cubicBezTo>
                    <a:pt x="15" y="39"/>
                    <a:pt x="15" y="39"/>
                    <a:pt x="15" y="39"/>
                  </a:cubicBezTo>
                  <a:cubicBezTo>
                    <a:pt x="15" y="36"/>
                    <a:pt x="16" y="33"/>
                    <a:pt x="17" y="30"/>
                  </a:cubicBezTo>
                  <a:cubicBezTo>
                    <a:pt x="19" y="22"/>
                    <a:pt x="27" y="8"/>
                    <a:pt x="46" y="8"/>
                  </a:cubicBezTo>
                  <a:cubicBezTo>
                    <a:pt x="64" y="8"/>
                    <a:pt x="72" y="22"/>
                    <a:pt x="74" y="30"/>
                  </a:cubicBezTo>
                  <a:cubicBezTo>
                    <a:pt x="75" y="33"/>
                    <a:pt x="76" y="36"/>
                    <a:pt x="76" y="39"/>
                  </a:cubicBezTo>
                  <a:lnTo>
                    <a:pt x="76" y="8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37"/>
            <p:cNvSpPr>
              <a:spLocks noChangeAspect="1" noEditPoints="1"/>
            </p:cNvSpPr>
            <p:nvPr/>
          </p:nvSpPr>
          <p:spPr bwMode="auto">
            <a:xfrm>
              <a:off x="422287" y="3393499"/>
              <a:ext cx="328778" cy="435560"/>
            </a:xfrm>
            <a:custGeom>
              <a:avLst/>
              <a:gdLst>
                <a:gd name="T0" fmla="*/ 64 w 96"/>
                <a:gd name="T1" fmla="*/ 12 h 128"/>
                <a:gd name="T2" fmla="*/ 48 w 96"/>
                <a:gd name="T3" fmla="*/ 0 h 128"/>
                <a:gd name="T4" fmla="*/ 33 w 96"/>
                <a:gd name="T5" fmla="*/ 12 h 128"/>
                <a:gd name="T6" fmla="*/ 0 w 96"/>
                <a:gd name="T7" fmla="*/ 12 h 128"/>
                <a:gd name="T8" fmla="*/ 0 w 96"/>
                <a:gd name="T9" fmla="*/ 128 h 128"/>
                <a:gd name="T10" fmla="*/ 96 w 96"/>
                <a:gd name="T11" fmla="*/ 128 h 128"/>
                <a:gd name="T12" fmla="*/ 96 w 96"/>
                <a:gd name="T13" fmla="*/ 12 h 128"/>
                <a:gd name="T14" fmla="*/ 64 w 96"/>
                <a:gd name="T15" fmla="*/ 12 h 128"/>
                <a:gd name="T16" fmla="*/ 40 w 96"/>
                <a:gd name="T17" fmla="*/ 20 h 128"/>
                <a:gd name="T18" fmla="*/ 40 w 96"/>
                <a:gd name="T19" fmla="*/ 16 h 128"/>
                <a:gd name="T20" fmla="*/ 48 w 96"/>
                <a:gd name="T21" fmla="*/ 8 h 128"/>
                <a:gd name="T22" fmla="*/ 56 w 96"/>
                <a:gd name="T23" fmla="*/ 16 h 128"/>
                <a:gd name="T24" fmla="*/ 56 w 96"/>
                <a:gd name="T25" fmla="*/ 20 h 128"/>
                <a:gd name="T26" fmla="*/ 64 w 96"/>
                <a:gd name="T27" fmla="*/ 20 h 128"/>
                <a:gd name="T28" fmla="*/ 64 w 96"/>
                <a:gd name="T29" fmla="*/ 28 h 128"/>
                <a:gd name="T30" fmla="*/ 32 w 96"/>
                <a:gd name="T31" fmla="*/ 28 h 128"/>
                <a:gd name="T32" fmla="*/ 32 w 96"/>
                <a:gd name="T33" fmla="*/ 20 h 128"/>
                <a:gd name="T34" fmla="*/ 40 w 96"/>
                <a:gd name="T35" fmla="*/ 20 h 128"/>
                <a:gd name="T36" fmla="*/ 88 w 96"/>
                <a:gd name="T37" fmla="*/ 120 h 128"/>
                <a:gd name="T38" fmla="*/ 8 w 96"/>
                <a:gd name="T39" fmla="*/ 120 h 128"/>
                <a:gd name="T40" fmla="*/ 8 w 96"/>
                <a:gd name="T41" fmla="*/ 20 h 128"/>
                <a:gd name="T42" fmla="*/ 24 w 96"/>
                <a:gd name="T43" fmla="*/ 20 h 128"/>
                <a:gd name="T44" fmla="*/ 24 w 96"/>
                <a:gd name="T45" fmla="*/ 36 h 128"/>
                <a:gd name="T46" fmla="*/ 72 w 96"/>
                <a:gd name="T47" fmla="*/ 36 h 128"/>
                <a:gd name="T48" fmla="*/ 72 w 96"/>
                <a:gd name="T49" fmla="*/ 20 h 128"/>
                <a:gd name="T50" fmla="*/ 88 w 96"/>
                <a:gd name="T51" fmla="*/ 20 h 128"/>
                <a:gd name="T52" fmla="*/ 88 w 96"/>
                <a:gd name="T5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 h="128">
                  <a:moveTo>
                    <a:pt x="64" y="12"/>
                  </a:moveTo>
                  <a:cubicBezTo>
                    <a:pt x="62" y="5"/>
                    <a:pt x="56" y="0"/>
                    <a:pt x="48" y="0"/>
                  </a:cubicBezTo>
                  <a:cubicBezTo>
                    <a:pt x="41" y="0"/>
                    <a:pt x="35" y="5"/>
                    <a:pt x="33" y="12"/>
                  </a:cubicBezTo>
                  <a:cubicBezTo>
                    <a:pt x="0" y="12"/>
                    <a:pt x="0" y="12"/>
                    <a:pt x="0" y="12"/>
                  </a:cubicBezTo>
                  <a:cubicBezTo>
                    <a:pt x="0" y="128"/>
                    <a:pt x="0" y="128"/>
                    <a:pt x="0" y="128"/>
                  </a:cubicBezTo>
                  <a:cubicBezTo>
                    <a:pt x="96" y="128"/>
                    <a:pt x="96" y="128"/>
                    <a:pt x="96" y="128"/>
                  </a:cubicBezTo>
                  <a:cubicBezTo>
                    <a:pt x="96" y="12"/>
                    <a:pt x="96" y="12"/>
                    <a:pt x="96" y="12"/>
                  </a:cubicBezTo>
                  <a:lnTo>
                    <a:pt x="64" y="12"/>
                  </a:lnTo>
                  <a:close/>
                  <a:moveTo>
                    <a:pt x="40" y="20"/>
                  </a:moveTo>
                  <a:cubicBezTo>
                    <a:pt x="40" y="16"/>
                    <a:pt x="40" y="16"/>
                    <a:pt x="40" y="16"/>
                  </a:cubicBezTo>
                  <a:cubicBezTo>
                    <a:pt x="40" y="12"/>
                    <a:pt x="44" y="8"/>
                    <a:pt x="48" y="8"/>
                  </a:cubicBezTo>
                  <a:cubicBezTo>
                    <a:pt x="53" y="8"/>
                    <a:pt x="56" y="12"/>
                    <a:pt x="56" y="16"/>
                  </a:cubicBezTo>
                  <a:cubicBezTo>
                    <a:pt x="56" y="20"/>
                    <a:pt x="56" y="20"/>
                    <a:pt x="56" y="20"/>
                  </a:cubicBezTo>
                  <a:cubicBezTo>
                    <a:pt x="64" y="20"/>
                    <a:pt x="64" y="20"/>
                    <a:pt x="64" y="20"/>
                  </a:cubicBezTo>
                  <a:cubicBezTo>
                    <a:pt x="64" y="28"/>
                    <a:pt x="64" y="28"/>
                    <a:pt x="64" y="28"/>
                  </a:cubicBezTo>
                  <a:cubicBezTo>
                    <a:pt x="32" y="28"/>
                    <a:pt x="32" y="28"/>
                    <a:pt x="32" y="28"/>
                  </a:cubicBezTo>
                  <a:cubicBezTo>
                    <a:pt x="32" y="20"/>
                    <a:pt x="32" y="20"/>
                    <a:pt x="32" y="20"/>
                  </a:cubicBezTo>
                  <a:lnTo>
                    <a:pt x="40" y="20"/>
                  </a:lnTo>
                  <a:close/>
                  <a:moveTo>
                    <a:pt x="88" y="120"/>
                  </a:moveTo>
                  <a:cubicBezTo>
                    <a:pt x="8" y="120"/>
                    <a:pt x="8" y="120"/>
                    <a:pt x="8" y="120"/>
                  </a:cubicBezTo>
                  <a:cubicBezTo>
                    <a:pt x="8" y="20"/>
                    <a:pt x="8" y="20"/>
                    <a:pt x="8" y="20"/>
                  </a:cubicBezTo>
                  <a:cubicBezTo>
                    <a:pt x="24" y="20"/>
                    <a:pt x="24" y="20"/>
                    <a:pt x="24" y="20"/>
                  </a:cubicBezTo>
                  <a:cubicBezTo>
                    <a:pt x="24" y="36"/>
                    <a:pt x="24" y="36"/>
                    <a:pt x="24" y="36"/>
                  </a:cubicBezTo>
                  <a:cubicBezTo>
                    <a:pt x="72" y="36"/>
                    <a:pt x="72" y="36"/>
                    <a:pt x="72" y="36"/>
                  </a:cubicBezTo>
                  <a:cubicBezTo>
                    <a:pt x="72" y="20"/>
                    <a:pt x="72" y="20"/>
                    <a:pt x="72" y="20"/>
                  </a:cubicBezTo>
                  <a:cubicBezTo>
                    <a:pt x="88" y="20"/>
                    <a:pt x="88" y="20"/>
                    <a:pt x="88" y="20"/>
                  </a:cubicBezTo>
                  <a:lnTo>
                    <a:pt x="88" y="12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41"/>
            <p:cNvSpPr>
              <a:spLocks noChangeAspect="1" noEditPoints="1"/>
            </p:cNvSpPr>
            <p:nvPr/>
          </p:nvSpPr>
          <p:spPr bwMode="auto">
            <a:xfrm>
              <a:off x="422287" y="1232188"/>
              <a:ext cx="441181" cy="306297"/>
            </a:xfrm>
            <a:custGeom>
              <a:avLst/>
              <a:gdLst>
                <a:gd name="T0" fmla="*/ 34 w 130"/>
                <a:gd name="T1" fmla="*/ 74 h 89"/>
                <a:gd name="T2" fmla="*/ 41 w 130"/>
                <a:gd name="T3" fmla="*/ 67 h 89"/>
                <a:gd name="T4" fmla="*/ 60 w 130"/>
                <a:gd name="T5" fmla="*/ 65 h 89"/>
                <a:gd name="T6" fmla="*/ 65 w 130"/>
                <a:gd name="T7" fmla="*/ 65 h 89"/>
                <a:gd name="T8" fmla="*/ 65 w 130"/>
                <a:gd name="T9" fmla="*/ 65 h 89"/>
                <a:gd name="T10" fmla="*/ 65 w 130"/>
                <a:gd name="T11" fmla="*/ 65 h 89"/>
                <a:gd name="T12" fmla="*/ 77 w 130"/>
                <a:gd name="T13" fmla="*/ 65 h 89"/>
                <a:gd name="T14" fmla="*/ 90 w 130"/>
                <a:gd name="T15" fmla="*/ 68 h 89"/>
                <a:gd name="T16" fmla="*/ 113 w 130"/>
                <a:gd name="T17" fmla="*/ 89 h 89"/>
                <a:gd name="T18" fmla="*/ 127 w 130"/>
                <a:gd name="T19" fmla="*/ 56 h 89"/>
                <a:gd name="T20" fmla="*/ 109 w 130"/>
                <a:gd name="T21" fmla="*/ 11 h 89"/>
                <a:gd name="T22" fmla="*/ 107 w 130"/>
                <a:gd name="T23" fmla="*/ 5 h 89"/>
                <a:gd name="T24" fmla="*/ 82 w 130"/>
                <a:gd name="T25" fmla="*/ 1 h 89"/>
                <a:gd name="T26" fmla="*/ 76 w 130"/>
                <a:gd name="T27" fmla="*/ 5 h 89"/>
                <a:gd name="T28" fmla="*/ 65 w 130"/>
                <a:gd name="T29" fmla="*/ 5 h 89"/>
                <a:gd name="T30" fmla="*/ 53 w 130"/>
                <a:gd name="T31" fmla="*/ 5 h 89"/>
                <a:gd name="T32" fmla="*/ 48 w 130"/>
                <a:gd name="T33" fmla="*/ 1 h 89"/>
                <a:gd name="T34" fmla="*/ 23 w 130"/>
                <a:gd name="T35" fmla="*/ 5 h 89"/>
                <a:gd name="T36" fmla="*/ 21 w 130"/>
                <a:gd name="T37" fmla="*/ 11 h 89"/>
                <a:gd name="T38" fmla="*/ 2 w 130"/>
                <a:gd name="T39" fmla="*/ 56 h 89"/>
                <a:gd name="T40" fmla="*/ 17 w 130"/>
                <a:gd name="T41" fmla="*/ 89 h 89"/>
                <a:gd name="T42" fmla="*/ 24 w 130"/>
                <a:gd name="T43" fmla="*/ 19 h 89"/>
                <a:gd name="T44" fmla="*/ 29 w 130"/>
                <a:gd name="T45" fmla="*/ 13 h 89"/>
                <a:gd name="T46" fmla="*/ 36 w 130"/>
                <a:gd name="T47" fmla="*/ 10 h 89"/>
                <a:gd name="T48" fmla="*/ 46 w 130"/>
                <a:gd name="T49" fmla="*/ 10 h 89"/>
                <a:gd name="T50" fmla="*/ 57 w 130"/>
                <a:gd name="T51" fmla="*/ 13 h 89"/>
                <a:gd name="T52" fmla="*/ 73 w 130"/>
                <a:gd name="T53" fmla="*/ 13 h 89"/>
                <a:gd name="T54" fmla="*/ 83 w 130"/>
                <a:gd name="T55" fmla="*/ 10 h 89"/>
                <a:gd name="T56" fmla="*/ 94 w 130"/>
                <a:gd name="T57" fmla="*/ 10 h 89"/>
                <a:gd name="T58" fmla="*/ 101 w 130"/>
                <a:gd name="T59" fmla="*/ 13 h 89"/>
                <a:gd name="T60" fmla="*/ 105 w 130"/>
                <a:gd name="T61" fmla="*/ 19 h 89"/>
                <a:gd name="T62" fmla="*/ 118 w 130"/>
                <a:gd name="T63" fmla="*/ 77 h 89"/>
                <a:gd name="T64" fmla="*/ 102 w 130"/>
                <a:gd name="T65" fmla="*/ 69 h 89"/>
                <a:gd name="T66" fmla="*/ 93 w 130"/>
                <a:gd name="T67" fmla="*/ 60 h 89"/>
                <a:gd name="T68" fmla="*/ 69 w 130"/>
                <a:gd name="T69" fmla="*/ 57 h 89"/>
                <a:gd name="T70" fmla="*/ 65 w 130"/>
                <a:gd name="T71" fmla="*/ 57 h 89"/>
                <a:gd name="T72" fmla="*/ 53 w 130"/>
                <a:gd name="T73" fmla="*/ 57 h 89"/>
                <a:gd name="T74" fmla="*/ 35 w 130"/>
                <a:gd name="T75" fmla="*/ 61 h 89"/>
                <a:gd name="T76" fmla="*/ 16 w 130"/>
                <a:gd name="T77" fmla="*/ 81 h 89"/>
                <a:gd name="T78" fmla="*/ 10 w 130"/>
                <a:gd name="T79" fmla="*/ 58 h 89"/>
                <a:gd name="T80" fmla="*/ 65 w 130"/>
                <a:gd name="T81" fmla="*/ 21 h 89"/>
                <a:gd name="T82" fmla="*/ 65 w 130"/>
                <a:gd name="T83" fmla="*/ 2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89">
                  <a:moveTo>
                    <a:pt x="17" y="89"/>
                  </a:moveTo>
                  <a:cubicBezTo>
                    <a:pt x="20" y="89"/>
                    <a:pt x="25" y="84"/>
                    <a:pt x="34" y="74"/>
                  </a:cubicBezTo>
                  <a:cubicBezTo>
                    <a:pt x="36" y="72"/>
                    <a:pt x="39" y="69"/>
                    <a:pt x="40" y="68"/>
                  </a:cubicBezTo>
                  <a:cubicBezTo>
                    <a:pt x="40" y="68"/>
                    <a:pt x="41" y="67"/>
                    <a:pt x="41" y="67"/>
                  </a:cubicBezTo>
                  <a:cubicBezTo>
                    <a:pt x="43" y="66"/>
                    <a:pt x="44" y="65"/>
                    <a:pt x="53" y="65"/>
                  </a:cubicBezTo>
                  <a:cubicBezTo>
                    <a:pt x="60" y="65"/>
                    <a:pt x="60" y="65"/>
                    <a:pt x="60" y="65"/>
                  </a:cubicBezTo>
                  <a:cubicBezTo>
                    <a:pt x="62" y="65"/>
                    <a:pt x="63" y="65"/>
                    <a:pt x="65" y="65"/>
                  </a:cubicBezTo>
                  <a:cubicBezTo>
                    <a:pt x="65" y="65"/>
                    <a:pt x="65" y="65"/>
                    <a:pt x="65" y="65"/>
                  </a:cubicBezTo>
                  <a:cubicBezTo>
                    <a:pt x="65" y="65"/>
                    <a:pt x="65" y="65"/>
                    <a:pt x="65" y="65"/>
                  </a:cubicBezTo>
                  <a:cubicBezTo>
                    <a:pt x="65" y="65"/>
                    <a:pt x="65" y="65"/>
                    <a:pt x="65" y="65"/>
                  </a:cubicBezTo>
                  <a:cubicBezTo>
                    <a:pt x="65" y="65"/>
                    <a:pt x="65" y="65"/>
                    <a:pt x="65" y="65"/>
                  </a:cubicBezTo>
                  <a:cubicBezTo>
                    <a:pt x="65" y="65"/>
                    <a:pt x="65" y="65"/>
                    <a:pt x="65" y="65"/>
                  </a:cubicBezTo>
                  <a:cubicBezTo>
                    <a:pt x="66" y="65"/>
                    <a:pt x="67" y="65"/>
                    <a:pt x="69" y="65"/>
                  </a:cubicBezTo>
                  <a:cubicBezTo>
                    <a:pt x="77" y="65"/>
                    <a:pt x="77" y="65"/>
                    <a:pt x="77" y="65"/>
                  </a:cubicBezTo>
                  <a:cubicBezTo>
                    <a:pt x="85" y="65"/>
                    <a:pt x="86" y="66"/>
                    <a:pt x="88" y="67"/>
                  </a:cubicBezTo>
                  <a:cubicBezTo>
                    <a:pt x="89" y="67"/>
                    <a:pt x="89" y="68"/>
                    <a:pt x="90" y="68"/>
                  </a:cubicBezTo>
                  <a:cubicBezTo>
                    <a:pt x="90" y="69"/>
                    <a:pt x="93" y="72"/>
                    <a:pt x="96" y="74"/>
                  </a:cubicBezTo>
                  <a:cubicBezTo>
                    <a:pt x="104" y="84"/>
                    <a:pt x="109" y="89"/>
                    <a:pt x="113" y="89"/>
                  </a:cubicBezTo>
                  <a:cubicBezTo>
                    <a:pt x="116" y="89"/>
                    <a:pt x="122" y="86"/>
                    <a:pt x="125" y="81"/>
                  </a:cubicBezTo>
                  <a:cubicBezTo>
                    <a:pt x="129" y="75"/>
                    <a:pt x="130" y="68"/>
                    <a:pt x="127" y="56"/>
                  </a:cubicBezTo>
                  <a:cubicBezTo>
                    <a:pt x="125" y="43"/>
                    <a:pt x="114" y="18"/>
                    <a:pt x="112" y="15"/>
                  </a:cubicBezTo>
                  <a:cubicBezTo>
                    <a:pt x="112" y="14"/>
                    <a:pt x="110" y="12"/>
                    <a:pt x="109" y="11"/>
                  </a:cubicBezTo>
                  <a:cubicBezTo>
                    <a:pt x="109" y="9"/>
                    <a:pt x="109" y="9"/>
                    <a:pt x="109" y="9"/>
                  </a:cubicBezTo>
                  <a:cubicBezTo>
                    <a:pt x="109" y="7"/>
                    <a:pt x="108" y="6"/>
                    <a:pt x="107" y="5"/>
                  </a:cubicBezTo>
                  <a:cubicBezTo>
                    <a:pt x="105" y="5"/>
                    <a:pt x="100" y="3"/>
                    <a:pt x="95" y="2"/>
                  </a:cubicBezTo>
                  <a:cubicBezTo>
                    <a:pt x="92" y="1"/>
                    <a:pt x="84" y="0"/>
                    <a:pt x="82" y="1"/>
                  </a:cubicBezTo>
                  <a:cubicBezTo>
                    <a:pt x="81" y="2"/>
                    <a:pt x="80" y="2"/>
                    <a:pt x="79" y="3"/>
                  </a:cubicBezTo>
                  <a:cubicBezTo>
                    <a:pt x="78" y="3"/>
                    <a:pt x="77" y="4"/>
                    <a:pt x="76" y="5"/>
                  </a:cubicBezTo>
                  <a:cubicBezTo>
                    <a:pt x="75" y="5"/>
                    <a:pt x="74" y="5"/>
                    <a:pt x="73" y="5"/>
                  </a:cubicBezTo>
                  <a:cubicBezTo>
                    <a:pt x="65" y="5"/>
                    <a:pt x="65" y="5"/>
                    <a:pt x="65" y="5"/>
                  </a:cubicBezTo>
                  <a:cubicBezTo>
                    <a:pt x="57" y="5"/>
                    <a:pt x="57" y="5"/>
                    <a:pt x="57" y="5"/>
                  </a:cubicBezTo>
                  <a:cubicBezTo>
                    <a:pt x="55" y="5"/>
                    <a:pt x="54" y="5"/>
                    <a:pt x="53" y="5"/>
                  </a:cubicBezTo>
                  <a:cubicBezTo>
                    <a:pt x="52" y="4"/>
                    <a:pt x="51" y="3"/>
                    <a:pt x="50" y="3"/>
                  </a:cubicBezTo>
                  <a:cubicBezTo>
                    <a:pt x="49" y="2"/>
                    <a:pt x="48" y="2"/>
                    <a:pt x="48" y="1"/>
                  </a:cubicBezTo>
                  <a:cubicBezTo>
                    <a:pt x="45" y="0"/>
                    <a:pt x="37" y="1"/>
                    <a:pt x="34" y="2"/>
                  </a:cubicBezTo>
                  <a:cubicBezTo>
                    <a:pt x="30" y="3"/>
                    <a:pt x="24" y="5"/>
                    <a:pt x="23" y="5"/>
                  </a:cubicBezTo>
                  <a:cubicBezTo>
                    <a:pt x="21" y="6"/>
                    <a:pt x="21" y="7"/>
                    <a:pt x="21" y="9"/>
                  </a:cubicBezTo>
                  <a:cubicBezTo>
                    <a:pt x="21" y="11"/>
                    <a:pt x="21" y="11"/>
                    <a:pt x="21" y="11"/>
                  </a:cubicBezTo>
                  <a:cubicBezTo>
                    <a:pt x="19" y="12"/>
                    <a:pt x="18" y="14"/>
                    <a:pt x="17" y="15"/>
                  </a:cubicBezTo>
                  <a:cubicBezTo>
                    <a:pt x="15" y="18"/>
                    <a:pt x="4" y="43"/>
                    <a:pt x="2" y="56"/>
                  </a:cubicBezTo>
                  <a:cubicBezTo>
                    <a:pt x="0" y="68"/>
                    <a:pt x="0" y="75"/>
                    <a:pt x="4" y="81"/>
                  </a:cubicBezTo>
                  <a:cubicBezTo>
                    <a:pt x="8" y="86"/>
                    <a:pt x="14" y="89"/>
                    <a:pt x="17" y="89"/>
                  </a:cubicBezTo>
                  <a:close/>
                  <a:moveTo>
                    <a:pt x="10" y="58"/>
                  </a:moveTo>
                  <a:cubicBezTo>
                    <a:pt x="12" y="46"/>
                    <a:pt x="22" y="23"/>
                    <a:pt x="24" y="19"/>
                  </a:cubicBezTo>
                  <a:cubicBezTo>
                    <a:pt x="24" y="18"/>
                    <a:pt x="25" y="17"/>
                    <a:pt x="26" y="16"/>
                  </a:cubicBezTo>
                  <a:cubicBezTo>
                    <a:pt x="28" y="16"/>
                    <a:pt x="29" y="14"/>
                    <a:pt x="29" y="13"/>
                  </a:cubicBezTo>
                  <a:cubicBezTo>
                    <a:pt x="29" y="12"/>
                    <a:pt x="29" y="12"/>
                    <a:pt x="29" y="12"/>
                  </a:cubicBezTo>
                  <a:cubicBezTo>
                    <a:pt x="30" y="11"/>
                    <a:pt x="33" y="10"/>
                    <a:pt x="36" y="10"/>
                  </a:cubicBezTo>
                  <a:cubicBezTo>
                    <a:pt x="39" y="9"/>
                    <a:pt x="43" y="9"/>
                    <a:pt x="45" y="9"/>
                  </a:cubicBezTo>
                  <a:cubicBezTo>
                    <a:pt x="45" y="9"/>
                    <a:pt x="45" y="9"/>
                    <a:pt x="46" y="10"/>
                  </a:cubicBezTo>
                  <a:cubicBezTo>
                    <a:pt x="49" y="12"/>
                    <a:pt x="51" y="12"/>
                    <a:pt x="52" y="13"/>
                  </a:cubicBezTo>
                  <a:cubicBezTo>
                    <a:pt x="52" y="13"/>
                    <a:pt x="54" y="13"/>
                    <a:pt x="57" y="13"/>
                  </a:cubicBezTo>
                  <a:cubicBezTo>
                    <a:pt x="65" y="13"/>
                    <a:pt x="65" y="13"/>
                    <a:pt x="65" y="13"/>
                  </a:cubicBezTo>
                  <a:cubicBezTo>
                    <a:pt x="73" y="13"/>
                    <a:pt x="73" y="13"/>
                    <a:pt x="73" y="13"/>
                  </a:cubicBezTo>
                  <a:cubicBezTo>
                    <a:pt x="75" y="13"/>
                    <a:pt x="77" y="13"/>
                    <a:pt x="77" y="13"/>
                  </a:cubicBezTo>
                  <a:cubicBezTo>
                    <a:pt x="78" y="12"/>
                    <a:pt x="80" y="12"/>
                    <a:pt x="83" y="10"/>
                  </a:cubicBezTo>
                  <a:cubicBezTo>
                    <a:pt x="84" y="9"/>
                    <a:pt x="84" y="9"/>
                    <a:pt x="85" y="9"/>
                  </a:cubicBezTo>
                  <a:cubicBezTo>
                    <a:pt x="86" y="9"/>
                    <a:pt x="90" y="9"/>
                    <a:pt x="94" y="10"/>
                  </a:cubicBezTo>
                  <a:cubicBezTo>
                    <a:pt x="96" y="10"/>
                    <a:pt x="99" y="11"/>
                    <a:pt x="101" y="12"/>
                  </a:cubicBezTo>
                  <a:cubicBezTo>
                    <a:pt x="101" y="13"/>
                    <a:pt x="101" y="13"/>
                    <a:pt x="101" y="13"/>
                  </a:cubicBezTo>
                  <a:cubicBezTo>
                    <a:pt x="101" y="14"/>
                    <a:pt x="101" y="16"/>
                    <a:pt x="103" y="16"/>
                  </a:cubicBezTo>
                  <a:cubicBezTo>
                    <a:pt x="104" y="17"/>
                    <a:pt x="105" y="18"/>
                    <a:pt x="105" y="19"/>
                  </a:cubicBezTo>
                  <a:cubicBezTo>
                    <a:pt x="107" y="23"/>
                    <a:pt x="118" y="46"/>
                    <a:pt x="120" y="58"/>
                  </a:cubicBezTo>
                  <a:cubicBezTo>
                    <a:pt x="122" y="69"/>
                    <a:pt x="120" y="74"/>
                    <a:pt x="118" y="77"/>
                  </a:cubicBezTo>
                  <a:cubicBezTo>
                    <a:pt x="117" y="79"/>
                    <a:pt x="114" y="80"/>
                    <a:pt x="113" y="81"/>
                  </a:cubicBezTo>
                  <a:cubicBezTo>
                    <a:pt x="111" y="79"/>
                    <a:pt x="105" y="73"/>
                    <a:pt x="102" y="69"/>
                  </a:cubicBezTo>
                  <a:cubicBezTo>
                    <a:pt x="98" y="65"/>
                    <a:pt x="95" y="62"/>
                    <a:pt x="94" y="61"/>
                  </a:cubicBezTo>
                  <a:cubicBezTo>
                    <a:pt x="93" y="61"/>
                    <a:pt x="93" y="61"/>
                    <a:pt x="93" y="60"/>
                  </a:cubicBezTo>
                  <a:cubicBezTo>
                    <a:pt x="89" y="58"/>
                    <a:pt x="87" y="57"/>
                    <a:pt x="77" y="57"/>
                  </a:cubicBezTo>
                  <a:cubicBezTo>
                    <a:pt x="69" y="57"/>
                    <a:pt x="69" y="57"/>
                    <a:pt x="69" y="57"/>
                  </a:cubicBezTo>
                  <a:cubicBezTo>
                    <a:pt x="68" y="57"/>
                    <a:pt x="68" y="57"/>
                    <a:pt x="67" y="57"/>
                  </a:cubicBezTo>
                  <a:cubicBezTo>
                    <a:pt x="66" y="57"/>
                    <a:pt x="65" y="57"/>
                    <a:pt x="65" y="57"/>
                  </a:cubicBezTo>
                  <a:cubicBezTo>
                    <a:pt x="63" y="57"/>
                    <a:pt x="62" y="57"/>
                    <a:pt x="60" y="57"/>
                  </a:cubicBezTo>
                  <a:cubicBezTo>
                    <a:pt x="53" y="57"/>
                    <a:pt x="53" y="57"/>
                    <a:pt x="53" y="57"/>
                  </a:cubicBezTo>
                  <a:cubicBezTo>
                    <a:pt x="43" y="57"/>
                    <a:pt x="40" y="58"/>
                    <a:pt x="37" y="60"/>
                  </a:cubicBezTo>
                  <a:cubicBezTo>
                    <a:pt x="36" y="61"/>
                    <a:pt x="36" y="61"/>
                    <a:pt x="35" y="61"/>
                  </a:cubicBezTo>
                  <a:cubicBezTo>
                    <a:pt x="34" y="62"/>
                    <a:pt x="32" y="64"/>
                    <a:pt x="28" y="69"/>
                  </a:cubicBezTo>
                  <a:cubicBezTo>
                    <a:pt x="24" y="73"/>
                    <a:pt x="19" y="79"/>
                    <a:pt x="16" y="81"/>
                  </a:cubicBezTo>
                  <a:cubicBezTo>
                    <a:pt x="15" y="80"/>
                    <a:pt x="12" y="79"/>
                    <a:pt x="11" y="77"/>
                  </a:cubicBezTo>
                  <a:cubicBezTo>
                    <a:pt x="9" y="74"/>
                    <a:pt x="7" y="69"/>
                    <a:pt x="10" y="58"/>
                  </a:cubicBezTo>
                  <a:close/>
                  <a:moveTo>
                    <a:pt x="61" y="25"/>
                  </a:moveTo>
                  <a:cubicBezTo>
                    <a:pt x="61" y="22"/>
                    <a:pt x="62" y="21"/>
                    <a:pt x="65" y="21"/>
                  </a:cubicBezTo>
                  <a:cubicBezTo>
                    <a:pt x="67" y="21"/>
                    <a:pt x="69" y="22"/>
                    <a:pt x="69" y="25"/>
                  </a:cubicBezTo>
                  <a:cubicBezTo>
                    <a:pt x="69" y="27"/>
                    <a:pt x="67" y="29"/>
                    <a:pt x="65" y="29"/>
                  </a:cubicBezTo>
                  <a:cubicBezTo>
                    <a:pt x="62" y="29"/>
                    <a:pt x="61" y="27"/>
                    <a:pt x="61" y="2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45"/>
            <p:cNvSpPr>
              <a:spLocks noChangeAspect="1" noEditPoints="1"/>
            </p:cNvSpPr>
            <p:nvPr/>
          </p:nvSpPr>
          <p:spPr bwMode="auto">
            <a:xfrm>
              <a:off x="1362846" y="1183011"/>
              <a:ext cx="358257" cy="404649"/>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49"/>
            <p:cNvSpPr>
              <a:spLocks noEditPoints="1"/>
            </p:cNvSpPr>
            <p:nvPr/>
          </p:nvSpPr>
          <p:spPr bwMode="auto">
            <a:xfrm>
              <a:off x="1363536" y="3393499"/>
              <a:ext cx="356879" cy="4313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3787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1837" y="299492"/>
            <a:ext cx="11889564" cy="917575"/>
          </a:xfrm>
        </p:spPr>
        <p:txBody>
          <a:bodyPr/>
          <a:lstStyle/>
          <a:p>
            <a:r>
              <a:rPr lang="en-US" dirty="0">
                <a:solidFill>
                  <a:schemeClr val="bg1"/>
                </a:solidFill>
              </a:rPr>
              <a:t>Icons (dark)</a:t>
            </a:r>
          </a:p>
        </p:txBody>
      </p:sp>
      <p:grpSp>
        <p:nvGrpSpPr>
          <p:cNvPr id="3" name="Group 2">
            <a:extLst>
              <a:ext uri="{FF2B5EF4-FFF2-40B4-BE49-F238E27FC236}">
                <a16:creationId xmlns:a16="http://schemas.microsoft.com/office/drawing/2014/main" id="{E1C8D773-E8D2-4B29-932E-816CDE54EB2E}"/>
              </a:ext>
            </a:extLst>
          </p:cNvPr>
          <p:cNvGrpSpPr/>
          <p:nvPr/>
        </p:nvGrpSpPr>
        <p:grpSpPr>
          <a:xfrm>
            <a:off x="808037" y="1349641"/>
            <a:ext cx="9952932" cy="4491486"/>
            <a:chOff x="443490" y="1219518"/>
            <a:chExt cx="10241280" cy="4621609"/>
          </a:xfrm>
          <a:solidFill>
            <a:schemeClr val="bg1"/>
          </a:solidFill>
        </p:grpSpPr>
        <p:sp>
          <p:nvSpPr>
            <p:cNvPr id="23" name="Freeform 6"/>
            <p:cNvSpPr>
              <a:spLocks noEditPoints="1"/>
            </p:cNvSpPr>
            <p:nvPr/>
          </p:nvSpPr>
          <p:spPr bwMode="auto">
            <a:xfrm>
              <a:off x="6676152" y="4999763"/>
              <a:ext cx="422175" cy="317330"/>
            </a:xfrm>
            <a:custGeom>
              <a:avLst/>
              <a:gdLst>
                <a:gd name="T0" fmla="*/ 302 w 302"/>
                <a:gd name="T1" fmla="*/ 208 h 227"/>
                <a:gd name="T2" fmla="*/ 264 w 302"/>
                <a:gd name="T3" fmla="*/ 142 h 227"/>
                <a:gd name="T4" fmla="*/ 264 w 302"/>
                <a:gd name="T5" fmla="*/ 0 h 227"/>
                <a:gd name="T6" fmla="*/ 37 w 302"/>
                <a:gd name="T7" fmla="*/ 0 h 227"/>
                <a:gd name="T8" fmla="*/ 37 w 302"/>
                <a:gd name="T9" fmla="*/ 142 h 227"/>
                <a:gd name="T10" fmla="*/ 0 w 302"/>
                <a:gd name="T11" fmla="*/ 208 h 227"/>
                <a:gd name="T12" fmla="*/ 0 w 302"/>
                <a:gd name="T13" fmla="*/ 227 h 227"/>
                <a:gd name="T14" fmla="*/ 302 w 302"/>
                <a:gd name="T15" fmla="*/ 227 h 227"/>
                <a:gd name="T16" fmla="*/ 302 w 302"/>
                <a:gd name="T17" fmla="*/ 208 h 227"/>
                <a:gd name="T18" fmla="*/ 56 w 302"/>
                <a:gd name="T19" fmla="*/ 19 h 227"/>
                <a:gd name="T20" fmla="*/ 245 w 302"/>
                <a:gd name="T21" fmla="*/ 19 h 227"/>
                <a:gd name="T22" fmla="*/ 245 w 302"/>
                <a:gd name="T23" fmla="*/ 132 h 227"/>
                <a:gd name="T24" fmla="*/ 56 w 302"/>
                <a:gd name="T25" fmla="*/ 132 h 227"/>
                <a:gd name="T26" fmla="*/ 56 w 302"/>
                <a:gd name="T27" fmla="*/ 19 h 227"/>
                <a:gd name="T28" fmla="*/ 21 w 302"/>
                <a:gd name="T29" fmla="*/ 208 h 227"/>
                <a:gd name="T30" fmla="*/ 54 w 302"/>
                <a:gd name="T31" fmla="*/ 151 h 227"/>
                <a:gd name="T32" fmla="*/ 248 w 302"/>
                <a:gd name="T33" fmla="*/ 151 h 227"/>
                <a:gd name="T34" fmla="*/ 281 w 302"/>
                <a:gd name="T35" fmla="*/ 208 h 227"/>
                <a:gd name="T36" fmla="*/ 21 w 302"/>
                <a:gd name="T3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227">
                  <a:moveTo>
                    <a:pt x="302" y="208"/>
                  </a:moveTo>
                  <a:lnTo>
                    <a:pt x="264" y="142"/>
                  </a:lnTo>
                  <a:lnTo>
                    <a:pt x="264" y="0"/>
                  </a:lnTo>
                  <a:lnTo>
                    <a:pt x="37" y="0"/>
                  </a:lnTo>
                  <a:lnTo>
                    <a:pt x="37" y="142"/>
                  </a:lnTo>
                  <a:lnTo>
                    <a:pt x="0" y="208"/>
                  </a:lnTo>
                  <a:lnTo>
                    <a:pt x="0" y="227"/>
                  </a:lnTo>
                  <a:lnTo>
                    <a:pt x="302" y="227"/>
                  </a:lnTo>
                  <a:lnTo>
                    <a:pt x="302" y="208"/>
                  </a:lnTo>
                  <a:close/>
                  <a:moveTo>
                    <a:pt x="56" y="19"/>
                  </a:moveTo>
                  <a:lnTo>
                    <a:pt x="245" y="19"/>
                  </a:lnTo>
                  <a:lnTo>
                    <a:pt x="245" y="132"/>
                  </a:lnTo>
                  <a:lnTo>
                    <a:pt x="56" y="132"/>
                  </a:lnTo>
                  <a:lnTo>
                    <a:pt x="56" y="19"/>
                  </a:lnTo>
                  <a:close/>
                  <a:moveTo>
                    <a:pt x="21" y="208"/>
                  </a:moveTo>
                  <a:lnTo>
                    <a:pt x="54" y="151"/>
                  </a:lnTo>
                  <a:lnTo>
                    <a:pt x="248" y="151"/>
                  </a:lnTo>
                  <a:lnTo>
                    <a:pt x="281" y="208"/>
                  </a:lnTo>
                  <a:lnTo>
                    <a:pt x="21" y="20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27"/>
            <p:cNvSpPr>
              <a:spLocks noEditPoints="1"/>
            </p:cNvSpPr>
            <p:nvPr/>
          </p:nvSpPr>
          <p:spPr bwMode="auto">
            <a:xfrm>
              <a:off x="9425839" y="4950137"/>
              <a:ext cx="413787" cy="416583"/>
            </a:xfrm>
            <a:custGeom>
              <a:avLst/>
              <a:gdLst>
                <a:gd name="T0" fmla="*/ 272 w 296"/>
                <a:gd name="T1" fmla="*/ 298 h 298"/>
                <a:gd name="T2" fmla="*/ 272 w 296"/>
                <a:gd name="T3" fmla="*/ 149 h 298"/>
                <a:gd name="T4" fmla="*/ 284 w 296"/>
                <a:gd name="T5" fmla="*/ 161 h 298"/>
                <a:gd name="T6" fmla="*/ 296 w 296"/>
                <a:gd name="T7" fmla="*/ 149 h 298"/>
                <a:gd name="T8" fmla="*/ 149 w 296"/>
                <a:gd name="T9" fmla="*/ 0 h 298"/>
                <a:gd name="T10" fmla="*/ 0 w 296"/>
                <a:gd name="T11" fmla="*/ 149 h 298"/>
                <a:gd name="T12" fmla="*/ 12 w 296"/>
                <a:gd name="T13" fmla="*/ 161 h 298"/>
                <a:gd name="T14" fmla="*/ 26 w 296"/>
                <a:gd name="T15" fmla="*/ 149 h 298"/>
                <a:gd name="T16" fmla="*/ 26 w 296"/>
                <a:gd name="T17" fmla="*/ 298 h 298"/>
                <a:gd name="T18" fmla="*/ 121 w 296"/>
                <a:gd name="T19" fmla="*/ 298 h 298"/>
                <a:gd name="T20" fmla="*/ 121 w 296"/>
                <a:gd name="T21" fmla="*/ 185 h 298"/>
                <a:gd name="T22" fmla="*/ 178 w 296"/>
                <a:gd name="T23" fmla="*/ 185 h 298"/>
                <a:gd name="T24" fmla="*/ 178 w 296"/>
                <a:gd name="T25" fmla="*/ 298 h 298"/>
                <a:gd name="T26" fmla="*/ 272 w 296"/>
                <a:gd name="T27" fmla="*/ 298 h 298"/>
                <a:gd name="T28" fmla="*/ 102 w 296"/>
                <a:gd name="T29" fmla="*/ 166 h 298"/>
                <a:gd name="T30" fmla="*/ 102 w 296"/>
                <a:gd name="T31" fmla="*/ 279 h 298"/>
                <a:gd name="T32" fmla="*/ 45 w 296"/>
                <a:gd name="T33" fmla="*/ 279 h 298"/>
                <a:gd name="T34" fmla="*/ 45 w 296"/>
                <a:gd name="T35" fmla="*/ 130 h 298"/>
                <a:gd name="T36" fmla="*/ 149 w 296"/>
                <a:gd name="T37" fmla="*/ 26 h 298"/>
                <a:gd name="T38" fmla="*/ 253 w 296"/>
                <a:gd name="T39" fmla="*/ 130 h 298"/>
                <a:gd name="T40" fmla="*/ 253 w 296"/>
                <a:gd name="T41" fmla="*/ 279 h 298"/>
                <a:gd name="T42" fmla="*/ 196 w 296"/>
                <a:gd name="T43" fmla="*/ 279 h 298"/>
                <a:gd name="T44" fmla="*/ 196 w 296"/>
                <a:gd name="T45" fmla="*/ 166 h 298"/>
                <a:gd name="T46" fmla="*/ 102 w 296"/>
                <a:gd name="T47" fmla="*/ 166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6" h="298">
                  <a:moveTo>
                    <a:pt x="272" y="298"/>
                  </a:moveTo>
                  <a:lnTo>
                    <a:pt x="272" y="149"/>
                  </a:lnTo>
                  <a:lnTo>
                    <a:pt x="284" y="161"/>
                  </a:lnTo>
                  <a:lnTo>
                    <a:pt x="296" y="149"/>
                  </a:lnTo>
                  <a:lnTo>
                    <a:pt x="149" y="0"/>
                  </a:lnTo>
                  <a:lnTo>
                    <a:pt x="0" y="149"/>
                  </a:lnTo>
                  <a:lnTo>
                    <a:pt x="12" y="161"/>
                  </a:lnTo>
                  <a:lnTo>
                    <a:pt x="26" y="149"/>
                  </a:lnTo>
                  <a:lnTo>
                    <a:pt x="26" y="298"/>
                  </a:lnTo>
                  <a:lnTo>
                    <a:pt x="121" y="298"/>
                  </a:lnTo>
                  <a:lnTo>
                    <a:pt x="121" y="185"/>
                  </a:lnTo>
                  <a:lnTo>
                    <a:pt x="178" y="185"/>
                  </a:lnTo>
                  <a:lnTo>
                    <a:pt x="178" y="298"/>
                  </a:lnTo>
                  <a:lnTo>
                    <a:pt x="272" y="298"/>
                  </a:lnTo>
                  <a:close/>
                  <a:moveTo>
                    <a:pt x="102" y="166"/>
                  </a:moveTo>
                  <a:lnTo>
                    <a:pt x="102" y="279"/>
                  </a:lnTo>
                  <a:lnTo>
                    <a:pt x="45" y="279"/>
                  </a:lnTo>
                  <a:lnTo>
                    <a:pt x="45" y="130"/>
                  </a:lnTo>
                  <a:lnTo>
                    <a:pt x="149" y="26"/>
                  </a:lnTo>
                  <a:lnTo>
                    <a:pt x="253" y="130"/>
                  </a:lnTo>
                  <a:lnTo>
                    <a:pt x="253" y="279"/>
                  </a:lnTo>
                  <a:lnTo>
                    <a:pt x="196" y="279"/>
                  </a:lnTo>
                  <a:lnTo>
                    <a:pt x="196" y="166"/>
                  </a:lnTo>
                  <a:lnTo>
                    <a:pt x="102" y="16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29"/>
            <p:cNvSpPr>
              <a:spLocks noEditPoints="1"/>
            </p:cNvSpPr>
            <p:nvPr/>
          </p:nvSpPr>
          <p:spPr bwMode="auto">
            <a:xfrm>
              <a:off x="3108433" y="4992051"/>
              <a:ext cx="249294" cy="332756"/>
            </a:xfrm>
            <a:custGeom>
              <a:avLst/>
              <a:gdLst>
                <a:gd name="T0" fmla="*/ 152 w 227"/>
                <a:gd name="T1" fmla="*/ 0 h 303"/>
                <a:gd name="T2" fmla="*/ 0 w 227"/>
                <a:gd name="T3" fmla="*/ 0 h 303"/>
                <a:gd name="T4" fmla="*/ 0 w 227"/>
                <a:gd name="T5" fmla="*/ 303 h 303"/>
                <a:gd name="T6" fmla="*/ 227 w 227"/>
                <a:gd name="T7" fmla="*/ 303 h 303"/>
                <a:gd name="T8" fmla="*/ 227 w 227"/>
                <a:gd name="T9" fmla="*/ 76 h 303"/>
                <a:gd name="T10" fmla="*/ 152 w 227"/>
                <a:gd name="T11" fmla="*/ 0 h 303"/>
                <a:gd name="T12" fmla="*/ 152 w 227"/>
                <a:gd name="T13" fmla="*/ 26 h 303"/>
                <a:gd name="T14" fmla="*/ 201 w 227"/>
                <a:gd name="T15" fmla="*/ 76 h 303"/>
                <a:gd name="T16" fmla="*/ 152 w 227"/>
                <a:gd name="T17" fmla="*/ 76 h 303"/>
                <a:gd name="T18" fmla="*/ 152 w 227"/>
                <a:gd name="T19" fmla="*/ 26 h 303"/>
                <a:gd name="T20" fmla="*/ 208 w 227"/>
                <a:gd name="T21" fmla="*/ 284 h 303"/>
                <a:gd name="T22" fmla="*/ 19 w 227"/>
                <a:gd name="T23" fmla="*/ 284 h 303"/>
                <a:gd name="T24" fmla="*/ 19 w 227"/>
                <a:gd name="T25" fmla="*/ 19 h 303"/>
                <a:gd name="T26" fmla="*/ 133 w 227"/>
                <a:gd name="T27" fmla="*/ 19 h 303"/>
                <a:gd name="T28" fmla="*/ 133 w 227"/>
                <a:gd name="T29" fmla="*/ 95 h 303"/>
                <a:gd name="T30" fmla="*/ 208 w 227"/>
                <a:gd name="T31" fmla="*/ 95 h 303"/>
                <a:gd name="T32" fmla="*/ 208 w 227"/>
                <a:gd name="T33" fmla="*/ 284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303">
                  <a:moveTo>
                    <a:pt x="152" y="0"/>
                  </a:moveTo>
                  <a:lnTo>
                    <a:pt x="0" y="0"/>
                  </a:lnTo>
                  <a:lnTo>
                    <a:pt x="0" y="303"/>
                  </a:lnTo>
                  <a:lnTo>
                    <a:pt x="227" y="303"/>
                  </a:lnTo>
                  <a:lnTo>
                    <a:pt x="227" y="76"/>
                  </a:lnTo>
                  <a:lnTo>
                    <a:pt x="152" y="0"/>
                  </a:lnTo>
                  <a:close/>
                  <a:moveTo>
                    <a:pt x="152" y="26"/>
                  </a:moveTo>
                  <a:lnTo>
                    <a:pt x="201" y="76"/>
                  </a:lnTo>
                  <a:lnTo>
                    <a:pt x="152" y="76"/>
                  </a:lnTo>
                  <a:lnTo>
                    <a:pt x="152" y="26"/>
                  </a:lnTo>
                  <a:close/>
                  <a:moveTo>
                    <a:pt x="208" y="284"/>
                  </a:moveTo>
                  <a:lnTo>
                    <a:pt x="19" y="284"/>
                  </a:lnTo>
                  <a:lnTo>
                    <a:pt x="19" y="19"/>
                  </a:lnTo>
                  <a:lnTo>
                    <a:pt x="133" y="19"/>
                  </a:lnTo>
                  <a:lnTo>
                    <a:pt x="133" y="95"/>
                  </a:lnTo>
                  <a:lnTo>
                    <a:pt x="208" y="95"/>
                  </a:lnTo>
                  <a:lnTo>
                    <a:pt x="208" y="28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33"/>
            <p:cNvSpPr>
              <a:spLocks noEditPoints="1"/>
            </p:cNvSpPr>
            <p:nvPr/>
          </p:nvSpPr>
          <p:spPr bwMode="auto">
            <a:xfrm>
              <a:off x="7444934" y="4952933"/>
              <a:ext cx="651435" cy="410991"/>
            </a:xfrm>
            <a:custGeom>
              <a:avLst/>
              <a:gdLst>
                <a:gd name="T0" fmla="*/ 90 w 197"/>
                <a:gd name="T1" fmla="*/ 10 h 124"/>
                <a:gd name="T2" fmla="*/ 33 w 197"/>
                <a:gd name="T3" fmla="*/ 4 h 124"/>
                <a:gd name="T4" fmla="*/ 34 w 197"/>
                <a:gd name="T5" fmla="*/ 90 h 124"/>
                <a:gd name="T6" fmla="*/ 50 w 197"/>
                <a:gd name="T7" fmla="*/ 100 h 124"/>
                <a:gd name="T8" fmla="*/ 60 w 197"/>
                <a:gd name="T9" fmla="*/ 108 h 124"/>
                <a:gd name="T10" fmla="*/ 75 w 197"/>
                <a:gd name="T11" fmla="*/ 116 h 124"/>
                <a:gd name="T12" fmla="*/ 94 w 197"/>
                <a:gd name="T13" fmla="*/ 121 h 124"/>
                <a:gd name="T14" fmla="*/ 100 w 197"/>
                <a:gd name="T15" fmla="*/ 115 h 124"/>
                <a:gd name="T16" fmla="*/ 119 w 197"/>
                <a:gd name="T17" fmla="*/ 117 h 124"/>
                <a:gd name="T18" fmla="*/ 132 w 197"/>
                <a:gd name="T19" fmla="*/ 109 h 124"/>
                <a:gd name="T20" fmla="*/ 144 w 197"/>
                <a:gd name="T21" fmla="*/ 100 h 124"/>
                <a:gd name="T22" fmla="*/ 159 w 197"/>
                <a:gd name="T23" fmla="*/ 94 h 124"/>
                <a:gd name="T24" fmla="*/ 176 w 197"/>
                <a:gd name="T25" fmla="*/ 9 h 124"/>
                <a:gd name="T26" fmla="*/ 53 w 197"/>
                <a:gd name="T27" fmla="*/ 87 h 124"/>
                <a:gd name="T28" fmla="*/ 43 w 197"/>
                <a:gd name="T29" fmla="*/ 92 h 124"/>
                <a:gd name="T30" fmla="*/ 55 w 197"/>
                <a:gd name="T31" fmla="*/ 76 h 124"/>
                <a:gd name="T32" fmla="*/ 59 w 197"/>
                <a:gd name="T33" fmla="*/ 81 h 124"/>
                <a:gd name="T34" fmla="*/ 63 w 197"/>
                <a:gd name="T35" fmla="*/ 99 h 124"/>
                <a:gd name="T36" fmla="*/ 58 w 197"/>
                <a:gd name="T37" fmla="*/ 99 h 124"/>
                <a:gd name="T38" fmla="*/ 71 w 197"/>
                <a:gd name="T39" fmla="*/ 83 h 124"/>
                <a:gd name="T40" fmla="*/ 64 w 197"/>
                <a:gd name="T41" fmla="*/ 97 h 124"/>
                <a:gd name="T42" fmla="*/ 77 w 197"/>
                <a:gd name="T43" fmla="*/ 105 h 124"/>
                <a:gd name="T44" fmla="*/ 70 w 197"/>
                <a:gd name="T45" fmla="*/ 103 h 124"/>
                <a:gd name="T46" fmla="*/ 80 w 197"/>
                <a:gd name="T47" fmla="*/ 93 h 124"/>
                <a:gd name="T48" fmla="*/ 85 w 197"/>
                <a:gd name="T49" fmla="*/ 97 h 124"/>
                <a:gd name="T50" fmla="*/ 88 w 197"/>
                <a:gd name="T51" fmla="*/ 115 h 124"/>
                <a:gd name="T52" fmla="*/ 83 w 197"/>
                <a:gd name="T53" fmla="*/ 111 h 124"/>
                <a:gd name="T54" fmla="*/ 90 w 197"/>
                <a:gd name="T55" fmla="*/ 104 h 124"/>
                <a:gd name="T56" fmla="*/ 96 w 197"/>
                <a:gd name="T57" fmla="*/ 103 h 124"/>
                <a:gd name="T58" fmla="*/ 153 w 197"/>
                <a:gd name="T59" fmla="*/ 88 h 124"/>
                <a:gd name="T60" fmla="*/ 127 w 197"/>
                <a:gd name="T61" fmla="*/ 67 h 124"/>
                <a:gd name="T62" fmla="*/ 137 w 197"/>
                <a:gd name="T63" fmla="*/ 89 h 124"/>
                <a:gd name="T64" fmla="*/ 134 w 197"/>
                <a:gd name="T65" fmla="*/ 95 h 124"/>
                <a:gd name="T66" fmla="*/ 117 w 197"/>
                <a:gd name="T67" fmla="*/ 78 h 124"/>
                <a:gd name="T68" fmla="*/ 125 w 197"/>
                <a:gd name="T69" fmla="*/ 98 h 124"/>
                <a:gd name="T70" fmla="*/ 126 w 197"/>
                <a:gd name="T71" fmla="*/ 104 h 124"/>
                <a:gd name="T72" fmla="*/ 119 w 197"/>
                <a:gd name="T73" fmla="*/ 101 h 124"/>
                <a:gd name="T74" fmla="*/ 101 w 197"/>
                <a:gd name="T75" fmla="*/ 94 h 124"/>
                <a:gd name="T76" fmla="*/ 108 w 197"/>
                <a:gd name="T77" fmla="*/ 111 h 124"/>
                <a:gd name="T78" fmla="*/ 102 w 197"/>
                <a:gd name="T79" fmla="*/ 97 h 124"/>
                <a:gd name="T80" fmla="*/ 82 w 197"/>
                <a:gd name="T81" fmla="*/ 84 h 124"/>
                <a:gd name="T82" fmla="*/ 68 w 197"/>
                <a:gd name="T83" fmla="*/ 75 h 124"/>
                <a:gd name="T84" fmla="*/ 43 w 197"/>
                <a:gd name="T85" fmla="*/ 76 h 124"/>
                <a:gd name="T86" fmla="*/ 57 w 197"/>
                <a:gd name="T87" fmla="*/ 27 h 124"/>
                <a:gd name="T88" fmla="*/ 77 w 197"/>
                <a:gd name="T89" fmla="*/ 23 h 124"/>
                <a:gd name="T90" fmla="*/ 94 w 197"/>
                <a:gd name="T91" fmla="*/ 39 h 124"/>
                <a:gd name="T92" fmla="*/ 110 w 197"/>
                <a:gd name="T93" fmla="*/ 52 h 124"/>
                <a:gd name="T94" fmla="*/ 154 w 197"/>
                <a:gd name="T95" fmla="*/ 86 h 124"/>
                <a:gd name="T96" fmla="*/ 135 w 197"/>
                <a:gd name="T97" fmla="*/ 54 h 124"/>
                <a:gd name="T98" fmla="*/ 112 w 197"/>
                <a:gd name="T99" fmla="*/ 30 h 124"/>
                <a:gd name="T100" fmla="*/ 88 w 197"/>
                <a:gd name="T101" fmla="*/ 34 h 124"/>
                <a:gd name="T102" fmla="*/ 83 w 197"/>
                <a:gd name="T103" fmla="*/ 28 h 124"/>
                <a:gd name="T104" fmla="*/ 141 w 197"/>
                <a:gd name="T105" fmla="*/ 32 h 124"/>
                <a:gd name="T106" fmla="*/ 158 w 197"/>
                <a:gd name="T107" fmla="*/ 7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24">
                  <a:moveTo>
                    <a:pt x="141" y="23"/>
                  </a:moveTo>
                  <a:cubicBezTo>
                    <a:pt x="114" y="9"/>
                    <a:pt x="114" y="9"/>
                    <a:pt x="114" y="9"/>
                  </a:cubicBezTo>
                  <a:cubicBezTo>
                    <a:pt x="113" y="9"/>
                    <a:pt x="99" y="0"/>
                    <a:pt x="90" y="10"/>
                  </a:cubicBezTo>
                  <a:cubicBezTo>
                    <a:pt x="87" y="12"/>
                    <a:pt x="87" y="12"/>
                    <a:pt x="87" y="12"/>
                  </a:cubicBezTo>
                  <a:cubicBezTo>
                    <a:pt x="80" y="9"/>
                    <a:pt x="68" y="7"/>
                    <a:pt x="56" y="17"/>
                  </a:cubicBezTo>
                  <a:cubicBezTo>
                    <a:pt x="33" y="4"/>
                    <a:pt x="33" y="4"/>
                    <a:pt x="33" y="4"/>
                  </a:cubicBezTo>
                  <a:cubicBezTo>
                    <a:pt x="0" y="55"/>
                    <a:pt x="0" y="55"/>
                    <a:pt x="0" y="55"/>
                  </a:cubicBezTo>
                  <a:cubicBezTo>
                    <a:pt x="37" y="82"/>
                    <a:pt x="37" y="82"/>
                    <a:pt x="37" y="82"/>
                  </a:cubicBezTo>
                  <a:cubicBezTo>
                    <a:pt x="35" y="84"/>
                    <a:pt x="34" y="87"/>
                    <a:pt x="34" y="90"/>
                  </a:cubicBezTo>
                  <a:cubicBezTo>
                    <a:pt x="34" y="93"/>
                    <a:pt x="36" y="95"/>
                    <a:pt x="38" y="98"/>
                  </a:cubicBezTo>
                  <a:cubicBezTo>
                    <a:pt x="40" y="100"/>
                    <a:pt x="43" y="101"/>
                    <a:pt x="46" y="101"/>
                  </a:cubicBezTo>
                  <a:cubicBezTo>
                    <a:pt x="47" y="101"/>
                    <a:pt x="49" y="101"/>
                    <a:pt x="50" y="100"/>
                  </a:cubicBezTo>
                  <a:cubicBezTo>
                    <a:pt x="50" y="102"/>
                    <a:pt x="51" y="103"/>
                    <a:pt x="52" y="104"/>
                  </a:cubicBezTo>
                  <a:cubicBezTo>
                    <a:pt x="54" y="106"/>
                    <a:pt x="57" y="108"/>
                    <a:pt x="60" y="108"/>
                  </a:cubicBezTo>
                  <a:cubicBezTo>
                    <a:pt x="60" y="108"/>
                    <a:pt x="60" y="108"/>
                    <a:pt x="60" y="108"/>
                  </a:cubicBezTo>
                  <a:cubicBezTo>
                    <a:pt x="61" y="108"/>
                    <a:pt x="61" y="108"/>
                    <a:pt x="61" y="108"/>
                  </a:cubicBezTo>
                  <a:cubicBezTo>
                    <a:pt x="62" y="110"/>
                    <a:pt x="63" y="112"/>
                    <a:pt x="64" y="113"/>
                  </a:cubicBezTo>
                  <a:cubicBezTo>
                    <a:pt x="67" y="116"/>
                    <a:pt x="71" y="117"/>
                    <a:pt x="75" y="116"/>
                  </a:cubicBezTo>
                  <a:cubicBezTo>
                    <a:pt x="75" y="118"/>
                    <a:pt x="76" y="120"/>
                    <a:pt x="78" y="121"/>
                  </a:cubicBezTo>
                  <a:cubicBezTo>
                    <a:pt x="80" y="123"/>
                    <a:pt x="83" y="124"/>
                    <a:pt x="86" y="124"/>
                  </a:cubicBezTo>
                  <a:cubicBezTo>
                    <a:pt x="89" y="124"/>
                    <a:pt x="92" y="123"/>
                    <a:pt x="94" y="121"/>
                  </a:cubicBezTo>
                  <a:cubicBezTo>
                    <a:pt x="97" y="118"/>
                    <a:pt x="97" y="118"/>
                    <a:pt x="97" y="118"/>
                  </a:cubicBezTo>
                  <a:cubicBezTo>
                    <a:pt x="97" y="118"/>
                    <a:pt x="97" y="118"/>
                    <a:pt x="97" y="118"/>
                  </a:cubicBezTo>
                  <a:cubicBezTo>
                    <a:pt x="100" y="115"/>
                    <a:pt x="100" y="115"/>
                    <a:pt x="100" y="115"/>
                  </a:cubicBezTo>
                  <a:cubicBezTo>
                    <a:pt x="103" y="117"/>
                    <a:pt x="103" y="117"/>
                    <a:pt x="103" y="117"/>
                  </a:cubicBezTo>
                  <a:cubicBezTo>
                    <a:pt x="105" y="119"/>
                    <a:pt x="108" y="120"/>
                    <a:pt x="111" y="120"/>
                  </a:cubicBezTo>
                  <a:cubicBezTo>
                    <a:pt x="114" y="120"/>
                    <a:pt x="117" y="119"/>
                    <a:pt x="119" y="117"/>
                  </a:cubicBezTo>
                  <a:cubicBezTo>
                    <a:pt x="120" y="116"/>
                    <a:pt x="121" y="114"/>
                    <a:pt x="122" y="113"/>
                  </a:cubicBezTo>
                  <a:cubicBezTo>
                    <a:pt x="122" y="113"/>
                    <a:pt x="123" y="113"/>
                    <a:pt x="124" y="113"/>
                  </a:cubicBezTo>
                  <a:cubicBezTo>
                    <a:pt x="127" y="113"/>
                    <a:pt x="130" y="112"/>
                    <a:pt x="132" y="109"/>
                  </a:cubicBezTo>
                  <a:cubicBezTo>
                    <a:pt x="134" y="108"/>
                    <a:pt x="135" y="106"/>
                    <a:pt x="135" y="104"/>
                  </a:cubicBezTo>
                  <a:cubicBezTo>
                    <a:pt x="135" y="104"/>
                    <a:pt x="136" y="104"/>
                    <a:pt x="136" y="104"/>
                  </a:cubicBezTo>
                  <a:cubicBezTo>
                    <a:pt x="139" y="104"/>
                    <a:pt x="142" y="103"/>
                    <a:pt x="144" y="100"/>
                  </a:cubicBezTo>
                  <a:cubicBezTo>
                    <a:pt x="145" y="99"/>
                    <a:pt x="146" y="98"/>
                    <a:pt x="146" y="96"/>
                  </a:cubicBezTo>
                  <a:cubicBezTo>
                    <a:pt x="148" y="97"/>
                    <a:pt x="149" y="97"/>
                    <a:pt x="151" y="97"/>
                  </a:cubicBezTo>
                  <a:cubicBezTo>
                    <a:pt x="154" y="97"/>
                    <a:pt x="156" y="96"/>
                    <a:pt x="159" y="94"/>
                  </a:cubicBezTo>
                  <a:cubicBezTo>
                    <a:pt x="161" y="91"/>
                    <a:pt x="162" y="87"/>
                    <a:pt x="162" y="84"/>
                  </a:cubicBezTo>
                  <a:cubicBezTo>
                    <a:pt x="197" y="66"/>
                    <a:pt x="197" y="66"/>
                    <a:pt x="197" y="66"/>
                  </a:cubicBezTo>
                  <a:cubicBezTo>
                    <a:pt x="176" y="9"/>
                    <a:pt x="176" y="9"/>
                    <a:pt x="176" y="9"/>
                  </a:cubicBezTo>
                  <a:lnTo>
                    <a:pt x="141" y="23"/>
                  </a:lnTo>
                  <a:close/>
                  <a:moveTo>
                    <a:pt x="53" y="87"/>
                  </a:moveTo>
                  <a:cubicBezTo>
                    <a:pt x="53" y="87"/>
                    <a:pt x="53" y="87"/>
                    <a:pt x="53" y="87"/>
                  </a:cubicBezTo>
                  <a:cubicBezTo>
                    <a:pt x="53" y="87"/>
                    <a:pt x="53" y="87"/>
                    <a:pt x="53" y="87"/>
                  </a:cubicBezTo>
                  <a:cubicBezTo>
                    <a:pt x="48" y="92"/>
                    <a:pt x="48" y="92"/>
                    <a:pt x="48" y="92"/>
                  </a:cubicBezTo>
                  <a:cubicBezTo>
                    <a:pt x="47" y="93"/>
                    <a:pt x="45" y="93"/>
                    <a:pt x="43" y="92"/>
                  </a:cubicBezTo>
                  <a:cubicBezTo>
                    <a:pt x="43" y="91"/>
                    <a:pt x="42" y="90"/>
                    <a:pt x="42" y="90"/>
                  </a:cubicBezTo>
                  <a:cubicBezTo>
                    <a:pt x="42" y="89"/>
                    <a:pt x="43" y="88"/>
                    <a:pt x="43" y="87"/>
                  </a:cubicBezTo>
                  <a:cubicBezTo>
                    <a:pt x="55" y="76"/>
                    <a:pt x="55" y="76"/>
                    <a:pt x="55" y="76"/>
                  </a:cubicBezTo>
                  <a:cubicBezTo>
                    <a:pt x="56" y="75"/>
                    <a:pt x="58" y="75"/>
                    <a:pt x="59" y="76"/>
                  </a:cubicBezTo>
                  <a:cubicBezTo>
                    <a:pt x="61" y="77"/>
                    <a:pt x="61" y="79"/>
                    <a:pt x="59" y="81"/>
                  </a:cubicBezTo>
                  <a:cubicBezTo>
                    <a:pt x="59" y="81"/>
                    <a:pt x="59" y="81"/>
                    <a:pt x="59" y="81"/>
                  </a:cubicBezTo>
                  <a:cubicBezTo>
                    <a:pt x="53" y="87"/>
                    <a:pt x="53" y="87"/>
                    <a:pt x="53" y="87"/>
                  </a:cubicBezTo>
                  <a:close/>
                  <a:moveTo>
                    <a:pt x="64" y="97"/>
                  </a:moveTo>
                  <a:cubicBezTo>
                    <a:pt x="63" y="99"/>
                    <a:pt x="63" y="99"/>
                    <a:pt x="63" y="99"/>
                  </a:cubicBezTo>
                  <a:cubicBezTo>
                    <a:pt x="62" y="99"/>
                    <a:pt x="61" y="100"/>
                    <a:pt x="60" y="100"/>
                  </a:cubicBezTo>
                  <a:cubicBezTo>
                    <a:pt x="60" y="100"/>
                    <a:pt x="60" y="100"/>
                    <a:pt x="60" y="100"/>
                  </a:cubicBezTo>
                  <a:cubicBezTo>
                    <a:pt x="59" y="100"/>
                    <a:pt x="59" y="99"/>
                    <a:pt x="58" y="99"/>
                  </a:cubicBezTo>
                  <a:cubicBezTo>
                    <a:pt x="57" y="98"/>
                    <a:pt x="57" y="94"/>
                    <a:pt x="59" y="93"/>
                  </a:cubicBezTo>
                  <a:cubicBezTo>
                    <a:pt x="67" y="85"/>
                    <a:pt x="67" y="85"/>
                    <a:pt x="67" y="85"/>
                  </a:cubicBezTo>
                  <a:cubicBezTo>
                    <a:pt x="68" y="84"/>
                    <a:pt x="69" y="83"/>
                    <a:pt x="71" y="83"/>
                  </a:cubicBezTo>
                  <a:cubicBezTo>
                    <a:pt x="72" y="83"/>
                    <a:pt x="73" y="83"/>
                    <a:pt x="73" y="83"/>
                  </a:cubicBezTo>
                  <a:cubicBezTo>
                    <a:pt x="74" y="85"/>
                    <a:pt x="74" y="87"/>
                    <a:pt x="73" y="88"/>
                  </a:cubicBezTo>
                  <a:cubicBezTo>
                    <a:pt x="64" y="97"/>
                    <a:pt x="64" y="97"/>
                    <a:pt x="64" y="97"/>
                  </a:cubicBezTo>
                  <a:cubicBezTo>
                    <a:pt x="64" y="97"/>
                    <a:pt x="64" y="97"/>
                    <a:pt x="64" y="97"/>
                  </a:cubicBezTo>
                  <a:close/>
                  <a:moveTo>
                    <a:pt x="78" y="105"/>
                  </a:moveTo>
                  <a:cubicBezTo>
                    <a:pt x="78" y="105"/>
                    <a:pt x="77" y="105"/>
                    <a:pt x="77" y="105"/>
                  </a:cubicBezTo>
                  <a:cubicBezTo>
                    <a:pt x="75" y="108"/>
                    <a:pt x="75" y="108"/>
                    <a:pt x="75" y="108"/>
                  </a:cubicBezTo>
                  <a:cubicBezTo>
                    <a:pt x="74" y="109"/>
                    <a:pt x="71" y="109"/>
                    <a:pt x="70" y="108"/>
                  </a:cubicBezTo>
                  <a:cubicBezTo>
                    <a:pt x="69" y="106"/>
                    <a:pt x="69" y="104"/>
                    <a:pt x="70" y="103"/>
                  </a:cubicBezTo>
                  <a:cubicBezTo>
                    <a:pt x="79" y="94"/>
                    <a:pt x="79" y="94"/>
                    <a:pt x="79" y="94"/>
                  </a:cubicBezTo>
                  <a:cubicBezTo>
                    <a:pt x="79" y="94"/>
                    <a:pt x="79" y="94"/>
                    <a:pt x="79" y="94"/>
                  </a:cubicBezTo>
                  <a:cubicBezTo>
                    <a:pt x="80" y="93"/>
                    <a:pt x="80" y="93"/>
                    <a:pt x="80" y="93"/>
                  </a:cubicBezTo>
                  <a:cubicBezTo>
                    <a:pt x="80" y="92"/>
                    <a:pt x="81" y="92"/>
                    <a:pt x="82" y="92"/>
                  </a:cubicBezTo>
                  <a:cubicBezTo>
                    <a:pt x="83" y="92"/>
                    <a:pt x="84" y="92"/>
                    <a:pt x="85" y="93"/>
                  </a:cubicBezTo>
                  <a:cubicBezTo>
                    <a:pt x="86" y="94"/>
                    <a:pt x="86" y="96"/>
                    <a:pt x="85" y="97"/>
                  </a:cubicBezTo>
                  <a:cubicBezTo>
                    <a:pt x="78" y="105"/>
                    <a:pt x="78" y="105"/>
                    <a:pt x="78" y="105"/>
                  </a:cubicBezTo>
                  <a:close/>
                  <a:moveTo>
                    <a:pt x="96" y="107"/>
                  </a:moveTo>
                  <a:cubicBezTo>
                    <a:pt x="88" y="115"/>
                    <a:pt x="88" y="115"/>
                    <a:pt x="88" y="115"/>
                  </a:cubicBezTo>
                  <a:cubicBezTo>
                    <a:pt x="87" y="117"/>
                    <a:pt x="85" y="117"/>
                    <a:pt x="83" y="115"/>
                  </a:cubicBezTo>
                  <a:cubicBezTo>
                    <a:pt x="83" y="115"/>
                    <a:pt x="82" y="114"/>
                    <a:pt x="82" y="113"/>
                  </a:cubicBezTo>
                  <a:cubicBezTo>
                    <a:pt x="82" y="112"/>
                    <a:pt x="83" y="111"/>
                    <a:pt x="83" y="111"/>
                  </a:cubicBezTo>
                  <a:cubicBezTo>
                    <a:pt x="86" y="108"/>
                    <a:pt x="86" y="108"/>
                    <a:pt x="86" y="108"/>
                  </a:cubicBezTo>
                  <a:cubicBezTo>
                    <a:pt x="86" y="108"/>
                    <a:pt x="86" y="108"/>
                    <a:pt x="86" y="108"/>
                  </a:cubicBezTo>
                  <a:cubicBezTo>
                    <a:pt x="90" y="104"/>
                    <a:pt x="90" y="104"/>
                    <a:pt x="90" y="104"/>
                  </a:cubicBezTo>
                  <a:cubicBezTo>
                    <a:pt x="91" y="103"/>
                    <a:pt x="91" y="103"/>
                    <a:pt x="91" y="103"/>
                  </a:cubicBezTo>
                  <a:cubicBezTo>
                    <a:pt x="91" y="103"/>
                    <a:pt x="91" y="103"/>
                    <a:pt x="91" y="103"/>
                  </a:cubicBezTo>
                  <a:cubicBezTo>
                    <a:pt x="92" y="101"/>
                    <a:pt x="95" y="101"/>
                    <a:pt x="96" y="103"/>
                  </a:cubicBezTo>
                  <a:cubicBezTo>
                    <a:pt x="97" y="103"/>
                    <a:pt x="97" y="104"/>
                    <a:pt x="97" y="105"/>
                  </a:cubicBezTo>
                  <a:cubicBezTo>
                    <a:pt x="97" y="106"/>
                    <a:pt x="97" y="107"/>
                    <a:pt x="96" y="107"/>
                  </a:cubicBezTo>
                  <a:close/>
                  <a:moveTo>
                    <a:pt x="153" y="88"/>
                  </a:moveTo>
                  <a:cubicBezTo>
                    <a:pt x="152" y="89"/>
                    <a:pt x="149" y="89"/>
                    <a:pt x="148" y="88"/>
                  </a:cubicBezTo>
                  <a:cubicBezTo>
                    <a:pt x="127" y="67"/>
                    <a:pt x="127" y="67"/>
                    <a:pt x="127" y="67"/>
                  </a:cubicBezTo>
                  <a:cubicBezTo>
                    <a:pt x="127" y="67"/>
                    <a:pt x="127" y="67"/>
                    <a:pt x="127" y="67"/>
                  </a:cubicBezTo>
                  <a:cubicBezTo>
                    <a:pt x="127" y="67"/>
                    <a:pt x="127" y="67"/>
                    <a:pt x="127" y="67"/>
                  </a:cubicBezTo>
                  <a:cubicBezTo>
                    <a:pt x="122" y="73"/>
                    <a:pt x="122" y="73"/>
                    <a:pt x="122" y="73"/>
                  </a:cubicBezTo>
                  <a:cubicBezTo>
                    <a:pt x="137" y="89"/>
                    <a:pt x="137" y="89"/>
                    <a:pt x="137" y="89"/>
                  </a:cubicBezTo>
                  <a:cubicBezTo>
                    <a:pt x="138" y="90"/>
                    <a:pt x="139" y="91"/>
                    <a:pt x="139" y="93"/>
                  </a:cubicBezTo>
                  <a:cubicBezTo>
                    <a:pt x="139" y="94"/>
                    <a:pt x="139" y="94"/>
                    <a:pt x="138" y="95"/>
                  </a:cubicBezTo>
                  <a:cubicBezTo>
                    <a:pt x="137" y="96"/>
                    <a:pt x="135" y="96"/>
                    <a:pt x="134" y="95"/>
                  </a:cubicBezTo>
                  <a:cubicBezTo>
                    <a:pt x="132" y="93"/>
                    <a:pt x="132" y="93"/>
                    <a:pt x="132" y="93"/>
                  </a:cubicBezTo>
                  <a:cubicBezTo>
                    <a:pt x="132" y="93"/>
                    <a:pt x="132" y="93"/>
                    <a:pt x="132" y="93"/>
                  </a:cubicBezTo>
                  <a:cubicBezTo>
                    <a:pt x="117" y="78"/>
                    <a:pt x="117" y="78"/>
                    <a:pt x="117" y="78"/>
                  </a:cubicBezTo>
                  <a:cubicBezTo>
                    <a:pt x="111" y="84"/>
                    <a:pt x="111" y="84"/>
                    <a:pt x="111" y="84"/>
                  </a:cubicBezTo>
                  <a:cubicBezTo>
                    <a:pt x="125" y="98"/>
                    <a:pt x="125" y="98"/>
                    <a:pt x="125" y="98"/>
                  </a:cubicBezTo>
                  <a:cubicBezTo>
                    <a:pt x="125" y="98"/>
                    <a:pt x="125" y="98"/>
                    <a:pt x="125" y="98"/>
                  </a:cubicBezTo>
                  <a:cubicBezTo>
                    <a:pt x="126" y="99"/>
                    <a:pt x="126" y="99"/>
                    <a:pt x="126" y="99"/>
                  </a:cubicBezTo>
                  <a:cubicBezTo>
                    <a:pt x="127" y="100"/>
                    <a:pt x="127" y="100"/>
                    <a:pt x="127" y="101"/>
                  </a:cubicBezTo>
                  <a:cubicBezTo>
                    <a:pt x="127" y="102"/>
                    <a:pt x="127" y="103"/>
                    <a:pt x="126" y="104"/>
                  </a:cubicBezTo>
                  <a:cubicBezTo>
                    <a:pt x="125" y="105"/>
                    <a:pt x="123" y="105"/>
                    <a:pt x="122" y="104"/>
                  </a:cubicBezTo>
                  <a:cubicBezTo>
                    <a:pt x="119" y="101"/>
                    <a:pt x="119" y="101"/>
                    <a:pt x="119" y="101"/>
                  </a:cubicBezTo>
                  <a:cubicBezTo>
                    <a:pt x="119" y="101"/>
                    <a:pt x="119" y="101"/>
                    <a:pt x="119" y="101"/>
                  </a:cubicBezTo>
                  <a:cubicBezTo>
                    <a:pt x="119" y="101"/>
                    <a:pt x="119" y="101"/>
                    <a:pt x="119" y="101"/>
                  </a:cubicBezTo>
                  <a:cubicBezTo>
                    <a:pt x="106" y="89"/>
                    <a:pt x="106" y="89"/>
                    <a:pt x="106" y="89"/>
                  </a:cubicBezTo>
                  <a:cubicBezTo>
                    <a:pt x="101" y="94"/>
                    <a:pt x="101" y="94"/>
                    <a:pt x="101" y="94"/>
                  </a:cubicBezTo>
                  <a:cubicBezTo>
                    <a:pt x="113" y="107"/>
                    <a:pt x="113" y="107"/>
                    <a:pt x="113" y="107"/>
                  </a:cubicBezTo>
                  <a:cubicBezTo>
                    <a:pt x="114" y="108"/>
                    <a:pt x="114" y="110"/>
                    <a:pt x="113" y="111"/>
                  </a:cubicBezTo>
                  <a:cubicBezTo>
                    <a:pt x="112" y="113"/>
                    <a:pt x="110" y="113"/>
                    <a:pt x="108" y="111"/>
                  </a:cubicBezTo>
                  <a:cubicBezTo>
                    <a:pt x="105" y="108"/>
                    <a:pt x="105" y="108"/>
                    <a:pt x="105" y="108"/>
                  </a:cubicBezTo>
                  <a:cubicBezTo>
                    <a:pt x="105" y="107"/>
                    <a:pt x="105" y="106"/>
                    <a:pt x="105" y="105"/>
                  </a:cubicBezTo>
                  <a:cubicBezTo>
                    <a:pt x="105" y="102"/>
                    <a:pt x="104" y="99"/>
                    <a:pt x="102" y="97"/>
                  </a:cubicBezTo>
                  <a:cubicBezTo>
                    <a:pt x="99" y="95"/>
                    <a:pt x="97" y="94"/>
                    <a:pt x="93" y="94"/>
                  </a:cubicBezTo>
                  <a:cubicBezTo>
                    <a:pt x="93" y="91"/>
                    <a:pt x="92" y="89"/>
                    <a:pt x="90" y="87"/>
                  </a:cubicBezTo>
                  <a:cubicBezTo>
                    <a:pt x="88" y="85"/>
                    <a:pt x="85" y="84"/>
                    <a:pt x="82" y="84"/>
                  </a:cubicBezTo>
                  <a:cubicBezTo>
                    <a:pt x="82" y="82"/>
                    <a:pt x="80" y="80"/>
                    <a:pt x="79" y="78"/>
                  </a:cubicBezTo>
                  <a:cubicBezTo>
                    <a:pt x="77" y="76"/>
                    <a:pt x="73" y="75"/>
                    <a:pt x="70" y="75"/>
                  </a:cubicBezTo>
                  <a:cubicBezTo>
                    <a:pt x="69" y="75"/>
                    <a:pt x="69" y="75"/>
                    <a:pt x="68" y="75"/>
                  </a:cubicBezTo>
                  <a:cubicBezTo>
                    <a:pt x="67" y="73"/>
                    <a:pt x="67" y="72"/>
                    <a:pt x="65" y="70"/>
                  </a:cubicBezTo>
                  <a:cubicBezTo>
                    <a:pt x="61" y="66"/>
                    <a:pt x="53" y="66"/>
                    <a:pt x="49" y="70"/>
                  </a:cubicBezTo>
                  <a:cubicBezTo>
                    <a:pt x="43" y="76"/>
                    <a:pt x="43" y="76"/>
                    <a:pt x="43" y="76"/>
                  </a:cubicBezTo>
                  <a:cubicBezTo>
                    <a:pt x="11" y="53"/>
                    <a:pt x="11" y="53"/>
                    <a:pt x="11" y="53"/>
                  </a:cubicBezTo>
                  <a:cubicBezTo>
                    <a:pt x="36" y="14"/>
                    <a:pt x="36" y="14"/>
                    <a:pt x="36" y="14"/>
                  </a:cubicBezTo>
                  <a:cubicBezTo>
                    <a:pt x="57" y="27"/>
                    <a:pt x="57" y="27"/>
                    <a:pt x="57" y="27"/>
                  </a:cubicBezTo>
                  <a:cubicBezTo>
                    <a:pt x="59" y="25"/>
                    <a:pt x="59" y="25"/>
                    <a:pt x="59" y="25"/>
                  </a:cubicBezTo>
                  <a:cubicBezTo>
                    <a:pt x="67" y="17"/>
                    <a:pt x="76" y="17"/>
                    <a:pt x="81" y="18"/>
                  </a:cubicBezTo>
                  <a:cubicBezTo>
                    <a:pt x="77" y="23"/>
                    <a:pt x="77" y="23"/>
                    <a:pt x="77" y="23"/>
                  </a:cubicBezTo>
                  <a:cubicBezTo>
                    <a:pt x="75" y="25"/>
                    <a:pt x="73" y="28"/>
                    <a:pt x="73" y="31"/>
                  </a:cubicBezTo>
                  <a:cubicBezTo>
                    <a:pt x="73" y="34"/>
                    <a:pt x="75" y="37"/>
                    <a:pt x="77" y="39"/>
                  </a:cubicBezTo>
                  <a:cubicBezTo>
                    <a:pt x="81" y="44"/>
                    <a:pt x="89" y="44"/>
                    <a:pt x="94" y="39"/>
                  </a:cubicBezTo>
                  <a:cubicBezTo>
                    <a:pt x="100" y="33"/>
                    <a:pt x="100" y="33"/>
                    <a:pt x="100" y="33"/>
                  </a:cubicBezTo>
                  <a:cubicBezTo>
                    <a:pt x="104" y="33"/>
                    <a:pt x="104" y="33"/>
                    <a:pt x="104" y="33"/>
                  </a:cubicBezTo>
                  <a:cubicBezTo>
                    <a:pt x="104" y="38"/>
                    <a:pt x="105" y="46"/>
                    <a:pt x="110" y="52"/>
                  </a:cubicBezTo>
                  <a:cubicBezTo>
                    <a:pt x="115" y="58"/>
                    <a:pt x="122" y="61"/>
                    <a:pt x="132" y="62"/>
                  </a:cubicBezTo>
                  <a:cubicBezTo>
                    <a:pt x="153" y="83"/>
                    <a:pt x="153" y="83"/>
                    <a:pt x="153" y="83"/>
                  </a:cubicBezTo>
                  <a:cubicBezTo>
                    <a:pt x="154" y="84"/>
                    <a:pt x="154" y="85"/>
                    <a:pt x="154" y="86"/>
                  </a:cubicBezTo>
                  <a:cubicBezTo>
                    <a:pt x="154" y="87"/>
                    <a:pt x="154" y="87"/>
                    <a:pt x="153" y="88"/>
                  </a:cubicBezTo>
                  <a:close/>
                  <a:moveTo>
                    <a:pt x="158" y="77"/>
                  </a:moveTo>
                  <a:cubicBezTo>
                    <a:pt x="135" y="54"/>
                    <a:pt x="135" y="54"/>
                    <a:pt x="135" y="54"/>
                  </a:cubicBezTo>
                  <a:cubicBezTo>
                    <a:pt x="133" y="54"/>
                    <a:pt x="133" y="54"/>
                    <a:pt x="133" y="54"/>
                  </a:cubicBezTo>
                  <a:cubicBezTo>
                    <a:pt x="125" y="54"/>
                    <a:pt x="119" y="52"/>
                    <a:pt x="116" y="47"/>
                  </a:cubicBezTo>
                  <a:cubicBezTo>
                    <a:pt x="110" y="41"/>
                    <a:pt x="112" y="30"/>
                    <a:pt x="112" y="30"/>
                  </a:cubicBezTo>
                  <a:cubicBezTo>
                    <a:pt x="113" y="25"/>
                    <a:pt x="113" y="25"/>
                    <a:pt x="113" y="25"/>
                  </a:cubicBezTo>
                  <a:cubicBezTo>
                    <a:pt x="96" y="25"/>
                    <a:pt x="96" y="25"/>
                    <a:pt x="96" y="25"/>
                  </a:cubicBezTo>
                  <a:cubicBezTo>
                    <a:pt x="88" y="34"/>
                    <a:pt x="88" y="34"/>
                    <a:pt x="88" y="34"/>
                  </a:cubicBezTo>
                  <a:cubicBezTo>
                    <a:pt x="87" y="35"/>
                    <a:pt x="84" y="35"/>
                    <a:pt x="83" y="34"/>
                  </a:cubicBezTo>
                  <a:cubicBezTo>
                    <a:pt x="82" y="33"/>
                    <a:pt x="81" y="32"/>
                    <a:pt x="81" y="31"/>
                  </a:cubicBezTo>
                  <a:cubicBezTo>
                    <a:pt x="81" y="30"/>
                    <a:pt x="82" y="29"/>
                    <a:pt x="83" y="28"/>
                  </a:cubicBezTo>
                  <a:cubicBezTo>
                    <a:pt x="95" y="15"/>
                    <a:pt x="95" y="15"/>
                    <a:pt x="95" y="15"/>
                  </a:cubicBezTo>
                  <a:cubicBezTo>
                    <a:pt x="100" y="10"/>
                    <a:pt x="109" y="16"/>
                    <a:pt x="110" y="16"/>
                  </a:cubicBezTo>
                  <a:cubicBezTo>
                    <a:pt x="141" y="32"/>
                    <a:pt x="141" y="32"/>
                    <a:pt x="141" y="32"/>
                  </a:cubicBezTo>
                  <a:cubicBezTo>
                    <a:pt x="171" y="19"/>
                    <a:pt x="171" y="19"/>
                    <a:pt x="171" y="19"/>
                  </a:cubicBezTo>
                  <a:cubicBezTo>
                    <a:pt x="187" y="62"/>
                    <a:pt x="187" y="62"/>
                    <a:pt x="187" y="62"/>
                  </a:cubicBezTo>
                  <a:lnTo>
                    <a:pt x="158" y="7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37"/>
            <p:cNvSpPr>
              <a:spLocks noEditPoints="1"/>
            </p:cNvSpPr>
            <p:nvPr/>
          </p:nvSpPr>
          <p:spPr bwMode="auto">
            <a:xfrm>
              <a:off x="8565470" y="4999763"/>
              <a:ext cx="370452" cy="317330"/>
            </a:xfrm>
            <a:custGeom>
              <a:avLst/>
              <a:gdLst>
                <a:gd name="T0" fmla="*/ 0 w 265"/>
                <a:gd name="T1" fmla="*/ 0 h 227"/>
                <a:gd name="T2" fmla="*/ 0 w 265"/>
                <a:gd name="T3" fmla="*/ 189 h 227"/>
                <a:gd name="T4" fmla="*/ 38 w 265"/>
                <a:gd name="T5" fmla="*/ 189 h 227"/>
                <a:gd name="T6" fmla="*/ 38 w 265"/>
                <a:gd name="T7" fmla="*/ 227 h 227"/>
                <a:gd name="T8" fmla="*/ 265 w 265"/>
                <a:gd name="T9" fmla="*/ 227 h 227"/>
                <a:gd name="T10" fmla="*/ 265 w 265"/>
                <a:gd name="T11" fmla="*/ 38 h 227"/>
                <a:gd name="T12" fmla="*/ 227 w 265"/>
                <a:gd name="T13" fmla="*/ 38 h 227"/>
                <a:gd name="T14" fmla="*/ 227 w 265"/>
                <a:gd name="T15" fmla="*/ 0 h 227"/>
                <a:gd name="T16" fmla="*/ 0 w 265"/>
                <a:gd name="T17" fmla="*/ 0 h 227"/>
                <a:gd name="T18" fmla="*/ 19 w 265"/>
                <a:gd name="T19" fmla="*/ 170 h 227"/>
                <a:gd name="T20" fmla="*/ 19 w 265"/>
                <a:gd name="T21" fmla="*/ 19 h 227"/>
                <a:gd name="T22" fmla="*/ 208 w 265"/>
                <a:gd name="T23" fmla="*/ 19 h 227"/>
                <a:gd name="T24" fmla="*/ 208 w 265"/>
                <a:gd name="T25" fmla="*/ 170 h 227"/>
                <a:gd name="T26" fmla="*/ 19 w 265"/>
                <a:gd name="T27" fmla="*/ 170 h 227"/>
                <a:gd name="T28" fmla="*/ 246 w 265"/>
                <a:gd name="T29" fmla="*/ 57 h 227"/>
                <a:gd name="T30" fmla="*/ 246 w 265"/>
                <a:gd name="T31" fmla="*/ 208 h 227"/>
                <a:gd name="T32" fmla="*/ 57 w 265"/>
                <a:gd name="T33" fmla="*/ 208 h 227"/>
                <a:gd name="T34" fmla="*/ 57 w 265"/>
                <a:gd name="T35" fmla="*/ 189 h 227"/>
                <a:gd name="T36" fmla="*/ 227 w 265"/>
                <a:gd name="T37" fmla="*/ 189 h 227"/>
                <a:gd name="T38" fmla="*/ 227 w 265"/>
                <a:gd name="T39" fmla="*/ 57 h 227"/>
                <a:gd name="T40" fmla="*/ 246 w 265"/>
                <a:gd name="T41" fmla="*/ 5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5" h="227">
                  <a:moveTo>
                    <a:pt x="0" y="0"/>
                  </a:moveTo>
                  <a:lnTo>
                    <a:pt x="0" y="189"/>
                  </a:lnTo>
                  <a:lnTo>
                    <a:pt x="38" y="189"/>
                  </a:lnTo>
                  <a:lnTo>
                    <a:pt x="38" y="227"/>
                  </a:lnTo>
                  <a:lnTo>
                    <a:pt x="265" y="227"/>
                  </a:lnTo>
                  <a:lnTo>
                    <a:pt x="265" y="38"/>
                  </a:lnTo>
                  <a:lnTo>
                    <a:pt x="227" y="38"/>
                  </a:lnTo>
                  <a:lnTo>
                    <a:pt x="227" y="0"/>
                  </a:lnTo>
                  <a:lnTo>
                    <a:pt x="0" y="0"/>
                  </a:lnTo>
                  <a:close/>
                  <a:moveTo>
                    <a:pt x="19" y="170"/>
                  </a:moveTo>
                  <a:lnTo>
                    <a:pt x="19" y="19"/>
                  </a:lnTo>
                  <a:lnTo>
                    <a:pt x="208" y="19"/>
                  </a:lnTo>
                  <a:lnTo>
                    <a:pt x="208" y="170"/>
                  </a:lnTo>
                  <a:lnTo>
                    <a:pt x="19" y="170"/>
                  </a:lnTo>
                  <a:close/>
                  <a:moveTo>
                    <a:pt x="246" y="57"/>
                  </a:moveTo>
                  <a:lnTo>
                    <a:pt x="246" y="208"/>
                  </a:lnTo>
                  <a:lnTo>
                    <a:pt x="57" y="208"/>
                  </a:lnTo>
                  <a:lnTo>
                    <a:pt x="57" y="189"/>
                  </a:lnTo>
                  <a:lnTo>
                    <a:pt x="227" y="189"/>
                  </a:lnTo>
                  <a:lnTo>
                    <a:pt x="227" y="57"/>
                  </a:lnTo>
                  <a:lnTo>
                    <a:pt x="246" y="5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50"/>
            <p:cNvSpPr>
              <a:spLocks noEditPoints="1"/>
            </p:cNvSpPr>
            <p:nvPr/>
          </p:nvSpPr>
          <p:spPr bwMode="auto">
            <a:xfrm>
              <a:off x="5767375" y="4999763"/>
              <a:ext cx="370452" cy="317330"/>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226"/>
            <p:cNvSpPr>
              <a:spLocks noEditPoints="1"/>
            </p:cNvSpPr>
            <p:nvPr/>
          </p:nvSpPr>
          <p:spPr bwMode="auto">
            <a:xfrm>
              <a:off x="443490" y="5026323"/>
              <a:ext cx="349482" cy="264209"/>
            </a:xfrm>
            <a:custGeom>
              <a:avLst/>
              <a:gdLst>
                <a:gd name="T0" fmla="*/ 0 w 250"/>
                <a:gd name="T1" fmla="*/ 95 h 189"/>
                <a:gd name="T2" fmla="*/ 128 w 250"/>
                <a:gd name="T3" fmla="*/ 189 h 189"/>
                <a:gd name="T4" fmla="*/ 128 w 250"/>
                <a:gd name="T5" fmla="*/ 99 h 189"/>
                <a:gd name="T6" fmla="*/ 250 w 250"/>
                <a:gd name="T7" fmla="*/ 189 h 189"/>
                <a:gd name="T8" fmla="*/ 250 w 250"/>
                <a:gd name="T9" fmla="*/ 0 h 189"/>
                <a:gd name="T10" fmla="*/ 128 w 250"/>
                <a:gd name="T11" fmla="*/ 90 h 189"/>
                <a:gd name="T12" fmla="*/ 128 w 250"/>
                <a:gd name="T13" fmla="*/ 0 h 189"/>
                <a:gd name="T14" fmla="*/ 0 w 250"/>
                <a:gd name="T15" fmla="*/ 95 h 189"/>
                <a:gd name="T16" fmla="*/ 109 w 250"/>
                <a:gd name="T17" fmla="*/ 152 h 189"/>
                <a:gd name="T18" fmla="*/ 31 w 250"/>
                <a:gd name="T19" fmla="*/ 95 h 189"/>
                <a:gd name="T20" fmla="*/ 109 w 250"/>
                <a:gd name="T21" fmla="*/ 38 h 189"/>
                <a:gd name="T22" fmla="*/ 109 w 250"/>
                <a:gd name="T23" fmla="*/ 152 h 189"/>
                <a:gd name="T24" fmla="*/ 232 w 250"/>
                <a:gd name="T25" fmla="*/ 38 h 189"/>
                <a:gd name="T26" fmla="*/ 232 w 250"/>
                <a:gd name="T27" fmla="*/ 152 h 189"/>
                <a:gd name="T28" fmla="*/ 154 w 250"/>
                <a:gd name="T29" fmla="*/ 95 h 189"/>
                <a:gd name="T30" fmla="*/ 232 w 250"/>
                <a:gd name="T31" fmla="*/ 3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0" h="189">
                  <a:moveTo>
                    <a:pt x="0" y="95"/>
                  </a:moveTo>
                  <a:lnTo>
                    <a:pt x="128" y="189"/>
                  </a:lnTo>
                  <a:lnTo>
                    <a:pt x="128" y="99"/>
                  </a:lnTo>
                  <a:lnTo>
                    <a:pt x="250" y="189"/>
                  </a:lnTo>
                  <a:lnTo>
                    <a:pt x="250" y="0"/>
                  </a:lnTo>
                  <a:lnTo>
                    <a:pt x="128" y="90"/>
                  </a:lnTo>
                  <a:lnTo>
                    <a:pt x="128" y="0"/>
                  </a:lnTo>
                  <a:lnTo>
                    <a:pt x="0" y="95"/>
                  </a:lnTo>
                  <a:close/>
                  <a:moveTo>
                    <a:pt x="109" y="152"/>
                  </a:moveTo>
                  <a:lnTo>
                    <a:pt x="31" y="95"/>
                  </a:lnTo>
                  <a:lnTo>
                    <a:pt x="109" y="38"/>
                  </a:lnTo>
                  <a:lnTo>
                    <a:pt x="109" y="152"/>
                  </a:lnTo>
                  <a:close/>
                  <a:moveTo>
                    <a:pt x="232" y="38"/>
                  </a:moveTo>
                  <a:lnTo>
                    <a:pt x="232" y="152"/>
                  </a:lnTo>
                  <a:lnTo>
                    <a:pt x="154" y="95"/>
                  </a:lnTo>
                  <a:lnTo>
                    <a:pt x="232" y="3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241"/>
            <p:cNvSpPr>
              <a:spLocks noEditPoints="1"/>
            </p:cNvSpPr>
            <p:nvPr/>
          </p:nvSpPr>
          <p:spPr bwMode="auto">
            <a:xfrm>
              <a:off x="4851512" y="4955029"/>
              <a:ext cx="422175" cy="406798"/>
            </a:xfrm>
            <a:custGeom>
              <a:avLst/>
              <a:gdLst>
                <a:gd name="T0" fmla="*/ 72 w 128"/>
                <a:gd name="T1" fmla="*/ 24 h 123"/>
                <a:gd name="T2" fmla="*/ 128 w 128"/>
                <a:gd name="T3" fmla="*/ 24 h 123"/>
                <a:gd name="T4" fmla="*/ 128 w 128"/>
                <a:gd name="T5" fmla="*/ 32 h 123"/>
                <a:gd name="T6" fmla="*/ 72 w 128"/>
                <a:gd name="T7" fmla="*/ 32 h 123"/>
                <a:gd name="T8" fmla="*/ 72 w 128"/>
                <a:gd name="T9" fmla="*/ 24 h 123"/>
                <a:gd name="T10" fmla="*/ 32 w 128"/>
                <a:gd name="T11" fmla="*/ 56 h 123"/>
                <a:gd name="T12" fmla="*/ 32 w 128"/>
                <a:gd name="T13" fmla="*/ 32 h 123"/>
                <a:gd name="T14" fmla="*/ 56 w 128"/>
                <a:gd name="T15" fmla="*/ 32 h 123"/>
                <a:gd name="T16" fmla="*/ 56 w 128"/>
                <a:gd name="T17" fmla="*/ 24 h 123"/>
                <a:gd name="T18" fmla="*/ 32 w 128"/>
                <a:gd name="T19" fmla="*/ 24 h 123"/>
                <a:gd name="T20" fmla="*/ 32 w 128"/>
                <a:gd name="T21" fmla="*/ 0 h 123"/>
                <a:gd name="T22" fmla="*/ 24 w 128"/>
                <a:gd name="T23" fmla="*/ 0 h 123"/>
                <a:gd name="T24" fmla="*/ 24 w 128"/>
                <a:gd name="T25" fmla="*/ 24 h 123"/>
                <a:gd name="T26" fmla="*/ 0 w 128"/>
                <a:gd name="T27" fmla="*/ 24 h 123"/>
                <a:gd name="T28" fmla="*/ 0 w 128"/>
                <a:gd name="T29" fmla="*/ 32 h 123"/>
                <a:gd name="T30" fmla="*/ 24 w 128"/>
                <a:gd name="T31" fmla="*/ 32 h 123"/>
                <a:gd name="T32" fmla="*/ 24 w 128"/>
                <a:gd name="T33" fmla="*/ 56 h 123"/>
                <a:gd name="T34" fmla="*/ 32 w 128"/>
                <a:gd name="T35" fmla="*/ 56 h 123"/>
                <a:gd name="T36" fmla="*/ 117 w 128"/>
                <a:gd name="T37" fmla="*/ 77 h 123"/>
                <a:gd name="T38" fmla="*/ 100 w 128"/>
                <a:gd name="T39" fmla="*/ 94 h 123"/>
                <a:gd name="T40" fmla="*/ 83 w 128"/>
                <a:gd name="T41" fmla="*/ 77 h 123"/>
                <a:gd name="T42" fmla="*/ 78 w 128"/>
                <a:gd name="T43" fmla="*/ 83 h 123"/>
                <a:gd name="T44" fmla="*/ 95 w 128"/>
                <a:gd name="T45" fmla="*/ 100 h 123"/>
                <a:gd name="T46" fmla="*/ 78 w 128"/>
                <a:gd name="T47" fmla="*/ 117 h 123"/>
                <a:gd name="T48" fmla="*/ 83 w 128"/>
                <a:gd name="T49" fmla="*/ 123 h 123"/>
                <a:gd name="T50" fmla="*/ 100 w 128"/>
                <a:gd name="T51" fmla="*/ 106 h 123"/>
                <a:gd name="T52" fmla="*/ 117 w 128"/>
                <a:gd name="T53" fmla="*/ 123 h 123"/>
                <a:gd name="T54" fmla="*/ 123 w 128"/>
                <a:gd name="T55" fmla="*/ 117 h 123"/>
                <a:gd name="T56" fmla="*/ 106 w 128"/>
                <a:gd name="T57" fmla="*/ 100 h 123"/>
                <a:gd name="T58" fmla="*/ 123 w 128"/>
                <a:gd name="T59" fmla="*/ 83 h 123"/>
                <a:gd name="T60" fmla="*/ 117 w 128"/>
                <a:gd name="T61" fmla="*/ 77 h 123"/>
                <a:gd name="T62" fmla="*/ 56 w 128"/>
                <a:gd name="T63" fmla="*/ 96 h 123"/>
                <a:gd name="T64" fmla="*/ 0 w 128"/>
                <a:gd name="T65" fmla="*/ 96 h 123"/>
                <a:gd name="T66" fmla="*/ 0 w 128"/>
                <a:gd name="T67" fmla="*/ 104 h 123"/>
                <a:gd name="T68" fmla="*/ 56 w 128"/>
                <a:gd name="T69" fmla="*/ 104 h 123"/>
                <a:gd name="T70" fmla="*/ 56 w 128"/>
                <a:gd name="T71" fmla="*/ 96 h 123"/>
                <a:gd name="T72" fmla="*/ 104 w 128"/>
                <a:gd name="T73" fmla="*/ 48 h 123"/>
                <a:gd name="T74" fmla="*/ 100 w 128"/>
                <a:gd name="T75" fmla="*/ 44 h 123"/>
                <a:gd name="T76" fmla="*/ 96 w 128"/>
                <a:gd name="T77" fmla="*/ 48 h 123"/>
                <a:gd name="T78" fmla="*/ 100 w 128"/>
                <a:gd name="T79" fmla="*/ 52 h 123"/>
                <a:gd name="T80" fmla="*/ 104 w 128"/>
                <a:gd name="T81" fmla="*/ 48 h 123"/>
                <a:gd name="T82" fmla="*/ 96 w 128"/>
                <a:gd name="T83" fmla="*/ 8 h 123"/>
                <a:gd name="T84" fmla="*/ 100 w 128"/>
                <a:gd name="T85" fmla="*/ 12 h 123"/>
                <a:gd name="T86" fmla="*/ 104 w 128"/>
                <a:gd name="T87" fmla="*/ 8 h 123"/>
                <a:gd name="T88" fmla="*/ 100 w 128"/>
                <a:gd name="T89" fmla="*/ 4 h 123"/>
                <a:gd name="T90" fmla="*/ 96 w 128"/>
                <a:gd name="T91" fmla="*/ 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 h="123">
                  <a:moveTo>
                    <a:pt x="72" y="24"/>
                  </a:moveTo>
                  <a:cubicBezTo>
                    <a:pt x="128" y="24"/>
                    <a:pt x="128" y="24"/>
                    <a:pt x="128" y="24"/>
                  </a:cubicBezTo>
                  <a:cubicBezTo>
                    <a:pt x="128" y="32"/>
                    <a:pt x="128" y="32"/>
                    <a:pt x="128" y="32"/>
                  </a:cubicBezTo>
                  <a:cubicBezTo>
                    <a:pt x="72" y="32"/>
                    <a:pt x="72" y="32"/>
                    <a:pt x="72" y="32"/>
                  </a:cubicBezTo>
                  <a:lnTo>
                    <a:pt x="72" y="24"/>
                  </a:lnTo>
                  <a:close/>
                  <a:moveTo>
                    <a:pt x="32" y="56"/>
                  </a:moveTo>
                  <a:cubicBezTo>
                    <a:pt x="32" y="32"/>
                    <a:pt x="32" y="32"/>
                    <a:pt x="32" y="32"/>
                  </a:cubicBezTo>
                  <a:cubicBezTo>
                    <a:pt x="56" y="32"/>
                    <a:pt x="56" y="32"/>
                    <a:pt x="56" y="32"/>
                  </a:cubicBezTo>
                  <a:cubicBezTo>
                    <a:pt x="56" y="24"/>
                    <a:pt x="56" y="24"/>
                    <a:pt x="56" y="24"/>
                  </a:cubicBezTo>
                  <a:cubicBezTo>
                    <a:pt x="32" y="24"/>
                    <a:pt x="32" y="24"/>
                    <a:pt x="32" y="24"/>
                  </a:cubicBezTo>
                  <a:cubicBezTo>
                    <a:pt x="32" y="0"/>
                    <a:pt x="32" y="0"/>
                    <a:pt x="32" y="0"/>
                  </a:cubicBezTo>
                  <a:cubicBezTo>
                    <a:pt x="24" y="0"/>
                    <a:pt x="24" y="0"/>
                    <a:pt x="24" y="0"/>
                  </a:cubicBezTo>
                  <a:cubicBezTo>
                    <a:pt x="24" y="24"/>
                    <a:pt x="24" y="24"/>
                    <a:pt x="24" y="24"/>
                  </a:cubicBezTo>
                  <a:cubicBezTo>
                    <a:pt x="0" y="24"/>
                    <a:pt x="0" y="24"/>
                    <a:pt x="0" y="24"/>
                  </a:cubicBezTo>
                  <a:cubicBezTo>
                    <a:pt x="0" y="32"/>
                    <a:pt x="0" y="32"/>
                    <a:pt x="0" y="32"/>
                  </a:cubicBezTo>
                  <a:cubicBezTo>
                    <a:pt x="24" y="32"/>
                    <a:pt x="24" y="32"/>
                    <a:pt x="24" y="32"/>
                  </a:cubicBezTo>
                  <a:cubicBezTo>
                    <a:pt x="24" y="56"/>
                    <a:pt x="24" y="56"/>
                    <a:pt x="24" y="56"/>
                  </a:cubicBezTo>
                  <a:lnTo>
                    <a:pt x="32" y="56"/>
                  </a:lnTo>
                  <a:close/>
                  <a:moveTo>
                    <a:pt x="117" y="77"/>
                  </a:moveTo>
                  <a:cubicBezTo>
                    <a:pt x="100" y="94"/>
                    <a:pt x="100" y="94"/>
                    <a:pt x="100" y="94"/>
                  </a:cubicBezTo>
                  <a:cubicBezTo>
                    <a:pt x="83" y="77"/>
                    <a:pt x="83" y="77"/>
                    <a:pt x="83" y="77"/>
                  </a:cubicBezTo>
                  <a:cubicBezTo>
                    <a:pt x="78" y="83"/>
                    <a:pt x="78" y="83"/>
                    <a:pt x="78" y="83"/>
                  </a:cubicBezTo>
                  <a:cubicBezTo>
                    <a:pt x="95" y="100"/>
                    <a:pt x="95" y="100"/>
                    <a:pt x="95" y="100"/>
                  </a:cubicBezTo>
                  <a:cubicBezTo>
                    <a:pt x="78" y="117"/>
                    <a:pt x="78" y="117"/>
                    <a:pt x="78" y="117"/>
                  </a:cubicBezTo>
                  <a:cubicBezTo>
                    <a:pt x="83" y="123"/>
                    <a:pt x="83" y="123"/>
                    <a:pt x="83" y="123"/>
                  </a:cubicBezTo>
                  <a:cubicBezTo>
                    <a:pt x="100" y="106"/>
                    <a:pt x="100" y="106"/>
                    <a:pt x="100" y="106"/>
                  </a:cubicBezTo>
                  <a:cubicBezTo>
                    <a:pt x="117" y="123"/>
                    <a:pt x="117" y="123"/>
                    <a:pt x="117" y="123"/>
                  </a:cubicBezTo>
                  <a:cubicBezTo>
                    <a:pt x="123" y="117"/>
                    <a:pt x="123" y="117"/>
                    <a:pt x="123" y="117"/>
                  </a:cubicBezTo>
                  <a:cubicBezTo>
                    <a:pt x="106" y="100"/>
                    <a:pt x="106" y="100"/>
                    <a:pt x="106" y="100"/>
                  </a:cubicBezTo>
                  <a:cubicBezTo>
                    <a:pt x="123" y="83"/>
                    <a:pt x="123" y="83"/>
                    <a:pt x="123" y="83"/>
                  </a:cubicBezTo>
                  <a:lnTo>
                    <a:pt x="117" y="77"/>
                  </a:lnTo>
                  <a:close/>
                  <a:moveTo>
                    <a:pt x="56" y="96"/>
                  </a:moveTo>
                  <a:cubicBezTo>
                    <a:pt x="0" y="96"/>
                    <a:pt x="0" y="96"/>
                    <a:pt x="0" y="96"/>
                  </a:cubicBezTo>
                  <a:cubicBezTo>
                    <a:pt x="0" y="104"/>
                    <a:pt x="0" y="104"/>
                    <a:pt x="0" y="104"/>
                  </a:cubicBezTo>
                  <a:cubicBezTo>
                    <a:pt x="56" y="104"/>
                    <a:pt x="56" y="104"/>
                    <a:pt x="56" y="104"/>
                  </a:cubicBezTo>
                  <a:lnTo>
                    <a:pt x="56" y="96"/>
                  </a:lnTo>
                  <a:close/>
                  <a:moveTo>
                    <a:pt x="104" y="48"/>
                  </a:moveTo>
                  <a:cubicBezTo>
                    <a:pt x="104" y="46"/>
                    <a:pt x="102" y="44"/>
                    <a:pt x="100" y="44"/>
                  </a:cubicBezTo>
                  <a:cubicBezTo>
                    <a:pt x="98" y="44"/>
                    <a:pt x="96" y="46"/>
                    <a:pt x="96" y="48"/>
                  </a:cubicBezTo>
                  <a:cubicBezTo>
                    <a:pt x="96" y="50"/>
                    <a:pt x="98" y="52"/>
                    <a:pt x="100" y="52"/>
                  </a:cubicBezTo>
                  <a:cubicBezTo>
                    <a:pt x="102" y="52"/>
                    <a:pt x="104" y="50"/>
                    <a:pt x="104" y="48"/>
                  </a:cubicBezTo>
                  <a:close/>
                  <a:moveTo>
                    <a:pt x="96" y="8"/>
                  </a:moveTo>
                  <a:cubicBezTo>
                    <a:pt x="96" y="10"/>
                    <a:pt x="98" y="12"/>
                    <a:pt x="100" y="12"/>
                  </a:cubicBezTo>
                  <a:cubicBezTo>
                    <a:pt x="102" y="12"/>
                    <a:pt x="104" y="10"/>
                    <a:pt x="104" y="8"/>
                  </a:cubicBezTo>
                  <a:cubicBezTo>
                    <a:pt x="104" y="6"/>
                    <a:pt x="102" y="4"/>
                    <a:pt x="100" y="4"/>
                  </a:cubicBezTo>
                  <a:cubicBezTo>
                    <a:pt x="98" y="4"/>
                    <a:pt x="96" y="6"/>
                    <a:pt x="96"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245"/>
            <p:cNvSpPr>
              <a:spLocks noEditPoints="1"/>
            </p:cNvSpPr>
            <p:nvPr/>
          </p:nvSpPr>
          <p:spPr bwMode="auto">
            <a:xfrm>
              <a:off x="3966853" y="4986483"/>
              <a:ext cx="343891" cy="343891"/>
            </a:xfrm>
            <a:custGeom>
              <a:avLst/>
              <a:gdLst>
                <a:gd name="T0" fmla="*/ 80 w 104"/>
                <a:gd name="T1" fmla="*/ 52 h 104"/>
                <a:gd name="T2" fmla="*/ 64 w 104"/>
                <a:gd name="T3" fmla="*/ 52 h 104"/>
                <a:gd name="T4" fmla="*/ 64 w 104"/>
                <a:gd name="T5" fmla="*/ 96 h 104"/>
                <a:gd name="T6" fmla="*/ 72 w 104"/>
                <a:gd name="T7" fmla="*/ 104 h 104"/>
                <a:gd name="T8" fmla="*/ 84 w 104"/>
                <a:gd name="T9" fmla="*/ 104 h 104"/>
                <a:gd name="T10" fmla="*/ 88 w 104"/>
                <a:gd name="T11" fmla="*/ 100 h 104"/>
                <a:gd name="T12" fmla="*/ 104 w 104"/>
                <a:gd name="T13" fmla="*/ 88 h 104"/>
                <a:gd name="T14" fmla="*/ 104 w 104"/>
                <a:gd name="T15" fmla="*/ 68 h 104"/>
                <a:gd name="T16" fmla="*/ 52 w 104"/>
                <a:gd name="T17" fmla="*/ 0 h 104"/>
                <a:gd name="T18" fmla="*/ 0 w 104"/>
                <a:gd name="T19" fmla="*/ 68 h 104"/>
                <a:gd name="T20" fmla="*/ 0 w 104"/>
                <a:gd name="T21" fmla="*/ 88 h 104"/>
                <a:gd name="T22" fmla="*/ 16 w 104"/>
                <a:gd name="T23" fmla="*/ 100 h 104"/>
                <a:gd name="T24" fmla="*/ 20 w 104"/>
                <a:gd name="T25" fmla="*/ 104 h 104"/>
                <a:gd name="T26" fmla="*/ 32 w 104"/>
                <a:gd name="T27" fmla="*/ 104 h 104"/>
                <a:gd name="T28" fmla="*/ 40 w 104"/>
                <a:gd name="T29" fmla="*/ 96 h 104"/>
                <a:gd name="T30" fmla="*/ 36 w 104"/>
                <a:gd name="T31" fmla="*/ 52 h 104"/>
                <a:gd name="T32" fmla="*/ 24 w 104"/>
                <a:gd name="T33" fmla="*/ 52 h 104"/>
                <a:gd name="T34" fmla="*/ 16 w 104"/>
                <a:gd name="T35" fmla="*/ 52 h 104"/>
                <a:gd name="T36" fmla="*/ 12 w 104"/>
                <a:gd name="T37" fmla="*/ 56 h 104"/>
                <a:gd name="T38" fmla="*/ 8 w 104"/>
                <a:gd name="T39" fmla="*/ 52 h 104"/>
                <a:gd name="T40" fmla="*/ 96 w 104"/>
                <a:gd name="T41" fmla="*/ 52 h 104"/>
                <a:gd name="T42" fmla="*/ 92 w 104"/>
                <a:gd name="T43" fmla="*/ 56 h 104"/>
                <a:gd name="T44" fmla="*/ 88 w 104"/>
                <a:gd name="T45" fmla="*/ 52 h 104"/>
                <a:gd name="T46" fmla="*/ 80 w 104"/>
                <a:gd name="T47" fmla="*/ 96 h 104"/>
                <a:gd name="T48" fmla="*/ 72 w 104"/>
                <a:gd name="T49" fmla="*/ 60 h 104"/>
                <a:gd name="T50" fmla="*/ 80 w 104"/>
                <a:gd name="T51" fmla="*/ 96 h 104"/>
                <a:gd name="T52" fmla="*/ 32 w 104"/>
                <a:gd name="T53" fmla="*/ 60 h 104"/>
                <a:gd name="T54" fmla="*/ 24 w 104"/>
                <a:gd name="T55" fmla="*/ 96 h 104"/>
                <a:gd name="T56" fmla="*/ 12 w 104"/>
                <a:gd name="T57" fmla="*/ 64 h 104"/>
                <a:gd name="T58" fmla="*/ 16 w 104"/>
                <a:gd name="T59" fmla="*/ 92 h 104"/>
                <a:gd name="T60" fmla="*/ 8 w 104"/>
                <a:gd name="T61" fmla="*/ 88 h 104"/>
                <a:gd name="T62" fmla="*/ 8 w 104"/>
                <a:gd name="T63" fmla="*/ 68 h 104"/>
                <a:gd name="T64" fmla="*/ 92 w 104"/>
                <a:gd name="T65" fmla="*/ 64 h 104"/>
                <a:gd name="T66" fmla="*/ 96 w 104"/>
                <a:gd name="T67" fmla="*/ 72 h 104"/>
                <a:gd name="T68" fmla="*/ 92 w 104"/>
                <a:gd name="T69" fmla="*/ 92 h 104"/>
                <a:gd name="T70" fmla="*/ 88 w 104"/>
                <a:gd name="T71" fmla="*/ 6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04">
                  <a:moveTo>
                    <a:pt x="84" y="52"/>
                  </a:moveTo>
                  <a:cubicBezTo>
                    <a:pt x="80" y="52"/>
                    <a:pt x="80" y="52"/>
                    <a:pt x="80" y="52"/>
                  </a:cubicBezTo>
                  <a:cubicBezTo>
                    <a:pt x="72" y="52"/>
                    <a:pt x="72" y="52"/>
                    <a:pt x="72" y="52"/>
                  </a:cubicBezTo>
                  <a:cubicBezTo>
                    <a:pt x="64" y="52"/>
                    <a:pt x="64" y="52"/>
                    <a:pt x="64" y="52"/>
                  </a:cubicBezTo>
                  <a:cubicBezTo>
                    <a:pt x="64" y="60"/>
                    <a:pt x="64" y="60"/>
                    <a:pt x="64" y="60"/>
                  </a:cubicBezTo>
                  <a:cubicBezTo>
                    <a:pt x="64" y="96"/>
                    <a:pt x="64" y="96"/>
                    <a:pt x="64" y="96"/>
                  </a:cubicBezTo>
                  <a:cubicBezTo>
                    <a:pt x="64" y="104"/>
                    <a:pt x="64" y="104"/>
                    <a:pt x="64" y="104"/>
                  </a:cubicBezTo>
                  <a:cubicBezTo>
                    <a:pt x="72" y="104"/>
                    <a:pt x="72" y="104"/>
                    <a:pt x="72" y="104"/>
                  </a:cubicBezTo>
                  <a:cubicBezTo>
                    <a:pt x="80" y="104"/>
                    <a:pt x="80" y="104"/>
                    <a:pt x="80" y="104"/>
                  </a:cubicBezTo>
                  <a:cubicBezTo>
                    <a:pt x="84" y="104"/>
                    <a:pt x="84" y="104"/>
                    <a:pt x="84" y="104"/>
                  </a:cubicBezTo>
                  <a:cubicBezTo>
                    <a:pt x="88" y="104"/>
                    <a:pt x="88" y="104"/>
                    <a:pt x="88" y="104"/>
                  </a:cubicBezTo>
                  <a:cubicBezTo>
                    <a:pt x="88" y="100"/>
                    <a:pt x="88" y="100"/>
                    <a:pt x="88" y="100"/>
                  </a:cubicBezTo>
                  <a:cubicBezTo>
                    <a:pt x="92" y="100"/>
                    <a:pt x="92" y="100"/>
                    <a:pt x="92" y="100"/>
                  </a:cubicBezTo>
                  <a:cubicBezTo>
                    <a:pt x="98" y="100"/>
                    <a:pt x="104" y="94"/>
                    <a:pt x="104" y="88"/>
                  </a:cubicBezTo>
                  <a:cubicBezTo>
                    <a:pt x="104" y="72"/>
                    <a:pt x="104" y="72"/>
                    <a:pt x="104" y="72"/>
                  </a:cubicBezTo>
                  <a:cubicBezTo>
                    <a:pt x="104" y="68"/>
                    <a:pt x="104" y="68"/>
                    <a:pt x="104" y="68"/>
                  </a:cubicBezTo>
                  <a:cubicBezTo>
                    <a:pt x="104" y="52"/>
                    <a:pt x="104" y="52"/>
                    <a:pt x="104" y="52"/>
                  </a:cubicBezTo>
                  <a:cubicBezTo>
                    <a:pt x="104" y="23"/>
                    <a:pt x="80" y="0"/>
                    <a:pt x="52" y="0"/>
                  </a:cubicBezTo>
                  <a:cubicBezTo>
                    <a:pt x="23" y="0"/>
                    <a:pt x="0" y="23"/>
                    <a:pt x="0" y="52"/>
                  </a:cubicBezTo>
                  <a:cubicBezTo>
                    <a:pt x="0" y="68"/>
                    <a:pt x="0" y="68"/>
                    <a:pt x="0" y="68"/>
                  </a:cubicBezTo>
                  <a:cubicBezTo>
                    <a:pt x="0" y="72"/>
                    <a:pt x="0" y="72"/>
                    <a:pt x="0" y="72"/>
                  </a:cubicBezTo>
                  <a:cubicBezTo>
                    <a:pt x="0" y="88"/>
                    <a:pt x="0" y="88"/>
                    <a:pt x="0" y="88"/>
                  </a:cubicBezTo>
                  <a:cubicBezTo>
                    <a:pt x="0" y="94"/>
                    <a:pt x="5" y="100"/>
                    <a:pt x="12" y="100"/>
                  </a:cubicBezTo>
                  <a:cubicBezTo>
                    <a:pt x="16" y="100"/>
                    <a:pt x="16" y="100"/>
                    <a:pt x="16" y="100"/>
                  </a:cubicBezTo>
                  <a:cubicBezTo>
                    <a:pt x="16" y="104"/>
                    <a:pt x="16" y="104"/>
                    <a:pt x="16" y="104"/>
                  </a:cubicBezTo>
                  <a:cubicBezTo>
                    <a:pt x="20" y="104"/>
                    <a:pt x="20" y="104"/>
                    <a:pt x="20" y="104"/>
                  </a:cubicBezTo>
                  <a:cubicBezTo>
                    <a:pt x="24" y="104"/>
                    <a:pt x="24" y="104"/>
                    <a:pt x="24" y="104"/>
                  </a:cubicBezTo>
                  <a:cubicBezTo>
                    <a:pt x="32" y="104"/>
                    <a:pt x="32" y="104"/>
                    <a:pt x="32" y="104"/>
                  </a:cubicBezTo>
                  <a:cubicBezTo>
                    <a:pt x="40" y="104"/>
                    <a:pt x="40" y="104"/>
                    <a:pt x="40" y="104"/>
                  </a:cubicBezTo>
                  <a:cubicBezTo>
                    <a:pt x="40" y="96"/>
                    <a:pt x="40" y="96"/>
                    <a:pt x="40" y="96"/>
                  </a:cubicBezTo>
                  <a:cubicBezTo>
                    <a:pt x="40" y="52"/>
                    <a:pt x="40" y="52"/>
                    <a:pt x="40" y="52"/>
                  </a:cubicBezTo>
                  <a:cubicBezTo>
                    <a:pt x="36" y="52"/>
                    <a:pt x="36" y="52"/>
                    <a:pt x="36" y="52"/>
                  </a:cubicBezTo>
                  <a:cubicBezTo>
                    <a:pt x="32" y="52"/>
                    <a:pt x="32" y="52"/>
                    <a:pt x="32" y="52"/>
                  </a:cubicBezTo>
                  <a:cubicBezTo>
                    <a:pt x="24" y="52"/>
                    <a:pt x="24" y="52"/>
                    <a:pt x="24" y="52"/>
                  </a:cubicBezTo>
                  <a:cubicBezTo>
                    <a:pt x="20" y="52"/>
                    <a:pt x="20" y="52"/>
                    <a:pt x="20" y="52"/>
                  </a:cubicBezTo>
                  <a:cubicBezTo>
                    <a:pt x="16" y="52"/>
                    <a:pt x="16" y="52"/>
                    <a:pt x="16" y="52"/>
                  </a:cubicBezTo>
                  <a:cubicBezTo>
                    <a:pt x="16" y="56"/>
                    <a:pt x="16" y="56"/>
                    <a:pt x="16" y="56"/>
                  </a:cubicBezTo>
                  <a:cubicBezTo>
                    <a:pt x="12" y="56"/>
                    <a:pt x="12" y="56"/>
                    <a:pt x="12" y="56"/>
                  </a:cubicBezTo>
                  <a:cubicBezTo>
                    <a:pt x="10" y="56"/>
                    <a:pt x="9" y="56"/>
                    <a:pt x="8" y="56"/>
                  </a:cubicBezTo>
                  <a:cubicBezTo>
                    <a:pt x="8" y="52"/>
                    <a:pt x="8" y="52"/>
                    <a:pt x="8" y="52"/>
                  </a:cubicBezTo>
                  <a:cubicBezTo>
                    <a:pt x="8" y="27"/>
                    <a:pt x="27" y="8"/>
                    <a:pt x="52" y="8"/>
                  </a:cubicBezTo>
                  <a:cubicBezTo>
                    <a:pt x="76" y="8"/>
                    <a:pt x="96" y="27"/>
                    <a:pt x="96" y="52"/>
                  </a:cubicBezTo>
                  <a:cubicBezTo>
                    <a:pt x="96" y="56"/>
                    <a:pt x="96" y="56"/>
                    <a:pt x="96" y="56"/>
                  </a:cubicBezTo>
                  <a:cubicBezTo>
                    <a:pt x="94" y="56"/>
                    <a:pt x="93" y="56"/>
                    <a:pt x="92" y="56"/>
                  </a:cubicBezTo>
                  <a:cubicBezTo>
                    <a:pt x="88" y="56"/>
                    <a:pt x="88" y="56"/>
                    <a:pt x="88" y="56"/>
                  </a:cubicBezTo>
                  <a:cubicBezTo>
                    <a:pt x="88" y="52"/>
                    <a:pt x="88" y="52"/>
                    <a:pt x="88" y="52"/>
                  </a:cubicBezTo>
                  <a:lnTo>
                    <a:pt x="84" y="52"/>
                  </a:lnTo>
                  <a:close/>
                  <a:moveTo>
                    <a:pt x="80" y="96"/>
                  </a:moveTo>
                  <a:cubicBezTo>
                    <a:pt x="72" y="96"/>
                    <a:pt x="72" y="96"/>
                    <a:pt x="72" y="96"/>
                  </a:cubicBezTo>
                  <a:cubicBezTo>
                    <a:pt x="72" y="60"/>
                    <a:pt x="72" y="60"/>
                    <a:pt x="72" y="60"/>
                  </a:cubicBezTo>
                  <a:cubicBezTo>
                    <a:pt x="80" y="60"/>
                    <a:pt x="80" y="60"/>
                    <a:pt x="80" y="60"/>
                  </a:cubicBezTo>
                  <a:lnTo>
                    <a:pt x="80" y="96"/>
                  </a:lnTo>
                  <a:close/>
                  <a:moveTo>
                    <a:pt x="24" y="60"/>
                  </a:moveTo>
                  <a:cubicBezTo>
                    <a:pt x="32" y="60"/>
                    <a:pt x="32" y="60"/>
                    <a:pt x="32" y="60"/>
                  </a:cubicBezTo>
                  <a:cubicBezTo>
                    <a:pt x="32" y="96"/>
                    <a:pt x="32" y="96"/>
                    <a:pt x="32" y="96"/>
                  </a:cubicBezTo>
                  <a:cubicBezTo>
                    <a:pt x="24" y="96"/>
                    <a:pt x="24" y="96"/>
                    <a:pt x="24" y="96"/>
                  </a:cubicBezTo>
                  <a:lnTo>
                    <a:pt x="24" y="60"/>
                  </a:lnTo>
                  <a:close/>
                  <a:moveTo>
                    <a:pt x="12" y="64"/>
                  </a:moveTo>
                  <a:cubicBezTo>
                    <a:pt x="16" y="64"/>
                    <a:pt x="16" y="64"/>
                    <a:pt x="16" y="64"/>
                  </a:cubicBezTo>
                  <a:cubicBezTo>
                    <a:pt x="16" y="92"/>
                    <a:pt x="16" y="92"/>
                    <a:pt x="16" y="92"/>
                  </a:cubicBezTo>
                  <a:cubicBezTo>
                    <a:pt x="12" y="92"/>
                    <a:pt x="12" y="92"/>
                    <a:pt x="12" y="92"/>
                  </a:cubicBezTo>
                  <a:cubicBezTo>
                    <a:pt x="9" y="92"/>
                    <a:pt x="8" y="90"/>
                    <a:pt x="8" y="88"/>
                  </a:cubicBezTo>
                  <a:cubicBezTo>
                    <a:pt x="8" y="72"/>
                    <a:pt x="8" y="72"/>
                    <a:pt x="8" y="72"/>
                  </a:cubicBezTo>
                  <a:cubicBezTo>
                    <a:pt x="8" y="68"/>
                    <a:pt x="8" y="68"/>
                    <a:pt x="8" y="68"/>
                  </a:cubicBezTo>
                  <a:cubicBezTo>
                    <a:pt x="8" y="65"/>
                    <a:pt x="9" y="64"/>
                    <a:pt x="12" y="64"/>
                  </a:cubicBezTo>
                  <a:close/>
                  <a:moveTo>
                    <a:pt x="92" y="64"/>
                  </a:moveTo>
                  <a:cubicBezTo>
                    <a:pt x="94" y="64"/>
                    <a:pt x="96" y="65"/>
                    <a:pt x="96" y="68"/>
                  </a:cubicBezTo>
                  <a:cubicBezTo>
                    <a:pt x="96" y="72"/>
                    <a:pt x="96" y="72"/>
                    <a:pt x="96" y="72"/>
                  </a:cubicBezTo>
                  <a:cubicBezTo>
                    <a:pt x="96" y="88"/>
                    <a:pt x="96" y="88"/>
                    <a:pt x="96" y="88"/>
                  </a:cubicBezTo>
                  <a:cubicBezTo>
                    <a:pt x="96" y="90"/>
                    <a:pt x="94" y="92"/>
                    <a:pt x="92" y="92"/>
                  </a:cubicBezTo>
                  <a:cubicBezTo>
                    <a:pt x="88" y="92"/>
                    <a:pt x="88" y="92"/>
                    <a:pt x="88" y="92"/>
                  </a:cubicBezTo>
                  <a:cubicBezTo>
                    <a:pt x="88" y="64"/>
                    <a:pt x="88" y="64"/>
                    <a:pt x="88" y="64"/>
                  </a:cubicBezTo>
                  <a:lnTo>
                    <a:pt x="92" y="6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269"/>
            <p:cNvSpPr>
              <a:spLocks noEditPoints="1"/>
            </p:cNvSpPr>
            <p:nvPr/>
          </p:nvSpPr>
          <p:spPr bwMode="auto">
            <a:xfrm>
              <a:off x="2194145" y="4988580"/>
              <a:ext cx="247434" cy="339697"/>
            </a:xfrm>
            <a:custGeom>
              <a:avLst/>
              <a:gdLst>
                <a:gd name="T0" fmla="*/ 0 w 177"/>
                <a:gd name="T1" fmla="*/ 243 h 243"/>
                <a:gd name="T2" fmla="*/ 177 w 177"/>
                <a:gd name="T3" fmla="*/ 123 h 243"/>
                <a:gd name="T4" fmla="*/ 0 w 177"/>
                <a:gd name="T5" fmla="*/ 0 h 243"/>
                <a:gd name="T6" fmla="*/ 0 w 177"/>
                <a:gd name="T7" fmla="*/ 243 h 243"/>
                <a:gd name="T8" fmla="*/ 19 w 177"/>
                <a:gd name="T9" fmla="*/ 35 h 243"/>
                <a:gd name="T10" fmla="*/ 144 w 177"/>
                <a:gd name="T11" fmla="*/ 123 h 243"/>
                <a:gd name="T12" fmla="*/ 19 w 177"/>
                <a:gd name="T13" fmla="*/ 208 h 243"/>
                <a:gd name="T14" fmla="*/ 19 w 177"/>
                <a:gd name="T15" fmla="*/ 35 h 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243">
                  <a:moveTo>
                    <a:pt x="0" y="243"/>
                  </a:moveTo>
                  <a:lnTo>
                    <a:pt x="177" y="123"/>
                  </a:lnTo>
                  <a:lnTo>
                    <a:pt x="0" y="0"/>
                  </a:lnTo>
                  <a:lnTo>
                    <a:pt x="0" y="243"/>
                  </a:lnTo>
                  <a:close/>
                  <a:moveTo>
                    <a:pt x="19" y="35"/>
                  </a:moveTo>
                  <a:lnTo>
                    <a:pt x="144" y="123"/>
                  </a:lnTo>
                  <a:lnTo>
                    <a:pt x="19" y="208"/>
                  </a:lnTo>
                  <a:lnTo>
                    <a:pt x="19" y="3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270"/>
            <p:cNvSpPr>
              <a:spLocks noEditPoints="1"/>
            </p:cNvSpPr>
            <p:nvPr/>
          </p:nvSpPr>
          <p:spPr bwMode="auto">
            <a:xfrm>
              <a:off x="10272380" y="5004656"/>
              <a:ext cx="412390" cy="307544"/>
            </a:xfrm>
            <a:custGeom>
              <a:avLst/>
              <a:gdLst>
                <a:gd name="T0" fmla="*/ 0 w 125"/>
                <a:gd name="T1" fmla="*/ 71 h 93"/>
                <a:gd name="T2" fmla="*/ 53 w 125"/>
                <a:gd name="T3" fmla="*/ 44 h 93"/>
                <a:gd name="T4" fmla="*/ 110 w 125"/>
                <a:gd name="T5" fmla="*/ 15 h 93"/>
                <a:gd name="T6" fmla="*/ 101 w 125"/>
                <a:gd name="T7" fmla="*/ 5 h 93"/>
                <a:gd name="T8" fmla="*/ 106 w 125"/>
                <a:gd name="T9" fmla="*/ 0 h 93"/>
                <a:gd name="T10" fmla="*/ 125 w 125"/>
                <a:gd name="T11" fmla="*/ 19 h 93"/>
                <a:gd name="T12" fmla="*/ 106 w 125"/>
                <a:gd name="T13" fmla="*/ 37 h 93"/>
                <a:gd name="T14" fmla="*/ 101 w 125"/>
                <a:gd name="T15" fmla="*/ 32 h 93"/>
                <a:gd name="T16" fmla="*/ 110 w 125"/>
                <a:gd name="T17" fmla="*/ 23 h 93"/>
                <a:gd name="T18" fmla="*/ 59 w 125"/>
                <a:gd name="T19" fmla="*/ 49 h 93"/>
                <a:gd name="T20" fmla="*/ 0 w 125"/>
                <a:gd name="T21" fmla="*/ 79 h 93"/>
                <a:gd name="T22" fmla="*/ 0 w 125"/>
                <a:gd name="T23" fmla="*/ 71 h 93"/>
                <a:gd name="T24" fmla="*/ 50 w 125"/>
                <a:gd name="T25" fmla="*/ 35 h 93"/>
                <a:gd name="T26" fmla="*/ 0 w 125"/>
                <a:gd name="T27" fmla="*/ 15 h 93"/>
                <a:gd name="T28" fmla="*/ 0 w 125"/>
                <a:gd name="T29" fmla="*/ 23 h 93"/>
                <a:gd name="T30" fmla="*/ 45 w 125"/>
                <a:gd name="T31" fmla="*/ 41 h 93"/>
                <a:gd name="T32" fmla="*/ 46 w 125"/>
                <a:gd name="T33" fmla="*/ 39 h 93"/>
                <a:gd name="T34" fmla="*/ 50 w 125"/>
                <a:gd name="T35" fmla="*/ 35 h 93"/>
                <a:gd name="T36" fmla="*/ 106 w 125"/>
                <a:gd name="T37" fmla="*/ 93 h 93"/>
                <a:gd name="T38" fmla="*/ 125 w 125"/>
                <a:gd name="T39" fmla="*/ 75 h 93"/>
                <a:gd name="T40" fmla="*/ 106 w 125"/>
                <a:gd name="T41" fmla="*/ 56 h 93"/>
                <a:gd name="T42" fmla="*/ 101 w 125"/>
                <a:gd name="T43" fmla="*/ 61 h 93"/>
                <a:gd name="T44" fmla="*/ 110 w 125"/>
                <a:gd name="T45" fmla="*/ 71 h 93"/>
                <a:gd name="T46" fmla="*/ 67 w 125"/>
                <a:gd name="T47" fmla="*/ 52 h 93"/>
                <a:gd name="T48" fmla="*/ 65 w 125"/>
                <a:gd name="T49" fmla="*/ 54 h 93"/>
                <a:gd name="T50" fmla="*/ 61 w 125"/>
                <a:gd name="T51" fmla="*/ 58 h 93"/>
                <a:gd name="T52" fmla="*/ 110 w 125"/>
                <a:gd name="T53" fmla="*/ 79 h 93"/>
                <a:gd name="T54" fmla="*/ 101 w 125"/>
                <a:gd name="T55" fmla="*/ 88 h 93"/>
                <a:gd name="T56" fmla="*/ 106 w 125"/>
                <a:gd name="T5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5" h="93">
                  <a:moveTo>
                    <a:pt x="0" y="71"/>
                  </a:moveTo>
                  <a:cubicBezTo>
                    <a:pt x="20" y="71"/>
                    <a:pt x="38" y="61"/>
                    <a:pt x="53" y="44"/>
                  </a:cubicBezTo>
                  <a:cubicBezTo>
                    <a:pt x="68" y="26"/>
                    <a:pt x="88" y="15"/>
                    <a:pt x="110" y="15"/>
                  </a:cubicBezTo>
                  <a:cubicBezTo>
                    <a:pt x="101" y="5"/>
                    <a:pt x="101" y="5"/>
                    <a:pt x="101" y="5"/>
                  </a:cubicBezTo>
                  <a:cubicBezTo>
                    <a:pt x="106" y="0"/>
                    <a:pt x="106" y="0"/>
                    <a:pt x="106" y="0"/>
                  </a:cubicBezTo>
                  <a:cubicBezTo>
                    <a:pt x="125" y="19"/>
                    <a:pt x="125" y="19"/>
                    <a:pt x="125" y="19"/>
                  </a:cubicBezTo>
                  <a:cubicBezTo>
                    <a:pt x="106" y="37"/>
                    <a:pt x="106" y="37"/>
                    <a:pt x="106" y="37"/>
                  </a:cubicBezTo>
                  <a:cubicBezTo>
                    <a:pt x="101" y="32"/>
                    <a:pt x="101" y="32"/>
                    <a:pt x="101" y="32"/>
                  </a:cubicBezTo>
                  <a:cubicBezTo>
                    <a:pt x="110" y="23"/>
                    <a:pt x="110" y="23"/>
                    <a:pt x="110" y="23"/>
                  </a:cubicBezTo>
                  <a:cubicBezTo>
                    <a:pt x="91" y="23"/>
                    <a:pt x="72" y="33"/>
                    <a:pt x="59" y="49"/>
                  </a:cubicBezTo>
                  <a:cubicBezTo>
                    <a:pt x="43" y="68"/>
                    <a:pt x="22" y="79"/>
                    <a:pt x="0" y="79"/>
                  </a:cubicBezTo>
                  <a:lnTo>
                    <a:pt x="0" y="71"/>
                  </a:lnTo>
                  <a:close/>
                  <a:moveTo>
                    <a:pt x="50" y="35"/>
                  </a:moveTo>
                  <a:cubicBezTo>
                    <a:pt x="36" y="22"/>
                    <a:pt x="18" y="15"/>
                    <a:pt x="0" y="15"/>
                  </a:cubicBezTo>
                  <a:cubicBezTo>
                    <a:pt x="0" y="23"/>
                    <a:pt x="0" y="23"/>
                    <a:pt x="0" y="23"/>
                  </a:cubicBezTo>
                  <a:cubicBezTo>
                    <a:pt x="16" y="23"/>
                    <a:pt x="32" y="29"/>
                    <a:pt x="45" y="41"/>
                  </a:cubicBezTo>
                  <a:cubicBezTo>
                    <a:pt x="45" y="40"/>
                    <a:pt x="46" y="40"/>
                    <a:pt x="46" y="39"/>
                  </a:cubicBezTo>
                  <a:cubicBezTo>
                    <a:pt x="48" y="38"/>
                    <a:pt x="49" y="36"/>
                    <a:pt x="50" y="35"/>
                  </a:cubicBezTo>
                  <a:close/>
                  <a:moveTo>
                    <a:pt x="106" y="93"/>
                  </a:moveTo>
                  <a:cubicBezTo>
                    <a:pt x="125" y="75"/>
                    <a:pt x="125" y="75"/>
                    <a:pt x="125" y="75"/>
                  </a:cubicBezTo>
                  <a:cubicBezTo>
                    <a:pt x="106" y="56"/>
                    <a:pt x="106" y="56"/>
                    <a:pt x="106" y="56"/>
                  </a:cubicBezTo>
                  <a:cubicBezTo>
                    <a:pt x="101" y="61"/>
                    <a:pt x="101" y="61"/>
                    <a:pt x="101" y="61"/>
                  </a:cubicBezTo>
                  <a:cubicBezTo>
                    <a:pt x="110" y="71"/>
                    <a:pt x="110" y="71"/>
                    <a:pt x="110" y="71"/>
                  </a:cubicBezTo>
                  <a:cubicBezTo>
                    <a:pt x="94" y="70"/>
                    <a:pt x="79" y="64"/>
                    <a:pt x="67" y="52"/>
                  </a:cubicBezTo>
                  <a:cubicBezTo>
                    <a:pt x="66" y="53"/>
                    <a:pt x="65" y="54"/>
                    <a:pt x="65" y="54"/>
                  </a:cubicBezTo>
                  <a:cubicBezTo>
                    <a:pt x="64" y="56"/>
                    <a:pt x="63" y="57"/>
                    <a:pt x="61" y="58"/>
                  </a:cubicBezTo>
                  <a:cubicBezTo>
                    <a:pt x="75" y="71"/>
                    <a:pt x="92" y="78"/>
                    <a:pt x="110" y="79"/>
                  </a:cubicBezTo>
                  <a:cubicBezTo>
                    <a:pt x="101" y="88"/>
                    <a:pt x="101" y="88"/>
                    <a:pt x="101" y="88"/>
                  </a:cubicBezTo>
                  <a:lnTo>
                    <a:pt x="106" y="9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273"/>
            <p:cNvSpPr>
              <a:spLocks noEditPoints="1"/>
            </p:cNvSpPr>
            <p:nvPr/>
          </p:nvSpPr>
          <p:spPr bwMode="auto">
            <a:xfrm>
              <a:off x="1324064" y="5021431"/>
              <a:ext cx="290769" cy="273994"/>
            </a:xfrm>
            <a:custGeom>
              <a:avLst/>
              <a:gdLst>
                <a:gd name="T0" fmla="*/ 3 w 208"/>
                <a:gd name="T1" fmla="*/ 158 h 196"/>
                <a:gd name="T2" fmla="*/ 206 w 208"/>
                <a:gd name="T3" fmla="*/ 158 h 196"/>
                <a:gd name="T4" fmla="*/ 104 w 208"/>
                <a:gd name="T5" fmla="*/ 0 h 196"/>
                <a:gd name="T6" fmla="*/ 3 w 208"/>
                <a:gd name="T7" fmla="*/ 158 h 196"/>
                <a:gd name="T8" fmla="*/ 36 w 208"/>
                <a:gd name="T9" fmla="*/ 139 h 196"/>
                <a:gd name="T10" fmla="*/ 104 w 208"/>
                <a:gd name="T11" fmla="*/ 35 h 196"/>
                <a:gd name="T12" fmla="*/ 173 w 208"/>
                <a:gd name="T13" fmla="*/ 139 h 196"/>
                <a:gd name="T14" fmla="*/ 36 w 208"/>
                <a:gd name="T15" fmla="*/ 139 h 196"/>
                <a:gd name="T16" fmla="*/ 0 w 208"/>
                <a:gd name="T17" fmla="*/ 177 h 196"/>
                <a:gd name="T18" fmla="*/ 208 w 208"/>
                <a:gd name="T19" fmla="*/ 177 h 196"/>
                <a:gd name="T20" fmla="*/ 208 w 208"/>
                <a:gd name="T21" fmla="*/ 196 h 196"/>
                <a:gd name="T22" fmla="*/ 0 w 208"/>
                <a:gd name="T23" fmla="*/ 196 h 196"/>
                <a:gd name="T24" fmla="*/ 0 w 208"/>
                <a:gd name="T25" fmla="*/ 177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96">
                  <a:moveTo>
                    <a:pt x="3" y="158"/>
                  </a:moveTo>
                  <a:lnTo>
                    <a:pt x="206" y="158"/>
                  </a:lnTo>
                  <a:lnTo>
                    <a:pt x="104" y="0"/>
                  </a:lnTo>
                  <a:lnTo>
                    <a:pt x="3" y="158"/>
                  </a:lnTo>
                  <a:close/>
                  <a:moveTo>
                    <a:pt x="36" y="139"/>
                  </a:moveTo>
                  <a:lnTo>
                    <a:pt x="104" y="35"/>
                  </a:lnTo>
                  <a:lnTo>
                    <a:pt x="173" y="139"/>
                  </a:lnTo>
                  <a:lnTo>
                    <a:pt x="36" y="139"/>
                  </a:lnTo>
                  <a:close/>
                  <a:moveTo>
                    <a:pt x="0" y="177"/>
                  </a:moveTo>
                  <a:lnTo>
                    <a:pt x="208" y="177"/>
                  </a:lnTo>
                  <a:lnTo>
                    <a:pt x="208" y="196"/>
                  </a:lnTo>
                  <a:lnTo>
                    <a:pt x="0" y="196"/>
                  </a:lnTo>
                  <a:lnTo>
                    <a:pt x="0" y="17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
            <p:cNvSpPr>
              <a:spLocks noEditPoints="1"/>
            </p:cNvSpPr>
            <p:nvPr/>
          </p:nvSpPr>
          <p:spPr bwMode="auto">
            <a:xfrm>
              <a:off x="443490" y="1888934"/>
              <a:ext cx="290769" cy="397012"/>
            </a:xfrm>
            <a:custGeom>
              <a:avLst/>
              <a:gdLst>
                <a:gd name="T0" fmla="*/ 189 w 208"/>
                <a:gd name="T1" fmla="*/ 265 h 284"/>
                <a:gd name="T2" fmla="*/ 208 w 208"/>
                <a:gd name="T3" fmla="*/ 265 h 284"/>
                <a:gd name="T4" fmla="*/ 208 w 208"/>
                <a:gd name="T5" fmla="*/ 246 h 284"/>
                <a:gd name="T6" fmla="*/ 208 w 208"/>
                <a:gd name="T7" fmla="*/ 19 h 284"/>
                <a:gd name="T8" fmla="*/ 208 w 208"/>
                <a:gd name="T9" fmla="*/ 10 h 284"/>
                <a:gd name="T10" fmla="*/ 208 w 208"/>
                <a:gd name="T11" fmla="*/ 0 h 284"/>
                <a:gd name="T12" fmla="*/ 0 w 208"/>
                <a:gd name="T13" fmla="*/ 0 h 284"/>
                <a:gd name="T14" fmla="*/ 0 w 208"/>
                <a:gd name="T15" fmla="*/ 19 h 284"/>
                <a:gd name="T16" fmla="*/ 0 w 208"/>
                <a:gd name="T17" fmla="*/ 199 h 284"/>
                <a:gd name="T18" fmla="*/ 114 w 208"/>
                <a:gd name="T19" fmla="*/ 284 h 284"/>
                <a:gd name="T20" fmla="*/ 114 w 208"/>
                <a:gd name="T21" fmla="*/ 265 h 284"/>
                <a:gd name="T22" fmla="*/ 189 w 208"/>
                <a:gd name="T23" fmla="*/ 265 h 284"/>
                <a:gd name="T24" fmla="*/ 189 w 208"/>
                <a:gd name="T25" fmla="*/ 19 h 284"/>
                <a:gd name="T26" fmla="*/ 189 w 208"/>
                <a:gd name="T27" fmla="*/ 246 h 284"/>
                <a:gd name="T28" fmla="*/ 114 w 208"/>
                <a:gd name="T29" fmla="*/ 246 h 284"/>
                <a:gd name="T30" fmla="*/ 114 w 208"/>
                <a:gd name="T31" fmla="*/ 180 h 284"/>
                <a:gd name="T32" fmla="*/ 132 w 208"/>
                <a:gd name="T33" fmla="*/ 161 h 284"/>
                <a:gd name="T34" fmla="*/ 132 w 208"/>
                <a:gd name="T35" fmla="*/ 86 h 284"/>
                <a:gd name="T36" fmla="*/ 28 w 208"/>
                <a:gd name="T37" fmla="*/ 19 h 284"/>
                <a:gd name="T38" fmla="*/ 189 w 208"/>
                <a:gd name="T39" fmla="*/ 19 h 284"/>
                <a:gd name="T40" fmla="*/ 99 w 208"/>
                <a:gd name="T41" fmla="*/ 166 h 284"/>
                <a:gd name="T42" fmla="*/ 95 w 208"/>
                <a:gd name="T43" fmla="*/ 173 h 284"/>
                <a:gd name="T44" fmla="*/ 95 w 208"/>
                <a:gd name="T45" fmla="*/ 180 h 284"/>
                <a:gd name="T46" fmla="*/ 95 w 208"/>
                <a:gd name="T47" fmla="*/ 246 h 284"/>
                <a:gd name="T48" fmla="*/ 19 w 208"/>
                <a:gd name="T49" fmla="*/ 190 h 284"/>
                <a:gd name="T50" fmla="*/ 19 w 208"/>
                <a:gd name="T51" fmla="*/ 36 h 284"/>
                <a:gd name="T52" fmla="*/ 114 w 208"/>
                <a:gd name="T53" fmla="*/ 95 h 284"/>
                <a:gd name="T54" fmla="*/ 114 w 208"/>
                <a:gd name="T55" fmla="*/ 154 h 284"/>
                <a:gd name="T56" fmla="*/ 99 w 208"/>
                <a:gd name="T57" fmla="*/ 16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284">
                  <a:moveTo>
                    <a:pt x="189" y="265"/>
                  </a:moveTo>
                  <a:lnTo>
                    <a:pt x="208" y="265"/>
                  </a:lnTo>
                  <a:lnTo>
                    <a:pt x="208" y="246"/>
                  </a:lnTo>
                  <a:lnTo>
                    <a:pt x="208" y="19"/>
                  </a:lnTo>
                  <a:lnTo>
                    <a:pt x="208" y="10"/>
                  </a:lnTo>
                  <a:lnTo>
                    <a:pt x="208" y="0"/>
                  </a:lnTo>
                  <a:lnTo>
                    <a:pt x="0" y="0"/>
                  </a:lnTo>
                  <a:lnTo>
                    <a:pt x="0" y="19"/>
                  </a:lnTo>
                  <a:lnTo>
                    <a:pt x="0" y="199"/>
                  </a:lnTo>
                  <a:lnTo>
                    <a:pt x="114" y="284"/>
                  </a:lnTo>
                  <a:lnTo>
                    <a:pt x="114" y="265"/>
                  </a:lnTo>
                  <a:lnTo>
                    <a:pt x="189" y="265"/>
                  </a:lnTo>
                  <a:close/>
                  <a:moveTo>
                    <a:pt x="189" y="19"/>
                  </a:moveTo>
                  <a:lnTo>
                    <a:pt x="189" y="246"/>
                  </a:lnTo>
                  <a:lnTo>
                    <a:pt x="114" y="246"/>
                  </a:lnTo>
                  <a:lnTo>
                    <a:pt x="114" y="180"/>
                  </a:lnTo>
                  <a:lnTo>
                    <a:pt x="132" y="161"/>
                  </a:lnTo>
                  <a:lnTo>
                    <a:pt x="132" y="86"/>
                  </a:lnTo>
                  <a:lnTo>
                    <a:pt x="28" y="19"/>
                  </a:lnTo>
                  <a:lnTo>
                    <a:pt x="189" y="19"/>
                  </a:lnTo>
                  <a:close/>
                  <a:moveTo>
                    <a:pt x="99" y="166"/>
                  </a:moveTo>
                  <a:lnTo>
                    <a:pt x="95" y="173"/>
                  </a:lnTo>
                  <a:lnTo>
                    <a:pt x="95" y="180"/>
                  </a:lnTo>
                  <a:lnTo>
                    <a:pt x="95" y="246"/>
                  </a:lnTo>
                  <a:lnTo>
                    <a:pt x="19" y="190"/>
                  </a:lnTo>
                  <a:lnTo>
                    <a:pt x="19" y="36"/>
                  </a:lnTo>
                  <a:lnTo>
                    <a:pt x="114" y="95"/>
                  </a:lnTo>
                  <a:lnTo>
                    <a:pt x="114" y="154"/>
                  </a:lnTo>
                  <a:lnTo>
                    <a:pt x="99" y="16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24"/>
            <p:cNvSpPr>
              <a:spLocks noEditPoints="1"/>
            </p:cNvSpPr>
            <p:nvPr/>
          </p:nvSpPr>
          <p:spPr bwMode="auto">
            <a:xfrm>
              <a:off x="10178407" y="1915495"/>
              <a:ext cx="422175" cy="34389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25"/>
            <p:cNvSpPr>
              <a:spLocks noEditPoints="1"/>
            </p:cNvSpPr>
            <p:nvPr/>
          </p:nvSpPr>
          <p:spPr bwMode="auto">
            <a:xfrm>
              <a:off x="9417452" y="1968616"/>
              <a:ext cx="430562" cy="237648"/>
            </a:xfrm>
            <a:custGeom>
              <a:avLst/>
              <a:gdLst>
                <a:gd name="T0" fmla="*/ 73 w 130"/>
                <a:gd name="T1" fmla="*/ 36 h 72"/>
                <a:gd name="T2" fmla="*/ 65 w 130"/>
                <a:gd name="T3" fmla="*/ 44 h 72"/>
                <a:gd name="T4" fmla="*/ 57 w 130"/>
                <a:gd name="T5" fmla="*/ 36 h 72"/>
                <a:gd name="T6" fmla="*/ 65 w 130"/>
                <a:gd name="T7" fmla="*/ 28 h 72"/>
                <a:gd name="T8" fmla="*/ 73 w 130"/>
                <a:gd name="T9" fmla="*/ 36 h 72"/>
                <a:gd name="T10" fmla="*/ 126 w 130"/>
                <a:gd name="T11" fmla="*/ 44 h 72"/>
                <a:gd name="T12" fmla="*/ 126 w 130"/>
                <a:gd name="T13" fmla="*/ 44 h 72"/>
                <a:gd name="T14" fmla="*/ 65 w 130"/>
                <a:gd name="T15" fmla="*/ 72 h 72"/>
                <a:gd name="T16" fmla="*/ 4 w 130"/>
                <a:gd name="T17" fmla="*/ 44 h 72"/>
                <a:gd name="T18" fmla="*/ 4 w 130"/>
                <a:gd name="T19" fmla="*/ 44 h 72"/>
                <a:gd name="T20" fmla="*/ 4 w 130"/>
                <a:gd name="T21" fmla="*/ 28 h 72"/>
                <a:gd name="T22" fmla="*/ 4 w 130"/>
                <a:gd name="T23" fmla="*/ 28 h 72"/>
                <a:gd name="T24" fmla="*/ 65 w 130"/>
                <a:gd name="T25" fmla="*/ 0 h 72"/>
                <a:gd name="T26" fmla="*/ 126 w 130"/>
                <a:gd name="T27" fmla="*/ 28 h 72"/>
                <a:gd name="T28" fmla="*/ 126 w 130"/>
                <a:gd name="T29" fmla="*/ 28 h 72"/>
                <a:gd name="T30" fmla="*/ 126 w 130"/>
                <a:gd name="T31" fmla="*/ 44 h 72"/>
                <a:gd name="T32" fmla="*/ 29 w 130"/>
                <a:gd name="T33" fmla="*/ 36 h 72"/>
                <a:gd name="T34" fmla="*/ 36 w 130"/>
                <a:gd name="T35" fmla="*/ 14 h 72"/>
                <a:gd name="T36" fmla="*/ 10 w 130"/>
                <a:gd name="T37" fmla="*/ 33 h 72"/>
                <a:gd name="T38" fmla="*/ 7 w 130"/>
                <a:gd name="T39" fmla="*/ 31 h 72"/>
                <a:gd name="T40" fmla="*/ 10 w 130"/>
                <a:gd name="T41" fmla="*/ 33 h 72"/>
                <a:gd name="T42" fmla="*/ 10 w 130"/>
                <a:gd name="T43" fmla="*/ 39 h 72"/>
                <a:gd name="T44" fmla="*/ 7 w 130"/>
                <a:gd name="T45" fmla="*/ 41 h 72"/>
                <a:gd name="T46" fmla="*/ 10 w 130"/>
                <a:gd name="T47" fmla="*/ 39 h 72"/>
                <a:gd name="T48" fmla="*/ 36 w 130"/>
                <a:gd name="T49" fmla="*/ 58 h 72"/>
                <a:gd name="T50" fmla="*/ 29 w 130"/>
                <a:gd name="T51" fmla="*/ 36 h 72"/>
                <a:gd name="T52" fmla="*/ 93 w 130"/>
                <a:gd name="T53" fmla="*/ 36 h 72"/>
                <a:gd name="T54" fmla="*/ 68 w 130"/>
                <a:gd name="T55" fmla="*/ 8 h 72"/>
                <a:gd name="T56" fmla="*/ 65 w 130"/>
                <a:gd name="T57" fmla="*/ 8 h 72"/>
                <a:gd name="T58" fmla="*/ 62 w 130"/>
                <a:gd name="T59" fmla="*/ 8 h 72"/>
                <a:gd name="T60" fmla="*/ 37 w 130"/>
                <a:gd name="T61" fmla="*/ 36 h 72"/>
                <a:gd name="T62" fmla="*/ 62 w 130"/>
                <a:gd name="T63" fmla="*/ 64 h 72"/>
                <a:gd name="T64" fmla="*/ 65 w 130"/>
                <a:gd name="T65" fmla="*/ 64 h 72"/>
                <a:gd name="T66" fmla="*/ 68 w 130"/>
                <a:gd name="T67" fmla="*/ 64 h 72"/>
                <a:gd name="T68" fmla="*/ 93 w 130"/>
                <a:gd name="T69" fmla="*/ 36 h 72"/>
                <a:gd name="T70" fmla="*/ 120 w 130"/>
                <a:gd name="T71" fmla="*/ 33 h 72"/>
                <a:gd name="T72" fmla="*/ 123 w 130"/>
                <a:gd name="T73" fmla="*/ 31 h 72"/>
                <a:gd name="T74" fmla="*/ 120 w 130"/>
                <a:gd name="T75" fmla="*/ 33 h 72"/>
                <a:gd name="T76" fmla="*/ 93 w 130"/>
                <a:gd name="T77" fmla="*/ 14 h 72"/>
                <a:gd name="T78" fmla="*/ 101 w 130"/>
                <a:gd name="T79" fmla="*/ 36 h 72"/>
                <a:gd name="T80" fmla="*/ 93 w 130"/>
                <a:gd name="T81" fmla="*/ 58 h 72"/>
                <a:gd name="T82" fmla="*/ 120 w 130"/>
                <a:gd name="T83" fmla="*/ 39 h 72"/>
                <a:gd name="T84" fmla="*/ 123 w 130"/>
                <a:gd name="T85" fmla="*/ 41 h 72"/>
                <a:gd name="T86" fmla="*/ 120 w 130"/>
                <a:gd name="T87" fmla="*/ 39 h 72"/>
                <a:gd name="T88" fmla="*/ 120 w 130"/>
                <a:gd name="T89" fmla="*/ 3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 h="72">
                  <a:moveTo>
                    <a:pt x="73" y="36"/>
                  </a:moveTo>
                  <a:cubicBezTo>
                    <a:pt x="73" y="40"/>
                    <a:pt x="69" y="44"/>
                    <a:pt x="65" y="44"/>
                  </a:cubicBezTo>
                  <a:cubicBezTo>
                    <a:pt x="60" y="44"/>
                    <a:pt x="57" y="40"/>
                    <a:pt x="57" y="36"/>
                  </a:cubicBezTo>
                  <a:cubicBezTo>
                    <a:pt x="57" y="32"/>
                    <a:pt x="60" y="28"/>
                    <a:pt x="65" y="28"/>
                  </a:cubicBezTo>
                  <a:cubicBezTo>
                    <a:pt x="69" y="28"/>
                    <a:pt x="73" y="32"/>
                    <a:pt x="73" y="36"/>
                  </a:cubicBezTo>
                  <a:close/>
                  <a:moveTo>
                    <a:pt x="126" y="44"/>
                  </a:moveTo>
                  <a:cubicBezTo>
                    <a:pt x="126" y="44"/>
                    <a:pt x="126" y="44"/>
                    <a:pt x="126" y="44"/>
                  </a:cubicBezTo>
                  <a:cubicBezTo>
                    <a:pt x="109" y="62"/>
                    <a:pt x="88" y="72"/>
                    <a:pt x="65" y="72"/>
                  </a:cubicBezTo>
                  <a:cubicBezTo>
                    <a:pt x="42" y="72"/>
                    <a:pt x="20" y="62"/>
                    <a:pt x="4" y="44"/>
                  </a:cubicBezTo>
                  <a:cubicBezTo>
                    <a:pt x="4" y="44"/>
                    <a:pt x="4" y="44"/>
                    <a:pt x="4" y="44"/>
                  </a:cubicBezTo>
                  <a:cubicBezTo>
                    <a:pt x="0" y="40"/>
                    <a:pt x="0" y="32"/>
                    <a:pt x="4" y="28"/>
                  </a:cubicBezTo>
                  <a:cubicBezTo>
                    <a:pt x="4" y="28"/>
                    <a:pt x="4" y="28"/>
                    <a:pt x="4" y="28"/>
                  </a:cubicBezTo>
                  <a:cubicBezTo>
                    <a:pt x="20" y="10"/>
                    <a:pt x="42" y="0"/>
                    <a:pt x="65" y="0"/>
                  </a:cubicBezTo>
                  <a:cubicBezTo>
                    <a:pt x="88" y="0"/>
                    <a:pt x="109" y="10"/>
                    <a:pt x="126" y="28"/>
                  </a:cubicBezTo>
                  <a:cubicBezTo>
                    <a:pt x="126" y="28"/>
                    <a:pt x="126" y="28"/>
                    <a:pt x="126" y="28"/>
                  </a:cubicBezTo>
                  <a:cubicBezTo>
                    <a:pt x="130" y="32"/>
                    <a:pt x="130" y="40"/>
                    <a:pt x="126" y="44"/>
                  </a:cubicBezTo>
                  <a:close/>
                  <a:moveTo>
                    <a:pt x="29" y="36"/>
                  </a:moveTo>
                  <a:cubicBezTo>
                    <a:pt x="29" y="28"/>
                    <a:pt x="31" y="20"/>
                    <a:pt x="36" y="14"/>
                  </a:cubicBezTo>
                  <a:cubicBezTo>
                    <a:pt x="26" y="18"/>
                    <a:pt x="17" y="25"/>
                    <a:pt x="10" y="33"/>
                  </a:cubicBezTo>
                  <a:cubicBezTo>
                    <a:pt x="7" y="31"/>
                    <a:pt x="7" y="31"/>
                    <a:pt x="7" y="31"/>
                  </a:cubicBezTo>
                  <a:cubicBezTo>
                    <a:pt x="10" y="33"/>
                    <a:pt x="10" y="33"/>
                    <a:pt x="10" y="33"/>
                  </a:cubicBezTo>
                  <a:cubicBezTo>
                    <a:pt x="8" y="35"/>
                    <a:pt x="8" y="37"/>
                    <a:pt x="10" y="39"/>
                  </a:cubicBezTo>
                  <a:cubicBezTo>
                    <a:pt x="7" y="41"/>
                    <a:pt x="7" y="41"/>
                    <a:pt x="7" y="41"/>
                  </a:cubicBezTo>
                  <a:cubicBezTo>
                    <a:pt x="10" y="39"/>
                    <a:pt x="10" y="39"/>
                    <a:pt x="10" y="39"/>
                  </a:cubicBezTo>
                  <a:cubicBezTo>
                    <a:pt x="17" y="47"/>
                    <a:pt x="26" y="54"/>
                    <a:pt x="36" y="58"/>
                  </a:cubicBezTo>
                  <a:cubicBezTo>
                    <a:pt x="31" y="52"/>
                    <a:pt x="29" y="44"/>
                    <a:pt x="29" y="36"/>
                  </a:cubicBezTo>
                  <a:close/>
                  <a:moveTo>
                    <a:pt x="93" y="36"/>
                  </a:moveTo>
                  <a:cubicBezTo>
                    <a:pt x="93" y="22"/>
                    <a:pt x="82" y="10"/>
                    <a:pt x="68" y="8"/>
                  </a:cubicBezTo>
                  <a:cubicBezTo>
                    <a:pt x="67" y="8"/>
                    <a:pt x="66" y="8"/>
                    <a:pt x="65" y="8"/>
                  </a:cubicBezTo>
                  <a:cubicBezTo>
                    <a:pt x="64" y="8"/>
                    <a:pt x="63" y="8"/>
                    <a:pt x="62" y="8"/>
                  </a:cubicBezTo>
                  <a:cubicBezTo>
                    <a:pt x="48" y="10"/>
                    <a:pt x="37" y="22"/>
                    <a:pt x="37" y="36"/>
                  </a:cubicBezTo>
                  <a:cubicBezTo>
                    <a:pt x="37" y="50"/>
                    <a:pt x="48" y="62"/>
                    <a:pt x="62" y="64"/>
                  </a:cubicBezTo>
                  <a:cubicBezTo>
                    <a:pt x="63" y="64"/>
                    <a:pt x="64" y="64"/>
                    <a:pt x="65" y="64"/>
                  </a:cubicBezTo>
                  <a:cubicBezTo>
                    <a:pt x="66" y="64"/>
                    <a:pt x="67" y="64"/>
                    <a:pt x="68" y="64"/>
                  </a:cubicBezTo>
                  <a:cubicBezTo>
                    <a:pt x="82" y="62"/>
                    <a:pt x="93" y="50"/>
                    <a:pt x="93" y="36"/>
                  </a:cubicBezTo>
                  <a:close/>
                  <a:moveTo>
                    <a:pt x="120" y="33"/>
                  </a:moveTo>
                  <a:cubicBezTo>
                    <a:pt x="123" y="31"/>
                    <a:pt x="123" y="31"/>
                    <a:pt x="123" y="31"/>
                  </a:cubicBezTo>
                  <a:cubicBezTo>
                    <a:pt x="120" y="33"/>
                    <a:pt x="120" y="33"/>
                    <a:pt x="120" y="33"/>
                  </a:cubicBezTo>
                  <a:cubicBezTo>
                    <a:pt x="112" y="25"/>
                    <a:pt x="103" y="18"/>
                    <a:pt x="93" y="14"/>
                  </a:cubicBezTo>
                  <a:cubicBezTo>
                    <a:pt x="98" y="20"/>
                    <a:pt x="101" y="28"/>
                    <a:pt x="101" y="36"/>
                  </a:cubicBezTo>
                  <a:cubicBezTo>
                    <a:pt x="101" y="44"/>
                    <a:pt x="98" y="52"/>
                    <a:pt x="93" y="58"/>
                  </a:cubicBezTo>
                  <a:cubicBezTo>
                    <a:pt x="103" y="54"/>
                    <a:pt x="112" y="47"/>
                    <a:pt x="120" y="39"/>
                  </a:cubicBezTo>
                  <a:cubicBezTo>
                    <a:pt x="123" y="41"/>
                    <a:pt x="123" y="41"/>
                    <a:pt x="123" y="41"/>
                  </a:cubicBezTo>
                  <a:cubicBezTo>
                    <a:pt x="120" y="39"/>
                    <a:pt x="120" y="39"/>
                    <a:pt x="120" y="39"/>
                  </a:cubicBezTo>
                  <a:cubicBezTo>
                    <a:pt x="121" y="37"/>
                    <a:pt x="121" y="35"/>
                    <a:pt x="120"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28"/>
            <p:cNvSpPr>
              <a:spLocks noEditPoints="1"/>
            </p:cNvSpPr>
            <p:nvPr/>
          </p:nvSpPr>
          <p:spPr bwMode="auto">
            <a:xfrm>
              <a:off x="8559180" y="1928775"/>
              <a:ext cx="383033" cy="317330"/>
            </a:xfrm>
            <a:custGeom>
              <a:avLst/>
              <a:gdLst>
                <a:gd name="T0" fmla="*/ 0 w 116"/>
                <a:gd name="T1" fmla="*/ 96 h 96"/>
                <a:gd name="T2" fmla="*/ 78 w 116"/>
                <a:gd name="T3" fmla="*/ 80 h 96"/>
                <a:gd name="T4" fmla="*/ 112 w 116"/>
                <a:gd name="T5" fmla="*/ 80 h 96"/>
                <a:gd name="T6" fmla="*/ 116 w 116"/>
                <a:gd name="T7" fmla="*/ 8 h 96"/>
                <a:gd name="T8" fmla="*/ 108 w 116"/>
                <a:gd name="T9" fmla="*/ 0 h 96"/>
                <a:gd name="T10" fmla="*/ 64 w 116"/>
                <a:gd name="T11" fmla="*/ 0 h 96"/>
                <a:gd name="T12" fmla="*/ 64 w 116"/>
                <a:gd name="T13" fmla="*/ 16 h 96"/>
                <a:gd name="T14" fmla="*/ 8 w 116"/>
                <a:gd name="T15" fmla="*/ 20 h 96"/>
                <a:gd name="T16" fmla="*/ 8 w 116"/>
                <a:gd name="T17" fmla="*/ 56 h 96"/>
                <a:gd name="T18" fmla="*/ 16 w 116"/>
                <a:gd name="T19" fmla="*/ 64 h 96"/>
                <a:gd name="T20" fmla="*/ 40 w 116"/>
                <a:gd name="T21" fmla="*/ 72 h 96"/>
                <a:gd name="T22" fmla="*/ 108 w 116"/>
                <a:gd name="T23" fmla="*/ 72 h 96"/>
                <a:gd name="T24" fmla="*/ 72 w 116"/>
                <a:gd name="T25" fmla="*/ 64 h 96"/>
                <a:gd name="T26" fmla="*/ 80 w 116"/>
                <a:gd name="T27" fmla="*/ 56 h 96"/>
                <a:gd name="T28" fmla="*/ 108 w 116"/>
                <a:gd name="T29" fmla="*/ 72 h 96"/>
                <a:gd name="T30" fmla="*/ 80 w 116"/>
                <a:gd name="T31" fmla="*/ 48 h 96"/>
                <a:gd name="T32" fmla="*/ 108 w 116"/>
                <a:gd name="T33" fmla="*/ 32 h 96"/>
                <a:gd name="T34" fmla="*/ 72 w 116"/>
                <a:gd name="T35" fmla="*/ 8 h 96"/>
                <a:gd name="T36" fmla="*/ 108 w 116"/>
                <a:gd name="T37" fmla="*/ 24 h 96"/>
                <a:gd name="T38" fmla="*/ 80 w 116"/>
                <a:gd name="T39" fmla="*/ 20 h 96"/>
                <a:gd name="T40" fmla="*/ 72 w 116"/>
                <a:gd name="T41" fmla="*/ 16 h 96"/>
                <a:gd name="T42" fmla="*/ 16 w 116"/>
                <a:gd name="T43" fmla="*/ 56 h 96"/>
                <a:gd name="T44" fmla="*/ 72 w 116"/>
                <a:gd name="T45" fmla="*/ 24 h 96"/>
                <a:gd name="T46" fmla="*/ 64 w 116"/>
                <a:gd name="T47" fmla="*/ 56 h 96"/>
                <a:gd name="T48" fmla="*/ 64 w 116"/>
                <a:gd name="T49" fmla="*/ 64 h 96"/>
                <a:gd name="T50" fmla="*/ 48 w 116"/>
                <a:gd name="T51" fmla="*/ 72 h 96"/>
                <a:gd name="T52" fmla="*/ 64 w 116"/>
                <a:gd name="T53" fmla="*/ 64 h 96"/>
                <a:gd name="T54" fmla="*/ 64 w 116"/>
                <a:gd name="T55" fmla="*/ 80 h 96"/>
                <a:gd name="T56" fmla="*/ 73 w 116"/>
                <a:gd name="T57" fmla="*/ 88 h 96"/>
                <a:gd name="T58" fmla="*/ 20 w 116"/>
                <a:gd name="T59" fmla="*/ 80 h 96"/>
                <a:gd name="T60" fmla="*/ 48 w 116"/>
                <a:gd name="T61" fmla="*/ 80 h 96"/>
                <a:gd name="T62" fmla="*/ 96 w 116"/>
                <a:gd name="T63" fmla="*/ 96 h 96"/>
                <a:gd name="T64" fmla="*/ 112 w 116"/>
                <a:gd name="T65" fmla="*/ 96 h 96"/>
                <a:gd name="T66" fmla="*/ 96 w 116"/>
                <a:gd name="T67" fmla="*/ 20 h 96"/>
                <a:gd name="T68" fmla="*/ 104 w 116"/>
                <a:gd name="T6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6" h="96">
                  <a:moveTo>
                    <a:pt x="16" y="72"/>
                  </a:moveTo>
                  <a:cubicBezTo>
                    <a:pt x="0" y="96"/>
                    <a:pt x="0" y="96"/>
                    <a:pt x="0" y="96"/>
                  </a:cubicBezTo>
                  <a:cubicBezTo>
                    <a:pt x="88" y="96"/>
                    <a:pt x="88" y="96"/>
                    <a:pt x="88" y="96"/>
                  </a:cubicBezTo>
                  <a:cubicBezTo>
                    <a:pt x="78" y="80"/>
                    <a:pt x="78" y="80"/>
                    <a:pt x="78" y="80"/>
                  </a:cubicBezTo>
                  <a:cubicBezTo>
                    <a:pt x="108" y="80"/>
                    <a:pt x="108" y="80"/>
                    <a:pt x="108" y="80"/>
                  </a:cubicBezTo>
                  <a:cubicBezTo>
                    <a:pt x="112" y="80"/>
                    <a:pt x="112" y="80"/>
                    <a:pt x="112" y="80"/>
                  </a:cubicBezTo>
                  <a:cubicBezTo>
                    <a:pt x="116" y="80"/>
                    <a:pt x="116" y="80"/>
                    <a:pt x="116" y="80"/>
                  </a:cubicBezTo>
                  <a:cubicBezTo>
                    <a:pt x="116" y="8"/>
                    <a:pt x="116" y="8"/>
                    <a:pt x="116" y="8"/>
                  </a:cubicBezTo>
                  <a:cubicBezTo>
                    <a:pt x="116" y="0"/>
                    <a:pt x="116" y="0"/>
                    <a:pt x="116" y="0"/>
                  </a:cubicBezTo>
                  <a:cubicBezTo>
                    <a:pt x="108" y="0"/>
                    <a:pt x="108" y="0"/>
                    <a:pt x="108" y="0"/>
                  </a:cubicBezTo>
                  <a:cubicBezTo>
                    <a:pt x="72" y="0"/>
                    <a:pt x="72" y="0"/>
                    <a:pt x="72" y="0"/>
                  </a:cubicBezTo>
                  <a:cubicBezTo>
                    <a:pt x="64" y="0"/>
                    <a:pt x="64" y="0"/>
                    <a:pt x="64" y="0"/>
                  </a:cubicBezTo>
                  <a:cubicBezTo>
                    <a:pt x="64" y="8"/>
                    <a:pt x="64" y="8"/>
                    <a:pt x="64" y="8"/>
                  </a:cubicBezTo>
                  <a:cubicBezTo>
                    <a:pt x="64" y="16"/>
                    <a:pt x="64" y="16"/>
                    <a:pt x="64" y="16"/>
                  </a:cubicBezTo>
                  <a:cubicBezTo>
                    <a:pt x="8" y="16"/>
                    <a:pt x="8" y="16"/>
                    <a:pt x="8" y="16"/>
                  </a:cubicBezTo>
                  <a:cubicBezTo>
                    <a:pt x="8" y="20"/>
                    <a:pt x="8" y="20"/>
                    <a:pt x="8" y="20"/>
                  </a:cubicBezTo>
                  <a:cubicBezTo>
                    <a:pt x="8" y="24"/>
                    <a:pt x="8" y="24"/>
                    <a:pt x="8" y="24"/>
                  </a:cubicBezTo>
                  <a:cubicBezTo>
                    <a:pt x="8" y="56"/>
                    <a:pt x="8" y="56"/>
                    <a:pt x="8" y="56"/>
                  </a:cubicBezTo>
                  <a:cubicBezTo>
                    <a:pt x="8" y="64"/>
                    <a:pt x="8" y="64"/>
                    <a:pt x="8" y="64"/>
                  </a:cubicBezTo>
                  <a:cubicBezTo>
                    <a:pt x="16" y="64"/>
                    <a:pt x="16" y="64"/>
                    <a:pt x="16" y="64"/>
                  </a:cubicBezTo>
                  <a:cubicBezTo>
                    <a:pt x="40" y="64"/>
                    <a:pt x="40" y="64"/>
                    <a:pt x="40" y="64"/>
                  </a:cubicBezTo>
                  <a:cubicBezTo>
                    <a:pt x="40" y="72"/>
                    <a:pt x="40" y="72"/>
                    <a:pt x="40" y="72"/>
                  </a:cubicBezTo>
                  <a:lnTo>
                    <a:pt x="16" y="72"/>
                  </a:lnTo>
                  <a:close/>
                  <a:moveTo>
                    <a:pt x="108" y="72"/>
                  </a:moveTo>
                  <a:cubicBezTo>
                    <a:pt x="72" y="72"/>
                    <a:pt x="72" y="72"/>
                    <a:pt x="72" y="72"/>
                  </a:cubicBezTo>
                  <a:cubicBezTo>
                    <a:pt x="72" y="64"/>
                    <a:pt x="72" y="64"/>
                    <a:pt x="72" y="64"/>
                  </a:cubicBezTo>
                  <a:cubicBezTo>
                    <a:pt x="80" y="64"/>
                    <a:pt x="80" y="64"/>
                    <a:pt x="80" y="64"/>
                  </a:cubicBezTo>
                  <a:cubicBezTo>
                    <a:pt x="80" y="56"/>
                    <a:pt x="80" y="56"/>
                    <a:pt x="80" y="56"/>
                  </a:cubicBezTo>
                  <a:cubicBezTo>
                    <a:pt x="108" y="56"/>
                    <a:pt x="108" y="56"/>
                    <a:pt x="108" y="56"/>
                  </a:cubicBezTo>
                  <a:lnTo>
                    <a:pt x="108" y="72"/>
                  </a:lnTo>
                  <a:close/>
                  <a:moveTo>
                    <a:pt x="108" y="48"/>
                  </a:moveTo>
                  <a:cubicBezTo>
                    <a:pt x="80" y="48"/>
                    <a:pt x="80" y="48"/>
                    <a:pt x="80" y="48"/>
                  </a:cubicBezTo>
                  <a:cubicBezTo>
                    <a:pt x="80" y="32"/>
                    <a:pt x="80" y="32"/>
                    <a:pt x="80" y="32"/>
                  </a:cubicBezTo>
                  <a:cubicBezTo>
                    <a:pt x="108" y="32"/>
                    <a:pt x="108" y="32"/>
                    <a:pt x="108" y="32"/>
                  </a:cubicBezTo>
                  <a:lnTo>
                    <a:pt x="108" y="48"/>
                  </a:lnTo>
                  <a:close/>
                  <a:moveTo>
                    <a:pt x="72" y="8"/>
                  </a:moveTo>
                  <a:cubicBezTo>
                    <a:pt x="108" y="8"/>
                    <a:pt x="108" y="8"/>
                    <a:pt x="108" y="8"/>
                  </a:cubicBezTo>
                  <a:cubicBezTo>
                    <a:pt x="108" y="24"/>
                    <a:pt x="108" y="24"/>
                    <a:pt x="108" y="24"/>
                  </a:cubicBezTo>
                  <a:cubicBezTo>
                    <a:pt x="80" y="24"/>
                    <a:pt x="80" y="24"/>
                    <a:pt x="80" y="24"/>
                  </a:cubicBezTo>
                  <a:cubicBezTo>
                    <a:pt x="80" y="20"/>
                    <a:pt x="80" y="20"/>
                    <a:pt x="80" y="20"/>
                  </a:cubicBezTo>
                  <a:cubicBezTo>
                    <a:pt x="80" y="16"/>
                    <a:pt x="80" y="16"/>
                    <a:pt x="80" y="16"/>
                  </a:cubicBezTo>
                  <a:cubicBezTo>
                    <a:pt x="72" y="16"/>
                    <a:pt x="72" y="16"/>
                    <a:pt x="72" y="16"/>
                  </a:cubicBezTo>
                  <a:lnTo>
                    <a:pt x="72" y="8"/>
                  </a:lnTo>
                  <a:close/>
                  <a:moveTo>
                    <a:pt x="16" y="56"/>
                  </a:moveTo>
                  <a:cubicBezTo>
                    <a:pt x="16" y="24"/>
                    <a:pt x="16" y="24"/>
                    <a:pt x="16" y="24"/>
                  </a:cubicBezTo>
                  <a:cubicBezTo>
                    <a:pt x="72" y="24"/>
                    <a:pt x="72" y="24"/>
                    <a:pt x="72" y="24"/>
                  </a:cubicBezTo>
                  <a:cubicBezTo>
                    <a:pt x="72" y="56"/>
                    <a:pt x="72" y="56"/>
                    <a:pt x="72" y="56"/>
                  </a:cubicBezTo>
                  <a:cubicBezTo>
                    <a:pt x="64" y="56"/>
                    <a:pt x="64" y="56"/>
                    <a:pt x="64" y="56"/>
                  </a:cubicBezTo>
                  <a:lnTo>
                    <a:pt x="16" y="56"/>
                  </a:lnTo>
                  <a:close/>
                  <a:moveTo>
                    <a:pt x="64" y="64"/>
                  </a:moveTo>
                  <a:cubicBezTo>
                    <a:pt x="64" y="72"/>
                    <a:pt x="64" y="72"/>
                    <a:pt x="64" y="72"/>
                  </a:cubicBezTo>
                  <a:cubicBezTo>
                    <a:pt x="48" y="72"/>
                    <a:pt x="48" y="72"/>
                    <a:pt x="48" y="72"/>
                  </a:cubicBezTo>
                  <a:cubicBezTo>
                    <a:pt x="48" y="64"/>
                    <a:pt x="48" y="64"/>
                    <a:pt x="48" y="64"/>
                  </a:cubicBezTo>
                  <a:lnTo>
                    <a:pt x="64" y="64"/>
                  </a:lnTo>
                  <a:close/>
                  <a:moveTo>
                    <a:pt x="48" y="80"/>
                  </a:moveTo>
                  <a:cubicBezTo>
                    <a:pt x="64" y="80"/>
                    <a:pt x="64" y="80"/>
                    <a:pt x="64" y="80"/>
                  </a:cubicBezTo>
                  <a:cubicBezTo>
                    <a:pt x="68" y="80"/>
                    <a:pt x="68" y="80"/>
                    <a:pt x="68" y="80"/>
                  </a:cubicBezTo>
                  <a:cubicBezTo>
                    <a:pt x="73" y="88"/>
                    <a:pt x="73" y="88"/>
                    <a:pt x="73" y="88"/>
                  </a:cubicBezTo>
                  <a:cubicBezTo>
                    <a:pt x="15" y="88"/>
                    <a:pt x="15" y="88"/>
                    <a:pt x="15" y="88"/>
                  </a:cubicBezTo>
                  <a:cubicBezTo>
                    <a:pt x="20" y="80"/>
                    <a:pt x="20" y="80"/>
                    <a:pt x="20" y="80"/>
                  </a:cubicBezTo>
                  <a:cubicBezTo>
                    <a:pt x="40" y="80"/>
                    <a:pt x="40" y="80"/>
                    <a:pt x="40" y="80"/>
                  </a:cubicBezTo>
                  <a:lnTo>
                    <a:pt x="48" y="80"/>
                  </a:lnTo>
                  <a:close/>
                  <a:moveTo>
                    <a:pt x="112" y="96"/>
                  </a:moveTo>
                  <a:cubicBezTo>
                    <a:pt x="96" y="96"/>
                    <a:pt x="96" y="96"/>
                    <a:pt x="96" y="96"/>
                  </a:cubicBezTo>
                  <a:cubicBezTo>
                    <a:pt x="96" y="91"/>
                    <a:pt x="100" y="88"/>
                    <a:pt x="104" y="88"/>
                  </a:cubicBezTo>
                  <a:cubicBezTo>
                    <a:pt x="109" y="88"/>
                    <a:pt x="112" y="91"/>
                    <a:pt x="112" y="96"/>
                  </a:cubicBezTo>
                  <a:close/>
                  <a:moveTo>
                    <a:pt x="104" y="20"/>
                  </a:moveTo>
                  <a:cubicBezTo>
                    <a:pt x="96" y="20"/>
                    <a:pt x="96" y="20"/>
                    <a:pt x="96" y="20"/>
                  </a:cubicBezTo>
                  <a:cubicBezTo>
                    <a:pt x="96" y="12"/>
                    <a:pt x="96" y="12"/>
                    <a:pt x="96" y="12"/>
                  </a:cubicBezTo>
                  <a:cubicBezTo>
                    <a:pt x="104" y="12"/>
                    <a:pt x="104" y="12"/>
                    <a:pt x="104" y="12"/>
                  </a:cubicBezTo>
                  <a:lnTo>
                    <a:pt x="104" y="2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30"/>
            <p:cNvSpPr>
              <a:spLocks noEditPoints="1"/>
            </p:cNvSpPr>
            <p:nvPr/>
          </p:nvSpPr>
          <p:spPr bwMode="auto">
            <a:xfrm>
              <a:off x="4851512" y="1951841"/>
              <a:ext cx="422175" cy="271198"/>
            </a:xfrm>
            <a:custGeom>
              <a:avLst/>
              <a:gdLst>
                <a:gd name="T0" fmla="*/ 41 w 128"/>
                <a:gd name="T1" fmla="*/ 17 h 82"/>
                <a:gd name="T2" fmla="*/ 47 w 128"/>
                <a:gd name="T3" fmla="*/ 11 h 82"/>
                <a:gd name="T4" fmla="*/ 36 w 128"/>
                <a:gd name="T5" fmla="*/ 0 h 82"/>
                <a:gd name="T6" fmla="*/ 0 w 128"/>
                <a:gd name="T7" fmla="*/ 36 h 82"/>
                <a:gd name="T8" fmla="*/ 0 w 128"/>
                <a:gd name="T9" fmla="*/ 38 h 82"/>
                <a:gd name="T10" fmla="*/ 0 w 128"/>
                <a:gd name="T11" fmla="*/ 42 h 82"/>
                <a:gd name="T12" fmla="*/ 0 w 128"/>
                <a:gd name="T13" fmla="*/ 46 h 82"/>
                <a:gd name="T14" fmla="*/ 8 w 128"/>
                <a:gd name="T15" fmla="*/ 46 h 82"/>
                <a:gd name="T16" fmla="*/ 8 w 128"/>
                <a:gd name="T17" fmla="*/ 58 h 82"/>
                <a:gd name="T18" fmla="*/ 32 w 128"/>
                <a:gd name="T19" fmla="*/ 82 h 82"/>
                <a:gd name="T20" fmla="*/ 56 w 128"/>
                <a:gd name="T21" fmla="*/ 58 h 82"/>
                <a:gd name="T22" fmla="*/ 56 w 128"/>
                <a:gd name="T23" fmla="*/ 54 h 82"/>
                <a:gd name="T24" fmla="*/ 64 w 128"/>
                <a:gd name="T25" fmla="*/ 46 h 82"/>
                <a:gd name="T26" fmla="*/ 72 w 128"/>
                <a:gd name="T27" fmla="*/ 54 h 82"/>
                <a:gd name="T28" fmla="*/ 72 w 128"/>
                <a:gd name="T29" fmla="*/ 58 h 82"/>
                <a:gd name="T30" fmla="*/ 96 w 128"/>
                <a:gd name="T31" fmla="*/ 82 h 82"/>
                <a:gd name="T32" fmla="*/ 120 w 128"/>
                <a:gd name="T33" fmla="*/ 58 h 82"/>
                <a:gd name="T34" fmla="*/ 120 w 128"/>
                <a:gd name="T35" fmla="*/ 46 h 82"/>
                <a:gd name="T36" fmla="*/ 128 w 128"/>
                <a:gd name="T37" fmla="*/ 46 h 82"/>
                <a:gd name="T38" fmla="*/ 128 w 128"/>
                <a:gd name="T39" fmla="*/ 42 h 82"/>
                <a:gd name="T40" fmla="*/ 128 w 128"/>
                <a:gd name="T41" fmla="*/ 38 h 82"/>
                <a:gd name="T42" fmla="*/ 128 w 128"/>
                <a:gd name="T43" fmla="*/ 36 h 82"/>
                <a:gd name="T44" fmla="*/ 92 w 128"/>
                <a:gd name="T45" fmla="*/ 0 h 82"/>
                <a:gd name="T46" fmla="*/ 81 w 128"/>
                <a:gd name="T47" fmla="*/ 11 h 82"/>
                <a:gd name="T48" fmla="*/ 87 w 128"/>
                <a:gd name="T49" fmla="*/ 17 h 82"/>
                <a:gd name="T50" fmla="*/ 92 w 128"/>
                <a:gd name="T51" fmla="*/ 11 h 82"/>
                <a:gd name="T52" fmla="*/ 119 w 128"/>
                <a:gd name="T53" fmla="*/ 38 h 82"/>
                <a:gd name="T54" fmla="*/ 10 w 128"/>
                <a:gd name="T55" fmla="*/ 38 h 82"/>
                <a:gd name="T56" fmla="*/ 36 w 128"/>
                <a:gd name="T57" fmla="*/ 11 h 82"/>
                <a:gd name="T58" fmla="*/ 41 w 128"/>
                <a:gd name="T59" fmla="*/ 17 h 82"/>
                <a:gd name="T60" fmla="*/ 80 w 128"/>
                <a:gd name="T61" fmla="*/ 46 h 82"/>
                <a:gd name="T62" fmla="*/ 112 w 128"/>
                <a:gd name="T63" fmla="*/ 46 h 82"/>
                <a:gd name="T64" fmla="*/ 112 w 128"/>
                <a:gd name="T65" fmla="*/ 58 h 82"/>
                <a:gd name="T66" fmla="*/ 96 w 128"/>
                <a:gd name="T67" fmla="*/ 74 h 82"/>
                <a:gd name="T68" fmla="*/ 80 w 128"/>
                <a:gd name="T69" fmla="*/ 58 h 82"/>
                <a:gd name="T70" fmla="*/ 80 w 128"/>
                <a:gd name="T71" fmla="*/ 46 h 82"/>
                <a:gd name="T72" fmla="*/ 16 w 128"/>
                <a:gd name="T73" fmla="*/ 46 h 82"/>
                <a:gd name="T74" fmla="*/ 48 w 128"/>
                <a:gd name="T75" fmla="*/ 46 h 82"/>
                <a:gd name="T76" fmla="*/ 48 w 128"/>
                <a:gd name="T77" fmla="*/ 58 h 82"/>
                <a:gd name="T78" fmla="*/ 32 w 128"/>
                <a:gd name="T79" fmla="*/ 74 h 82"/>
                <a:gd name="T80" fmla="*/ 16 w 128"/>
                <a:gd name="T81" fmla="*/ 58 h 82"/>
                <a:gd name="T82" fmla="*/ 16 w 128"/>
                <a:gd name="T83" fmla="*/ 4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82">
                  <a:moveTo>
                    <a:pt x="41" y="17"/>
                  </a:moveTo>
                  <a:cubicBezTo>
                    <a:pt x="47" y="11"/>
                    <a:pt x="47" y="11"/>
                    <a:pt x="47" y="11"/>
                  </a:cubicBezTo>
                  <a:cubicBezTo>
                    <a:pt x="36" y="0"/>
                    <a:pt x="36" y="0"/>
                    <a:pt x="36" y="0"/>
                  </a:cubicBezTo>
                  <a:cubicBezTo>
                    <a:pt x="0" y="36"/>
                    <a:pt x="0" y="36"/>
                    <a:pt x="0" y="36"/>
                  </a:cubicBezTo>
                  <a:cubicBezTo>
                    <a:pt x="0" y="38"/>
                    <a:pt x="0" y="38"/>
                    <a:pt x="0" y="38"/>
                  </a:cubicBezTo>
                  <a:cubicBezTo>
                    <a:pt x="0" y="42"/>
                    <a:pt x="0" y="42"/>
                    <a:pt x="0" y="42"/>
                  </a:cubicBezTo>
                  <a:cubicBezTo>
                    <a:pt x="0" y="46"/>
                    <a:pt x="0" y="46"/>
                    <a:pt x="0" y="46"/>
                  </a:cubicBezTo>
                  <a:cubicBezTo>
                    <a:pt x="8" y="46"/>
                    <a:pt x="8" y="46"/>
                    <a:pt x="8" y="46"/>
                  </a:cubicBezTo>
                  <a:cubicBezTo>
                    <a:pt x="8" y="58"/>
                    <a:pt x="8" y="58"/>
                    <a:pt x="8" y="58"/>
                  </a:cubicBezTo>
                  <a:cubicBezTo>
                    <a:pt x="8" y="71"/>
                    <a:pt x="19" y="82"/>
                    <a:pt x="32" y="82"/>
                  </a:cubicBezTo>
                  <a:cubicBezTo>
                    <a:pt x="45" y="82"/>
                    <a:pt x="56" y="71"/>
                    <a:pt x="56" y="58"/>
                  </a:cubicBezTo>
                  <a:cubicBezTo>
                    <a:pt x="56" y="54"/>
                    <a:pt x="56" y="54"/>
                    <a:pt x="56" y="54"/>
                  </a:cubicBezTo>
                  <a:cubicBezTo>
                    <a:pt x="56" y="49"/>
                    <a:pt x="60" y="46"/>
                    <a:pt x="64" y="46"/>
                  </a:cubicBezTo>
                  <a:cubicBezTo>
                    <a:pt x="69" y="46"/>
                    <a:pt x="72" y="49"/>
                    <a:pt x="72" y="54"/>
                  </a:cubicBezTo>
                  <a:cubicBezTo>
                    <a:pt x="72" y="58"/>
                    <a:pt x="72" y="58"/>
                    <a:pt x="72" y="58"/>
                  </a:cubicBezTo>
                  <a:cubicBezTo>
                    <a:pt x="72" y="71"/>
                    <a:pt x="83" y="82"/>
                    <a:pt x="96" y="82"/>
                  </a:cubicBezTo>
                  <a:cubicBezTo>
                    <a:pt x="109" y="82"/>
                    <a:pt x="120" y="71"/>
                    <a:pt x="120" y="58"/>
                  </a:cubicBezTo>
                  <a:cubicBezTo>
                    <a:pt x="120" y="46"/>
                    <a:pt x="120" y="46"/>
                    <a:pt x="120" y="46"/>
                  </a:cubicBezTo>
                  <a:cubicBezTo>
                    <a:pt x="128" y="46"/>
                    <a:pt x="128" y="46"/>
                    <a:pt x="128" y="46"/>
                  </a:cubicBezTo>
                  <a:cubicBezTo>
                    <a:pt x="128" y="42"/>
                    <a:pt x="128" y="42"/>
                    <a:pt x="128" y="42"/>
                  </a:cubicBezTo>
                  <a:cubicBezTo>
                    <a:pt x="128" y="38"/>
                    <a:pt x="128" y="38"/>
                    <a:pt x="128" y="38"/>
                  </a:cubicBezTo>
                  <a:cubicBezTo>
                    <a:pt x="128" y="36"/>
                    <a:pt x="128" y="36"/>
                    <a:pt x="128" y="36"/>
                  </a:cubicBezTo>
                  <a:cubicBezTo>
                    <a:pt x="92" y="0"/>
                    <a:pt x="92" y="0"/>
                    <a:pt x="92" y="0"/>
                  </a:cubicBezTo>
                  <a:cubicBezTo>
                    <a:pt x="81" y="11"/>
                    <a:pt x="81" y="11"/>
                    <a:pt x="81" y="11"/>
                  </a:cubicBezTo>
                  <a:cubicBezTo>
                    <a:pt x="87" y="17"/>
                    <a:pt x="87" y="17"/>
                    <a:pt x="87" y="17"/>
                  </a:cubicBezTo>
                  <a:cubicBezTo>
                    <a:pt x="92" y="11"/>
                    <a:pt x="92" y="11"/>
                    <a:pt x="92" y="11"/>
                  </a:cubicBezTo>
                  <a:cubicBezTo>
                    <a:pt x="119" y="38"/>
                    <a:pt x="119" y="38"/>
                    <a:pt x="119" y="38"/>
                  </a:cubicBezTo>
                  <a:cubicBezTo>
                    <a:pt x="10" y="38"/>
                    <a:pt x="10" y="38"/>
                    <a:pt x="10" y="38"/>
                  </a:cubicBezTo>
                  <a:cubicBezTo>
                    <a:pt x="36" y="11"/>
                    <a:pt x="36" y="11"/>
                    <a:pt x="36" y="11"/>
                  </a:cubicBezTo>
                  <a:lnTo>
                    <a:pt x="41" y="17"/>
                  </a:lnTo>
                  <a:close/>
                  <a:moveTo>
                    <a:pt x="80" y="46"/>
                  </a:moveTo>
                  <a:cubicBezTo>
                    <a:pt x="112" y="46"/>
                    <a:pt x="112" y="46"/>
                    <a:pt x="112" y="46"/>
                  </a:cubicBezTo>
                  <a:cubicBezTo>
                    <a:pt x="112" y="58"/>
                    <a:pt x="112" y="58"/>
                    <a:pt x="112" y="58"/>
                  </a:cubicBezTo>
                  <a:cubicBezTo>
                    <a:pt x="112" y="67"/>
                    <a:pt x="105" y="74"/>
                    <a:pt x="96" y="74"/>
                  </a:cubicBezTo>
                  <a:cubicBezTo>
                    <a:pt x="87" y="74"/>
                    <a:pt x="80" y="67"/>
                    <a:pt x="80" y="58"/>
                  </a:cubicBezTo>
                  <a:lnTo>
                    <a:pt x="80" y="46"/>
                  </a:lnTo>
                  <a:close/>
                  <a:moveTo>
                    <a:pt x="16" y="46"/>
                  </a:moveTo>
                  <a:cubicBezTo>
                    <a:pt x="48" y="46"/>
                    <a:pt x="48" y="46"/>
                    <a:pt x="48" y="46"/>
                  </a:cubicBezTo>
                  <a:cubicBezTo>
                    <a:pt x="48" y="58"/>
                    <a:pt x="48" y="58"/>
                    <a:pt x="48" y="58"/>
                  </a:cubicBezTo>
                  <a:cubicBezTo>
                    <a:pt x="48" y="67"/>
                    <a:pt x="41" y="74"/>
                    <a:pt x="32" y="74"/>
                  </a:cubicBezTo>
                  <a:cubicBezTo>
                    <a:pt x="23" y="74"/>
                    <a:pt x="16" y="67"/>
                    <a:pt x="16" y="58"/>
                  </a:cubicBezTo>
                  <a:lnTo>
                    <a:pt x="16" y="4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40"/>
            <p:cNvSpPr>
              <a:spLocks noEditPoints="1"/>
            </p:cNvSpPr>
            <p:nvPr/>
          </p:nvSpPr>
          <p:spPr bwMode="auto">
            <a:xfrm>
              <a:off x="7611986" y="1875654"/>
              <a:ext cx="317330" cy="423573"/>
            </a:xfrm>
            <a:custGeom>
              <a:avLst/>
              <a:gdLst>
                <a:gd name="T0" fmla="*/ 48 w 96"/>
                <a:gd name="T1" fmla="*/ 0 h 128"/>
                <a:gd name="T2" fmla="*/ 12 w 96"/>
                <a:gd name="T3" fmla="*/ 36 h 128"/>
                <a:gd name="T4" fmla="*/ 12 w 96"/>
                <a:gd name="T5" fmla="*/ 56 h 128"/>
                <a:gd name="T6" fmla="*/ 0 w 96"/>
                <a:gd name="T7" fmla="*/ 56 h 128"/>
                <a:gd name="T8" fmla="*/ 0 w 96"/>
                <a:gd name="T9" fmla="*/ 128 h 128"/>
                <a:gd name="T10" fmla="*/ 96 w 96"/>
                <a:gd name="T11" fmla="*/ 128 h 128"/>
                <a:gd name="T12" fmla="*/ 96 w 96"/>
                <a:gd name="T13" fmla="*/ 56 h 128"/>
                <a:gd name="T14" fmla="*/ 84 w 96"/>
                <a:gd name="T15" fmla="*/ 56 h 128"/>
                <a:gd name="T16" fmla="*/ 84 w 96"/>
                <a:gd name="T17" fmla="*/ 36 h 128"/>
                <a:gd name="T18" fmla="*/ 48 w 96"/>
                <a:gd name="T19" fmla="*/ 0 h 128"/>
                <a:gd name="T20" fmla="*/ 20 w 96"/>
                <a:gd name="T21" fmla="*/ 36 h 128"/>
                <a:gd name="T22" fmla="*/ 48 w 96"/>
                <a:gd name="T23" fmla="*/ 8 h 128"/>
                <a:gd name="T24" fmla="*/ 76 w 96"/>
                <a:gd name="T25" fmla="*/ 36 h 128"/>
                <a:gd name="T26" fmla="*/ 76 w 96"/>
                <a:gd name="T27" fmla="*/ 56 h 128"/>
                <a:gd name="T28" fmla="*/ 20 w 96"/>
                <a:gd name="T29" fmla="*/ 56 h 128"/>
                <a:gd name="T30" fmla="*/ 20 w 96"/>
                <a:gd name="T31" fmla="*/ 36 h 128"/>
                <a:gd name="T32" fmla="*/ 88 w 96"/>
                <a:gd name="T33" fmla="*/ 64 h 128"/>
                <a:gd name="T34" fmla="*/ 88 w 96"/>
                <a:gd name="T35" fmla="*/ 120 h 128"/>
                <a:gd name="T36" fmla="*/ 8 w 96"/>
                <a:gd name="T37" fmla="*/ 120 h 128"/>
                <a:gd name="T38" fmla="*/ 8 w 96"/>
                <a:gd name="T39" fmla="*/ 64 h 128"/>
                <a:gd name="T40" fmla="*/ 88 w 96"/>
                <a:gd name="T41"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28">
                  <a:moveTo>
                    <a:pt x="48" y="0"/>
                  </a:moveTo>
                  <a:cubicBezTo>
                    <a:pt x="28" y="0"/>
                    <a:pt x="12" y="16"/>
                    <a:pt x="12" y="36"/>
                  </a:cubicBezTo>
                  <a:cubicBezTo>
                    <a:pt x="12" y="56"/>
                    <a:pt x="12" y="56"/>
                    <a:pt x="12" y="56"/>
                  </a:cubicBezTo>
                  <a:cubicBezTo>
                    <a:pt x="0" y="56"/>
                    <a:pt x="0" y="56"/>
                    <a:pt x="0" y="56"/>
                  </a:cubicBezTo>
                  <a:cubicBezTo>
                    <a:pt x="0" y="128"/>
                    <a:pt x="0" y="128"/>
                    <a:pt x="0" y="128"/>
                  </a:cubicBezTo>
                  <a:cubicBezTo>
                    <a:pt x="96" y="128"/>
                    <a:pt x="96" y="128"/>
                    <a:pt x="96" y="128"/>
                  </a:cubicBezTo>
                  <a:cubicBezTo>
                    <a:pt x="96" y="56"/>
                    <a:pt x="96" y="56"/>
                    <a:pt x="96" y="56"/>
                  </a:cubicBezTo>
                  <a:cubicBezTo>
                    <a:pt x="84" y="56"/>
                    <a:pt x="84" y="56"/>
                    <a:pt x="84" y="56"/>
                  </a:cubicBezTo>
                  <a:cubicBezTo>
                    <a:pt x="84" y="36"/>
                    <a:pt x="84" y="36"/>
                    <a:pt x="84" y="36"/>
                  </a:cubicBezTo>
                  <a:cubicBezTo>
                    <a:pt x="84" y="16"/>
                    <a:pt x="68" y="0"/>
                    <a:pt x="48" y="0"/>
                  </a:cubicBezTo>
                  <a:close/>
                  <a:moveTo>
                    <a:pt x="20" y="36"/>
                  </a:moveTo>
                  <a:cubicBezTo>
                    <a:pt x="20" y="20"/>
                    <a:pt x="32" y="8"/>
                    <a:pt x="48" y="8"/>
                  </a:cubicBezTo>
                  <a:cubicBezTo>
                    <a:pt x="63" y="8"/>
                    <a:pt x="76" y="20"/>
                    <a:pt x="76" y="36"/>
                  </a:cubicBezTo>
                  <a:cubicBezTo>
                    <a:pt x="76" y="56"/>
                    <a:pt x="76" y="56"/>
                    <a:pt x="76" y="56"/>
                  </a:cubicBezTo>
                  <a:cubicBezTo>
                    <a:pt x="20" y="56"/>
                    <a:pt x="20" y="56"/>
                    <a:pt x="20" y="56"/>
                  </a:cubicBezTo>
                  <a:lnTo>
                    <a:pt x="20" y="36"/>
                  </a:lnTo>
                  <a:close/>
                  <a:moveTo>
                    <a:pt x="88" y="64"/>
                  </a:moveTo>
                  <a:cubicBezTo>
                    <a:pt x="88" y="120"/>
                    <a:pt x="88" y="120"/>
                    <a:pt x="88" y="120"/>
                  </a:cubicBezTo>
                  <a:cubicBezTo>
                    <a:pt x="8" y="120"/>
                    <a:pt x="8" y="120"/>
                    <a:pt x="8" y="120"/>
                  </a:cubicBezTo>
                  <a:cubicBezTo>
                    <a:pt x="8" y="64"/>
                    <a:pt x="8" y="64"/>
                    <a:pt x="8" y="64"/>
                  </a:cubicBezTo>
                  <a:lnTo>
                    <a:pt x="88" y="6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43"/>
            <p:cNvSpPr>
              <a:spLocks noEditPoints="1"/>
            </p:cNvSpPr>
            <p:nvPr/>
          </p:nvSpPr>
          <p:spPr bwMode="auto">
            <a:xfrm>
              <a:off x="4026285" y="1855245"/>
              <a:ext cx="225025" cy="464389"/>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227"/>
            <p:cNvSpPr>
              <a:spLocks noEditPoints="1"/>
            </p:cNvSpPr>
            <p:nvPr/>
          </p:nvSpPr>
          <p:spPr bwMode="auto">
            <a:xfrm>
              <a:off x="6677550" y="1877750"/>
              <a:ext cx="419379" cy="419379"/>
            </a:xfrm>
            <a:custGeom>
              <a:avLst/>
              <a:gdLst>
                <a:gd name="T0" fmla="*/ 127 w 127"/>
                <a:gd name="T1" fmla="*/ 28 h 127"/>
                <a:gd name="T2" fmla="*/ 99 w 127"/>
                <a:gd name="T3" fmla="*/ 0 h 127"/>
                <a:gd name="T4" fmla="*/ 72 w 127"/>
                <a:gd name="T5" fmla="*/ 24 h 127"/>
                <a:gd name="T6" fmla="*/ 0 w 127"/>
                <a:gd name="T7" fmla="*/ 110 h 127"/>
                <a:gd name="T8" fmla="*/ 17 w 127"/>
                <a:gd name="T9" fmla="*/ 127 h 127"/>
                <a:gd name="T10" fmla="*/ 103 w 127"/>
                <a:gd name="T11" fmla="*/ 56 h 127"/>
                <a:gd name="T12" fmla="*/ 127 w 127"/>
                <a:gd name="T13" fmla="*/ 28 h 127"/>
                <a:gd name="T14" fmla="*/ 99 w 127"/>
                <a:gd name="T15" fmla="*/ 8 h 127"/>
                <a:gd name="T16" fmla="*/ 119 w 127"/>
                <a:gd name="T17" fmla="*/ 28 h 127"/>
                <a:gd name="T18" fmla="*/ 116 w 127"/>
                <a:gd name="T19" fmla="*/ 39 h 127"/>
                <a:gd name="T20" fmla="*/ 88 w 127"/>
                <a:gd name="T21" fmla="*/ 11 h 127"/>
                <a:gd name="T22" fmla="*/ 99 w 127"/>
                <a:gd name="T23" fmla="*/ 8 h 127"/>
                <a:gd name="T24" fmla="*/ 18 w 127"/>
                <a:gd name="T25" fmla="*/ 117 h 127"/>
                <a:gd name="T26" fmla="*/ 11 w 127"/>
                <a:gd name="T27" fmla="*/ 110 h 127"/>
                <a:gd name="T28" fmla="*/ 20 w 127"/>
                <a:gd name="T29" fmla="*/ 98 h 127"/>
                <a:gd name="T30" fmla="*/ 29 w 127"/>
                <a:gd name="T31" fmla="*/ 107 h 127"/>
                <a:gd name="T32" fmla="*/ 18 w 127"/>
                <a:gd name="T33" fmla="*/ 117 h 127"/>
                <a:gd name="T34" fmla="*/ 35 w 127"/>
                <a:gd name="T35" fmla="*/ 102 h 127"/>
                <a:gd name="T36" fmla="*/ 25 w 127"/>
                <a:gd name="T37" fmla="*/ 92 h 127"/>
                <a:gd name="T38" fmla="*/ 72 w 127"/>
                <a:gd name="T39" fmla="*/ 36 h 127"/>
                <a:gd name="T40" fmla="*/ 92 w 127"/>
                <a:gd name="T41" fmla="*/ 55 h 127"/>
                <a:gd name="T42" fmla="*/ 35 w 127"/>
                <a:gd name="T43" fmla="*/ 102 h 127"/>
                <a:gd name="T44" fmla="*/ 79 w 127"/>
                <a:gd name="T45" fmla="*/ 28 h 127"/>
                <a:gd name="T46" fmla="*/ 83 w 127"/>
                <a:gd name="T47" fmla="*/ 17 h 127"/>
                <a:gd name="T48" fmla="*/ 110 w 127"/>
                <a:gd name="T49" fmla="*/ 45 h 127"/>
                <a:gd name="T50" fmla="*/ 99 w 127"/>
                <a:gd name="T51" fmla="*/ 48 h 127"/>
                <a:gd name="T52" fmla="*/ 79 w 127"/>
                <a:gd name="T53" fmla="*/ 2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127">
                  <a:moveTo>
                    <a:pt x="127" y="28"/>
                  </a:moveTo>
                  <a:cubicBezTo>
                    <a:pt x="127" y="12"/>
                    <a:pt x="115" y="0"/>
                    <a:pt x="99" y="0"/>
                  </a:cubicBezTo>
                  <a:cubicBezTo>
                    <a:pt x="85" y="0"/>
                    <a:pt x="73" y="10"/>
                    <a:pt x="72" y="24"/>
                  </a:cubicBezTo>
                  <a:cubicBezTo>
                    <a:pt x="0" y="110"/>
                    <a:pt x="0" y="110"/>
                    <a:pt x="0" y="110"/>
                  </a:cubicBezTo>
                  <a:cubicBezTo>
                    <a:pt x="17" y="127"/>
                    <a:pt x="17" y="127"/>
                    <a:pt x="17" y="127"/>
                  </a:cubicBezTo>
                  <a:cubicBezTo>
                    <a:pt x="103" y="56"/>
                    <a:pt x="103" y="56"/>
                    <a:pt x="103" y="56"/>
                  </a:cubicBezTo>
                  <a:cubicBezTo>
                    <a:pt x="117" y="54"/>
                    <a:pt x="127" y="42"/>
                    <a:pt x="127" y="28"/>
                  </a:cubicBezTo>
                  <a:close/>
                  <a:moveTo>
                    <a:pt x="99" y="8"/>
                  </a:moveTo>
                  <a:cubicBezTo>
                    <a:pt x="110" y="8"/>
                    <a:pt x="119" y="17"/>
                    <a:pt x="119" y="28"/>
                  </a:cubicBezTo>
                  <a:cubicBezTo>
                    <a:pt x="119" y="32"/>
                    <a:pt x="118" y="36"/>
                    <a:pt x="116" y="39"/>
                  </a:cubicBezTo>
                  <a:cubicBezTo>
                    <a:pt x="88" y="11"/>
                    <a:pt x="88" y="11"/>
                    <a:pt x="88" y="11"/>
                  </a:cubicBezTo>
                  <a:cubicBezTo>
                    <a:pt x="91" y="9"/>
                    <a:pt x="95" y="8"/>
                    <a:pt x="99" y="8"/>
                  </a:cubicBezTo>
                  <a:close/>
                  <a:moveTo>
                    <a:pt x="18" y="117"/>
                  </a:moveTo>
                  <a:cubicBezTo>
                    <a:pt x="11" y="110"/>
                    <a:pt x="11" y="110"/>
                    <a:pt x="11" y="110"/>
                  </a:cubicBezTo>
                  <a:cubicBezTo>
                    <a:pt x="20" y="98"/>
                    <a:pt x="20" y="98"/>
                    <a:pt x="20" y="98"/>
                  </a:cubicBezTo>
                  <a:cubicBezTo>
                    <a:pt x="29" y="107"/>
                    <a:pt x="29" y="107"/>
                    <a:pt x="29" y="107"/>
                  </a:cubicBezTo>
                  <a:lnTo>
                    <a:pt x="18" y="117"/>
                  </a:lnTo>
                  <a:close/>
                  <a:moveTo>
                    <a:pt x="35" y="102"/>
                  </a:moveTo>
                  <a:cubicBezTo>
                    <a:pt x="25" y="92"/>
                    <a:pt x="25" y="92"/>
                    <a:pt x="25" y="92"/>
                  </a:cubicBezTo>
                  <a:cubicBezTo>
                    <a:pt x="72" y="36"/>
                    <a:pt x="72" y="36"/>
                    <a:pt x="72" y="36"/>
                  </a:cubicBezTo>
                  <a:cubicBezTo>
                    <a:pt x="75" y="45"/>
                    <a:pt x="82" y="52"/>
                    <a:pt x="92" y="55"/>
                  </a:cubicBezTo>
                  <a:lnTo>
                    <a:pt x="35" y="102"/>
                  </a:lnTo>
                  <a:close/>
                  <a:moveTo>
                    <a:pt x="79" y="28"/>
                  </a:moveTo>
                  <a:cubicBezTo>
                    <a:pt x="79" y="24"/>
                    <a:pt x="81" y="20"/>
                    <a:pt x="83" y="17"/>
                  </a:cubicBezTo>
                  <a:cubicBezTo>
                    <a:pt x="110" y="45"/>
                    <a:pt x="110" y="45"/>
                    <a:pt x="110" y="45"/>
                  </a:cubicBezTo>
                  <a:cubicBezTo>
                    <a:pt x="107" y="47"/>
                    <a:pt x="103" y="48"/>
                    <a:pt x="99" y="48"/>
                  </a:cubicBezTo>
                  <a:cubicBezTo>
                    <a:pt x="88" y="48"/>
                    <a:pt x="79" y="39"/>
                    <a:pt x="79" y="2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234"/>
            <p:cNvSpPr>
              <a:spLocks noEditPoints="1"/>
            </p:cNvSpPr>
            <p:nvPr/>
          </p:nvSpPr>
          <p:spPr bwMode="auto">
            <a:xfrm>
              <a:off x="5803721" y="1835812"/>
              <a:ext cx="297759" cy="503254"/>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52 h 152"/>
                <a:gd name="T22" fmla="*/ 61 w 90"/>
                <a:gd name="T23" fmla="*/ 144 h 152"/>
                <a:gd name="T24" fmla="*/ 29 w 90"/>
                <a:gd name="T25" fmla="*/ 144 h 152"/>
                <a:gd name="T26" fmla="*/ 29 w 90"/>
                <a:gd name="T27" fmla="*/ 152 h 152"/>
                <a:gd name="T28" fmla="*/ 61 w 90"/>
                <a:gd name="T29" fmla="*/ 152 h 152"/>
                <a:gd name="T30" fmla="*/ 69 w 90"/>
                <a:gd name="T31" fmla="*/ 104 h 152"/>
                <a:gd name="T32" fmla="*/ 20 w 90"/>
                <a:gd name="T33" fmla="*/ 104 h 152"/>
                <a:gd name="T34" fmla="*/ 20 w 90"/>
                <a:gd name="T35" fmla="*/ 100 h 152"/>
                <a:gd name="T36" fmla="*/ 9 w 90"/>
                <a:gd name="T37" fmla="*/ 72 h 152"/>
                <a:gd name="T38" fmla="*/ 12 w 90"/>
                <a:gd name="T39" fmla="*/ 70 h 152"/>
                <a:gd name="T40" fmla="*/ 9 w 90"/>
                <a:gd name="T41" fmla="*/ 72 h 152"/>
                <a:gd name="T42" fmla="*/ 0 w 90"/>
                <a:gd name="T43" fmla="*/ 45 h 152"/>
                <a:gd name="T44" fmla="*/ 45 w 90"/>
                <a:gd name="T45" fmla="*/ 0 h 152"/>
                <a:gd name="T46" fmla="*/ 90 w 90"/>
                <a:gd name="T47" fmla="*/ 45 h 152"/>
                <a:gd name="T48" fmla="*/ 81 w 90"/>
                <a:gd name="T49" fmla="*/ 72 h 152"/>
                <a:gd name="T50" fmla="*/ 79 w 90"/>
                <a:gd name="T51" fmla="*/ 74 h 152"/>
                <a:gd name="T52" fmla="*/ 70 w 90"/>
                <a:gd name="T53" fmla="*/ 100 h 152"/>
                <a:gd name="T54" fmla="*/ 69 w 90"/>
                <a:gd name="T55" fmla="*/ 104 h 152"/>
                <a:gd name="T56" fmla="*/ 62 w 90"/>
                <a:gd name="T57" fmla="*/ 96 h 152"/>
                <a:gd name="T58" fmla="*/ 75 w 90"/>
                <a:gd name="T59" fmla="*/ 67 h 152"/>
                <a:gd name="T60" fmla="*/ 75 w 90"/>
                <a:gd name="T61" fmla="*/ 67 h 152"/>
                <a:gd name="T62" fmla="*/ 82 w 90"/>
                <a:gd name="T63" fmla="*/ 45 h 152"/>
                <a:gd name="T64" fmla="*/ 45 w 90"/>
                <a:gd name="T65" fmla="*/ 8 h 152"/>
                <a:gd name="T66" fmla="*/ 8 w 90"/>
                <a:gd name="T67" fmla="*/ 45 h 152"/>
                <a:gd name="T68" fmla="*/ 15 w 90"/>
                <a:gd name="T69" fmla="*/ 67 h 152"/>
                <a:gd name="T70" fmla="*/ 15 w 90"/>
                <a:gd name="T71" fmla="*/ 67 h 152"/>
                <a:gd name="T72" fmla="*/ 27 w 90"/>
                <a:gd name="T73" fmla="*/ 96 h 152"/>
                <a:gd name="T74" fmla="*/ 62 w 90"/>
                <a:gd name="T75" fmla="*/ 9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52"/>
                  </a:moveTo>
                  <a:cubicBezTo>
                    <a:pt x="61" y="144"/>
                    <a:pt x="61" y="144"/>
                    <a:pt x="61" y="144"/>
                  </a:cubicBezTo>
                  <a:cubicBezTo>
                    <a:pt x="29" y="144"/>
                    <a:pt x="29" y="144"/>
                    <a:pt x="29" y="144"/>
                  </a:cubicBezTo>
                  <a:cubicBezTo>
                    <a:pt x="29" y="152"/>
                    <a:pt x="29" y="152"/>
                    <a:pt x="29" y="152"/>
                  </a:cubicBezTo>
                  <a:lnTo>
                    <a:pt x="61" y="152"/>
                  </a:lnTo>
                  <a:close/>
                  <a:moveTo>
                    <a:pt x="69"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1"/>
                    <a:pt x="20" y="0"/>
                    <a:pt x="45" y="0"/>
                  </a:cubicBezTo>
                  <a:cubicBezTo>
                    <a:pt x="70" y="0"/>
                    <a:pt x="90" y="21"/>
                    <a:pt x="90" y="45"/>
                  </a:cubicBezTo>
                  <a:cubicBezTo>
                    <a:pt x="90" y="55"/>
                    <a:pt x="87" y="64"/>
                    <a:pt x="81" y="72"/>
                  </a:cubicBezTo>
                  <a:cubicBezTo>
                    <a:pt x="79" y="74"/>
                    <a:pt x="79" y="74"/>
                    <a:pt x="79" y="74"/>
                  </a:cubicBezTo>
                  <a:cubicBezTo>
                    <a:pt x="71" y="87"/>
                    <a:pt x="70" y="100"/>
                    <a:pt x="70" y="100"/>
                  </a:cubicBezTo>
                  <a:lnTo>
                    <a:pt x="69" y="104"/>
                  </a:lnTo>
                  <a:close/>
                  <a:moveTo>
                    <a:pt x="62" y="96"/>
                  </a:moveTo>
                  <a:cubicBezTo>
                    <a:pt x="63" y="90"/>
                    <a:pt x="66" y="78"/>
                    <a:pt x="75" y="67"/>
                  </a:cubicBezTo>
                  <a:cubicBezTo>
                    <a:pt x="75" y="67"/>
                    <a:pt x="75" y="67"/>
                    <a:pt x="75" y="67"/>
                  </a:cubicBezTo>
                  <a:cubicBezTo>
                    <a:pt x="79" y="61"/>
                    <a:pt x="82" y="53"/>
                    <a:pt x="82" y="45"/>
                  </a:cubicBezTo>
                  <a:cubicBezTo>
                    <a:pt x="82" y="25"/>
                    <a:pt x="65" y="8"/>
                    <a:pt x="45" y="8"/>
                  </a:cubicBezTo>
                  <a:cubicBezTo>
                    <a:pt x="24" y="8"/>
                    <a:pt x="8" y="25"/>
                    <a:pt x="8" y="45"/>
                  </a:cubicBezTo>
                  <a:cubicBezTo>
                    <a:pt x="8" y="53"/>
                    <a:pt x="10" y="61"/>
                    <a:pt x="15" y="67"/>
                  </a:cubicBezTo>
                  <a:cubicBezTo>
                    <a:pt x="15" y="67"/>
                    <a:pt x="15" y="67"/>
                    <a:pt x="15" y="67"/>
                  </a:cubicBezTo>
                  <a:cubicBezTo>
                    <a:pt x="23" y="78"/>
                    <a:pt x="26" y="90"/>
                    <a:pt x="27" y="96"/>
                  </a:cubicBezTo>
                  <a:lnTo>
                    <a:pt x="62" y="9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271"/>
            <p:cNvSpPr>
              <a:spLocks noEditPoints="1"/>
            </p:cNvSpPr>
            <p:nvPr/>
          </p:nvSpPr>
          <p:spPr bwMode="auto">
            <a:xfrm>
              <a:off x="3033651" y="1937375"/>
              <a:ext cx="398858" cy="300130"/>
            </a:xfrm>
            <a:custGeom>
              <a:avLst/>
              <a:gdLst>
                <a:gd name="T0" fmla="*/ 80 w 128"/>
                <a:gd name="T1" fmla="*/ 0 h 96"/>
                <a:gd name="T2" fmla="*/ 48 w 128"/>
                <a:gd name="T3" fmla="*/ 0 h 96"/>
                <a:gd name="T4" fmla="*/ 40 w 128"/>
                <a:gd name="T5" fmla="*/ 8 h 96"/>
                <a:gd name="T6" fmla="*/ 0 w 128"/>
                <a:gd name="T7" fmla="*/ 8 h 96"/>
                <a:gd name="T8" fmla="*/ 0 w 128"/>
                <a:gd name="T9" fmla="*/ 96 h 96"/>
                <a:gd name="T10" fmla="*/ 128 w 128"/>
                <a:gd name="T11" fmla="*/ 96 h 96"/>
                <a:gd name="T12" fmla="*/ 128 w 128"/>
                <a:gd name="T13" fmla="*/ 8 h 96"/>
                <a:gd name="T14" fmla="*/ 88 w 128"/>
                <a:gd name="T15" fmla="*/ 8 h 96"/>
                <a:gd name="T16" fmla="*/ 80 w 128"/>
                <a:gd name="T17" fmla="*/ 0 h 96"/>
                <a:gd name="T18" fmla="*/ 120 w 128"/>
                <a:gd name="T19" fmla="*/ 88 h 96"/>
                <a:gd name="T20" fmla="*/ 8 w 128"/>
                <a:gd name="T21" fmla="*/ 88 h 96"/>
                <a:gd name="T22" fmla="*/ 8 w 128"/>
                <a:gd name="T23" fmla="*/ 16 h 96"/>
                <a:gd name="T24" fmla="*/ 44 w 128"/>
                <a:gd name="T25" fmla="*/ 16 h 96"/>
                <a:gd name="T26" fmla="*/ 52 w 128"/>
                <a:gd name="T27" fmla="*/ 8 h 96"/>
                <a:gd name="T28" fmla="*/ 76 w 128"/>
                <a:gd name="T29" fmla="*/ 8 h 96"/>
                <a:gd name="T30" fmla="*/ 84 w 128"/>
                <a:gd name="T31" fmla="*/ 16 h 96"/>
                <a:gd name="T32" fmla="*/ 120 w 128"/>
                <a:gd name="T33" fmla="*/ 16 h 96"/>
                <a:gd name="T34" fmla="*/ 120 w 128"/>
                <a:gd name="T35" fmla="*/ 88 h 96"/>
                <a:gd name="T36" fmla="*/ 64 w 128"/>
                <a:gd name="T37" fmla="*/ 24 h 96"/>
                <a:gd name="T38" fmla="*/ 36 w 128"/>
                <a:gd name="T39" fmla="*/ 52 h 96"/>
                <a:gd name="T40" fmla="*/ 64 w 128"/>
                <a:gd name="T41" fmla="*/ 80 h 96"/>
                <a:gd name="T42" fmla="*/ 92 w 128"/>
                <a:gd name="T43" fmla="*/ 52 h 96"/>
                <a:gd name="T44" fmla="*/ 64 w 128"/>
                <a:gd name="T45" fmla="*/ 24 h 96"/>
                <a:gd name="T46" fmla="*/ 64 w 128"/>
                <a:gd name="T47" fmla="*/ 72 h 96"/>
                <a:gd name="T48" fmla="*/ 44 w 128"/>
                <a:gd name="T49" fmla="*/ 52 h 96"/>
                <a:gd name="T50" fmla="*/ 64 w 128"/>
                <a:gd name="T51" fmla="*/ 32 h 96"/>
                <a:gd name="T52" fmla="*/ 84 w 128"/>
                <a:gd name="T53" fmla="*/ 52 h 96"/>
                <a:gd name="T54" fmla="*/ 64 w 128"/>
                <a:gd name="T55" fmla="*/ 72 h 96"/>
                <a:gd name="T56" fmla="*/ 24 w 128"/>
                <a:gd name="T57" fmla="*/ 28 h 96"/>
                <a:gd name="T58" fmla="*/ 20 w 128"/>
                <a:gd name="T59" fmla="*/ 32 h 96"/>
                <a:gd name="T60" fmla="*/ 16 w 128"/>
                <a:gd name="T61" fmla="*/ 28 h 96"/>
                <a:gd name="T62" fmla="*/ 20 w 128"/>
                <a:gd name="T63" fmla="*/ 24 h 96"/>
                <a:gd name="T64" fmla="*/ 24 w 128"/>
                <a:gd name="T65" fmla="*/ 2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96">
                  <a:moveTo>
                    <a:pt x="80" y="0"/>
                  </a:moveTo>
                  <a:cubicBezTo>
                    <a:pt x="48" y="0"/>
                    <a:pt x="48" y="0"/>
                    <a:pt x="48" y="0"/>
                  </a:cubicBezTo>
                  <a:cubicBezTo>
                    <a:pt x="40" y="8"/>
                    <a:pt x="40" y="8"/>
                    <a:pt x="40" y="8"/>
                  </a:cubicBezTo>
                  <a:cubicBezTo>
                    <a:pt x="0" y="8"/>
                    <a:pt x="0" y="8"/>
                    <a:pt x="0" y="8"/>
                  </a:cubicBezTo>
                  <a:cubicBezTo>
                    <a:pt x="0" y="96"/>
                    <a:pt x="0" y="96"/>
                    <a:pt x="0" y="96"/>
                  </a:cubicBezTo>
                  <a:cubicBezTo>
                    <a:pt x="128" y="96"/>
                    <a:pt x="128" y="96"/>
                    <a:pt x="128" y="96"/>
                  </a:cubicBezTo>
                  <a:cubicBezTo>
                    <a:pt x="128" y="8"/>
                    <a:pt x="128" y="8"/>
                    <a:pt x="128" y="8"/>
                  </a:cubicBezTo>
                  <a:cubicBezTo>
                    <a:pt x="88" y="8"/>
                    <a:pt x="88" y="8"/>
                    <a:pt x="88" y="8"/>
                  </a:cubicBezTo>
                  <a:lnTo>
                    <a:pt x="80" y="0"/>
                  </a:lnTo>
                  <a:close/>
                  <a:moveTo>
                    <a:pt x="120" y="88"/>
                  </a:moveTo>
                  <a:cubicBezTo>
                    <a:pt x="8" y="88"/>
                    <a:pt x="8" y="88"/>
                    <a:pt x="8" y="88"/>
                  </a:cubicBezTo>
                  <a:cubicBezTo>
                    <a:pt x="8" y="16"/>
                    <a:pt x="8" y="16"/>
                    <a:pt x="8" y="16"/>
                  </a:cubicBezTo>
                  <a:cubicBezTo>
                    <a:pt x="44" y="16"/>
                    <a:pt x="44" y="16"/>
                    <a:pt x="44" y="16"/>
                  </a:cubicBezTo>
                  <a:cubicBezTo>
                    <a:pt x="52" y="8"/>
                    <a:pt x="52" y="8"/>
                    <a:pt x="52" y="8"/>
                  </a:cubicBezTo>
                  <a:cubicBezTo>
                    <a:pt x="76" y="8"/>
                    <a:pt x="76" y="8"/>
                    <a:pt x="76" y="8"/>
                  </a:cubicBezTo>
                  <a:cubicBezTo>
                    <a:pt x="84" y="16"/>
                    <a:pt x="84" y="16"/>
                    <a:pt x="84" y="16"/>
                  </a:cubicBezTo>
                  <a:cubicBezTo>
                    <a:pt x="120" y="16"/>
                    <a:pt x="120" y="16"/>
                    <a:pt x="120" y="16"/>
                  </a:cubicBezTo>
                  <a:lnTo>
                    <a:pt x="120" y="88"/>
                  </a:lnTo>
                  <a:close/>
                  <a:moveTo>
                    <a:pt x="64" y="24"/>
                  </a:moveTo>
                  <a:cubicBezTo>
                    <a:pt x="49" y="24"/>
                    <a:pt x="36" y="37"/>
                    <a:pt x="36" y="52"/>
                  </a:cubicBezTo>
                  <a:cubicBezTo>
                    <a:pt x="36" y="68"/>
                    <a:pt x="49" y="80"/>
                    <a:pt x="64" y="80"/>
                  </a:cubicBezTo>
                  <a:cubicBezTo>
                    <a:pt x="80" y="80"/>
                    <a:pt x="92" y="68"/>
                    <a:pt x="92" y="52"/>
                  </a:cubicBezTo>
                  <a:cubicBezTo>
                    <a:pt x="92" y="37"/>
                    <a:pt x="80" y="24"/>
                    <a:pt x="64" y="24"/>
                  </a:cubicBezTo>
                  <a:close/>
                  <a:moveTo>
                    <a:pt x="64" y="72"/>
                  </a:moveTo>
                  <a:cubicBezTo>
                    <a:pt x="53" y="72"/>
                    <a:pt x="44" y="64"/>
                    <a:pt x="44" y="52"/>
                  </a:cubicBezTo>
                  <a:cubicBezTo>
                    <a:pt x="44" y="41"/>
                    <a:pt x="53" y="32"/>
                    <a:pt x="64" y="32"/>
                  </a:cubicBezTo>
                  <a:cubicBezTo>
                    <a:pt x="75" y="32"/>
                    <a:pt x="84" y="41"/>
                    <a:pt x="84" y="52"/>
                  </a:cubicBezTo>
                  <a:cubicBezTo>
                    <a:pt x="84" y="64"/>
                    <a:pt x="75" y="72"/>
                    <a:pt x="64" y="72"/>
                  </a:cubicBezTo>
                  <a:close/>
                  <a:moveTo>
                    <a:pt x="24" y="28"/>
                  </a:moveTo>
                  <a:cubicBezTo>
                    <a:pt x="24" y="31"/>
                    <a:pt x="22" y="32"/>
                    <a:pt x="20" y="32"/>
                  </a:cubicBezTo>
                  <a:cubicBezTo>
                    <a:pt x="18" y="32"/>
                    <a:pt x="16" y="31"/>
                    <a:pt x="16" y="28"/>
                  </a:cubicBezTo>
                  <a:cubicBezTo>
                    <a:pt x="16" y="26"/>
                    <a:pt x="18" y="24"/>
                    <a:pt x="20" y="24"/>
                  </a:cubicBezTo>
                  <a:cubicBezTo>
                    <a:pt x="22" y="24"/>
                    <a:pt x="24" y="26"/>
                    <a:pt x="24" y="2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275"/>
            <p:cNvSpPr>
              <a:spLocks noEditPoints="1"/>
            </p:cNvSpPr>
            <p:nvPr/>
          </p:nvSpPr>
          <p:spPr bwMode="auto">
            <a:xfrm>
              <a:off x="2106076" y="1954637"/>
              <a:ext cx="423573" cy="265607"/>
            </a:xfrm>
            <a:custGeom>
              <a:avLst/>
              <a:gdLst>
                <a:gd name="T0" fmla="*/ 236 w 303"/>
                <a:gd name="T1" fmla="*/ 48 h 190"/>
                <a:gd name="T2" fmla="*/ 236 w 303"/>
                <a:gd name="T3" fmla="*/ 19 h 190"/>
                <a:gd name="T4" fmla="*/ 0 w 303"/>
                <a:gd name="T5" fmla="*/ 19 h 190"/>
                <a:gd name="T6" fmla="*/ 0 w 303"/>
                <a:gd name="T7" fmla="*/ 62 h 190"/>
                <a:gd name="T8" fmla="*/ 19 w 303"/>
                <a:gd name="T9" fmla="*/ 81 h 190"/>
                <a:gd name="T10" fmla="*/ 19 w 303"/>
                <a:gd name="T11" fmla="*/ 171 h 190"/>
                <a:gd name="T12" fmla="*/ 236 w 303"/>
                <a:gd name="T13" fmla="*/ 171 h 190"/>
                <a:gd name="T14" fmla="*/ 236 w 303"/>
                <a:gd name="T15" fmla="*/ 142 h 190"/>
                <a:gd name="T16" fmla="*/ 284 w 303"/>
                <a:gd name="T17" fmla="*/ 190 h 190"/>
                <a:gd name="T18" fmla="*/ 303 w 303"/>
                <a:gd name="T19" fmla="*/ 190 h 190"/>
                <a:gd name="T20" fmla="*/ 303 w 303"/>
                <a:gd name="T21" fmla="*/ 0 h 190"/>
                <a:gd name="T22" fmla="*/ 284 w 303"/>
                <a:gd name="T23" fmla="*/ 0 h 190"/>
                <a:gd name="T24" fmla="*/ 236 w 303"/>
                <a:gd name="T25" fmla="*/ 48 h 190"/>
                <a:gd name="T26" fmla="*/ 218 w 303"/>
                <a:gd name="T27" fmla="*/ 67 h 190"/>
                <a:gd name="T28" fmla="*/ 218 w 303"/>
                <a:gd name="T29" fmla="*/ 123 h 190"/>
                <a:gd name="T30" fmla="*/ 218 w 303"/>
                <a:gd name="T31" fmla="*/ 152 h 190"/>
                <a:gd name="T32" fmla="*/ 38 w 303"/>
                <a:gd name="T33" fmla="*/ 152 h 190"/>
                <a:gd name="T34" fmla="*/ 38 w 303"/>
                <a:gd name="T35" fmla="*/ 74 h 190"/>
                <a:gd name="T36" fmla="*/ 19 w 303"/>
                <a:gd name="T37" fmla="*/ 55 h 190"/>
                <a:gd name="T38" fmla="*/ 19 w 303"/>
                <a:gd name="T39" fmla="*/ 38 h 190"/>
                <a:gd name="T40" fmla="*/ 218 w 303"/>
                <a:gd name="T41" fmla="*/ 38 h 190"/>
                <a:gd name="T42" fmla="*/ 218 w 303"/>
                <a:gd name="T43" fmla="*/ 67 h 190"/>
                <a:gd name="T44" fmla="*/ 284 w 303"/>
                <a:gd name="T45" fmla="*/ 164 h 190"/>
                <a:gd name="T46" fmla="*/ 236 w 303"/>
                <a:gd name="T47" fmla="*/ 116 h 190"/>
                <a:gd name="T48" fmla="*/ 236 w 303"/>
                <a:gd name="T49" fmla="*/ 76 h 190"/>
                <a:gd name="T50" fmla="*/ 284 w 303"/>
                <a:gd name="T51" fmla="*/ 29 h 190"/>
                <a:gd name="T52" fmla="*/ 284 w 303"/>
                <a:gd name="T53" fmla="*/ 16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3" h="190">
                  <a:moveTo>
                    <a:pt x="236" y="48"/>
                  </a:moveTo>
                  <a:lnTo>
                    <a:pt x="236" y="19"/>
                  </a:lnTo>
                  <a:lnTo>
                    <a:pt x="0" y="19"/>
                  </a:lnTo>
                  <a:lnTo>
                    <a:pt x="0" y="62"/>
                  </a:lnTo>
                  <a:lnTo>
                    <a:pt x="19" y="81"/>
                  </a:lnTo>
                  <a:lnTo>
                    <a:pt x="19" y="171"/>
                  </a:lnTo>
                  <a:lnTo>
                    <a:pt x="236" y="171"/>
                  </a:lnTo>
                  <a:lnTo>
                    <a:pt x="236" y="142"/>
                  </a:lnTo>
                  <a:lnTo>
                    <a:pt x="284" y="190"/>
                  </a:lnTo>
                  <a:lnTo>
                    <a:pt x="303" y="190"/>
                  </a:lnTo>
                  <a:lnTo>
                    <a:pt x="303" y="0"/>
                  </a:lnTo>
                  <a:lnTo>
                    <a:pt x="284" y="0"/>
                  </a:lnTo>
                  <a:lnTo>
                    <a:pt x="236" y="48"/>
                  </a:lnTo>
                  <a:close/>
                  <a:moveTo>
                    <a:pt x="218" y="67"/>
                  </a:moveTo>
                  <a:lnTo>
                    <a:pt x="218" y="123"/>
                  </a:lnTo>
                  <a:lnTo>
                    <a:pt x="218" y="152"/>
                  </a:lnTo>
                  <a:lnTo>
                    <a:pt x="38" y="152"/>
                  </a:lnTo>
                  <a:lnTo>
                    <a:pt x="38" y="74"/>
                  </a:lnTo>
                  <a:lnTo>
                    <a:pt x="19" y="55"/>
                  </a:lnTo>
                  <a:lnTo>
                    <a:pt x="19" y="38"/>
                  </a:lnTo>
                  <a:lnTo>
                    <a:pt x="218" y="38"/>
                  </a:lnTo>
                  <a:lnTo>
                    <a:pt x="218" y="67"/>
                  </a:lnTo>
                  <a:close/>
                  <a:moveTo>
                    <a:pt x="284" y="164"/>
                  </a:moveTo>
                  <a:lnTo>
                    <a:pt x="236" y="116"/>
                  </a:lnTo>
                  <a:lnTo>
                    <a:pt x="236" y="76"/>
                  </a:lnTo>
                  <a:lnTo>
                    <a:pt x="284" y="29"/>
                  </a:lnTo>
                  <a:lnTo>
                    <a:pt x="284" y="16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289"/>
            <p:cNvSpPr>
              <a:spLocks noEditPoints="1"/>
            </p:cNvSpPr>
            <p:nvPr/>
          </p:nvSpPr>
          <p:spPr bwMode="auto">
            <a:xfrm>
              <a:off x="1270943" y="1888934"/>
              <a:ext cx="397012" cy="397012"/>
            </a:xfrm>
            <a:custGeom>
              <a:avLst/>
              <a:gdLst>
                <a:gd name="T0" fmla="*/ 0 w 284"/>
                <a:gd name="T1" fmla="*/ 284 h 284"/>
                <a:gd name="T2" fmla="*/ 284 w 284"/>
                <a:gd name="T3" fmla="*/ 284 h 284"/>
                <a:gd name="T4" fmla="*/ 284 w 284"/>
                <a:gd name="T5" fmla="*/ 0 h 284"/>
                <a:gd name="T6" fmla="*/ 0 w 284"/>
                <a:gd name="T7" fmla="*/ 0 h 284"/>
                <a:gd name="T8" fmla="*/ 0 w 284"/>
                <a:gd name="T9" fmla="*/ 284 h 284"/>
                <a:gd name="T10" fmla="*/ 19 w 284"/>
                <a:gd name="T11" fmla="*/ 19 h 284"/>
                <a:gd name="T12" fmla="*/ 265 w 284"/>
                <a:gd name="T13" fmla="*/ 19 h 284"/>
                <a:gd name="T14" fmla="*/ 265 w 284"/>
                <a:gd name="T15" fmla="*/ 38 h 284"/>
                <a:gd name="T16" fmla="*/ 19 w 284"/>
                <a:gd name="T17" fmla="*/ 38 h 284"/>
                <a:gd name="T18" fmla="*/ 19 w 284"/>
                <a:gd name="T19" fmla="*/ 19 h 284"/>
                <a:gd name="T20" fmla="*/ 19 w 284"/>
                <a:gd name="T21" fmla="*/ 57 h 284"/>
                <a:gd name="T22" fmla="*/ 265 w 284"/>
                <a:gd name="T23" fmla="*/ 57 h 284"/>
                <a:gd name="T24" fmla="*/ 265 w 284"/>
                <a:gd name="T25" fmla="*/ 265 h 284"/>
                <a:gd name="T26" fmla="*/ 19 w 284"/>
                <a:gd name="T27" fmla="*/ 265 h 284"/>
                <a:gd name="T28" fmla="*/ 19 w 284"/>
                <a:gd name="T29" fmla="*/ 57 h 284"/>
                <a:gd name="T30" fmla="*/ 133 w 284"/>
                <a:gd name="T31" fmla="*/ 95 h 284"/>
                <a:gd name="T32" fmla="*/ 152 w 284"/>
                <a:gd name="T33" fmla="*/ 95 h 284"/>
                <a:gd name="T34" fmla="*/ 152 w 284"/>
                <a:gd name="T35" fmla="*/ 114 h 284"/>
                <a:gd name="T36" fmla="*/ 133 w 284"/>
                <a:gd name="T37" fmla="*/ 114 h 284"/>
                <a:gd name="T38" fmla="*/ 133 w 284"/>
                <a:gd name="T39" fmla="*/ 95 h 284"/>
                <a:gd name="T40" fmla="*/ 208 w 284"/>
                <a:gd name="T41" fmla="*/ 95 h 284"/>
                <a:gd name="T42" fmla="*/ 227 w 284"/>
                <a:gd name="T43" fmla="*/ 95 h 284"/>
                <a:gd name="T44" fmla="*/ 227 w 284"/>
                <a:gd name="T45" fmla="*/ 114 h 284"/>
                <a:gd name="T46" fmla="*/ 208 w 284"/>
                <a:gd name="T47" fmla="*/ 114 h 284"/>
                <a:gd name="T48" fmla="*/ 208 w 284"/>
                <a:gd name="T49" fmla="*/ 95 h 284"/>
                <a:gd name="T50" fmla="*/ 208 w 284"/>
                <a:gd name="T51" fmla="*/ 152 h 284"/>
                <a:gd name="T52" fmla="*/ 227 w 284"/>
                <a:gd name="T53" fmla="*/ 152 h 284"/>
                <a:gd name="T54" fmla="*/ 227 w 284"/>
                <a:gd name="T55" fmla="*/ 170 h 284"/>
                <a:gd name="T56" fmla="*/ 208 w 284"/>
                <a:gd name="T57" fmla="*/ 170 h 284"/>
                <a:gd name="T58" fmla="*/ 208 w 284"/>
                <a:gd name="T59" fmla="*/ 152 h 284"/>
                <a:gd name="T60" fmla="*/ 133 w 284"/>
                <a:gd name="T61" fmla="*/ 152 h 284"/>
                <a:gd name="T62" fmla="*/ 152 w 284"/>
                <a:gd name="T63" fmla="*/ 152 h 284"/>
                <a:gd name="T64" fmla="*/ 152 w 284"/>
                <a:gd name="T65" fmla="*/ 170 h 284"/>
                <a:gd name="T66" fmla="*/ 133 w 284"/>
                <a:gd name="T67" fmla="*/ 170 h 284"/>
                <a:gd name="T68" fmla="*/ 133 w 284"/>
                <a:gd name="T69" fmla="*/ 152 h 284"/>
                <a:gd name="T70" fmla="*/ 57 w 284"/>
                <a:gd name="T71" fmla="*/ 152 h 284"/>
                <a:gd name="T72" fmla="*/ 76 w 284"/>
                <a:gd name="T73" fmla="*/ 152 h 284"/>
                <a:gd name="T74" fmla="*/ 76 w 284"/>
                <a:gd name="T75" fmla="*/ 170 h 284"/>
                <a:gd name="T76" fmla="*/ 57 w 284"/>
                <a:gd name="T77" fmla="*/ 170 h 284"/>
                <a:gd name="T78" fmla="*/ 57 w 284"/>
                <a:gd name="T79" fmla="*/ 152 h 284"/>
                <a:gd name="T80" fmla="*/ 57 w 284"/>
                <a:gd name="T81" fmla="*/ 208 h 284"/>
                <a:gd name="T82" fmla="*/ 76 w 284"/>
                <a:gd name="T83" fmla="*/ 208 h 284"/>
                <a:gd name="T84" fmla="*/ 76 w 284"/>
                <a:gd name="T85" fmla="*/ 227 h 284"/>
                <a:gd name="T86" fmla="*/ 57 w 284"/>
                <a:gd name="T87" fmla="*/ 227 h 284"/>
                <a:gd name="T88" fmla="*/ 57 w 284"/>
                <a:gd name="T89" fmla="*/ 208 h 284"/>
                <a:gd name="T90" fmla="*/ 133 w 284"/>
                <a:gd name="T91" fmla="*/ 208 h 284"/>
                <a:gd name="T92" fmla="*/ 152 w 284"/>
                <a:gd name="T93" fmla="*/ 208 h 284"/>
                <a:gd name="T94" fmla="*/ 152 w 284"/>
                <a:gd name="T95" fmla="*/ 227 h 284"/>
                <a:gd name="T96" fmla="*/ 133 w 284"/>
                <a:gd name="T97" fmla="*/ 227 h 284"/>
                <a:gd name="T98" fmla="*/ 133 w 284"/>
                <a:gd name="T99" fmla="*/ 20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4" h="284">
                  <a:moveTo>
                    <a:pt x="0" y="284"/>
                  </a:moveTo>
                  <a:lnTo>
                    <a:pt x="284" y="284"/>
                  </a:lnTo>
                  <a:lnTo>
                    <a:pt x="284" y="0"/>
                  </a:lnTo>
                  <a:lnTo>
                    <a:pt x="0" y="0"/>
                  </a:lnTo>
                  <a:lnTo>
                    <a:pt x="0" y="284"/>
                  </a:lnTo>
                  <a:close/>
                  <a:moveTo>
                    <a:pt x="19" y="19"/>
                  </a:moveTo>
                  <a:lnTo>
                    <a:pt x="265" y="19"/>
                  </a:lnTo>
                  <a:lnTo>
                    <a:pt x="265" y="38"/>
                  </a:lnTo>
                  <a:lnTo>
                    <a:pt x="19" y="38"/>
                  </a:lnTo>
                  <a:lnTo>
                    <a:pt x="19" y="19"/>
                  </a:lnTo>
                  <a:close/>
                  <a:moveTo>
                    <a:pt x="19" y="57"/>
                  </a:moveTo>
                  <a:lnTo>
                    <a:pt x="265" y="57"/>
                  </a:lnTo>
                  <a:lnTo>
                    <a:pt x="265" y="265"/>
                  </a:lnTo>
                  <a:lnTo>
                    <a:pt x="19" y="265"/>
                  </a:lnTo>
                  <a:lnTo>
                    <a:pt x="19" y="57"/>
                  </a:lnTo>
                  <a:close/>
                  <a:moveTo>
                    <a:pt x="133" y="95"/>
                  </a:moveTo>
                  <a:lnTo>
                    <a:pt x="152" y="95"/>
                  </a:lnTo>
                  <a:lnTo>
                    <a:pt x="152" y="114"/>
                  </a:lnTo>
                  <a:lnTo>
                    <a:pt x="133" y="114"/>
                  </a:lnTo>
                  <a:lnTo>
                    <a:pt x="133" y="95"/>
                  </a:lnTo>
                  <a:close/>
                  <a:moveTo>
                    <a:pt x="208" y="95"/>
                  </a:moveTo>
                  <a:lnTo>
                    <a:pt x="227" y="95"/>
                  </a:lnTo>
                  <a:lnTo>
                    <a:pt x="227" y="114"/>
                  </a:lnTo>
                  <a:lnTo>
                    <a:pt x="208" y="114"/>
                  </a:lnTo>
                  <a:lnTo>
                    <a:pt x="208" y="95"/>
                  </a:lnTo>
                  <a:close/>
                  <a:moveTo>
                    <a:pt x="208" y="152"/>
                  </a:moveTo>
                  <a:lnTo>
                    <a:pt x="227" y="152"/>
                  </a:lnTo>
                  <a:lnTo>
                    <a:pt x="227" y="170"/>
                  </a:lnTo>
                  <a:lnTo>
                    <a:pt x="208" y="170"/>
                  </a:lnTo>
                  <a:lnTo>
                    <a:pt x="208" y="152"/>
                  </a:lnTo>
                  <a:close/>
                  <a:moveTo>
                    <a:pt x="133" y="152"/>
                  </a:moveTo>
                  <a:lnTo>
                    <a:pt x="152" y="152"/>
                  </a:lnTo>
                  <a:lnTo>
                    <a:pt x="152" y="170"/>
                  </a:lnTo>
                  <a:lnTo>
                    <a:pt x="133" y="170"/>
                  </a:lnTo>
                  <a:lnTo>
                    <a:pt x="133" y="152"/>
                  </a:lnTo>
                  <a:close/>
                  <a:moveTo>
                    <a:pt x="57" y="152"/>
                  </a:moveTo>
                  <a:lnTo>
                    <a:pt x="76" y="152"/>
                  </a:lnTo>
                  <a:lnTo>
                    <a:pt x="76" y="170"/>
                  </a:lnTo>
                  <a:lnTo>
                    <a:pt x="57" y="170"/>
                  </a:lnTo>
                  <a:lnTo>
                    <a:pt x="57" y="152"/>
                  </a:lnTo>
                  <a:close/>
                  <a:moveTo>
                    <a:pt x="57" y="208"/>
                  </a:moveTo>
                  <a:lnTo>
                    <a:pt x="76" y="208"/>
                  </a:lnTo>
                  <a:lnTo>
                    <a:pt x="76" y="227"/>
                  </a:lnTo>
                  <a:lnTo>
                    <a:pt x="57" y="227"/>
                  </a:lnTo>
                  <a:lnTo>
                    <a:pt x="57" y="208"/>
                  </a:lnTo>
                  <a:close/>
                  <a:moveTo>
                    <a:pt x="133" y="208"/>
                  </a:moveTo>
                  <a:lnTo>
                    <a:pt x="152" y="208"/>
                  </a:lnTo>
                  <a:lnTo>
                    <a:pt x="152" y="227"/>
                  </a:lnTo>
                  <a:lnTo>
                    <a:pt x="133" y="227"/>
                  </a:lnTo>
                  <a:lnTo>
                    <a:pt x="133" y="20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
            <p:cNvSpPr>
              <a:spLocks noEditPoints="1"/>
            </p:cNvSpPr>
            <p:nvPr/>
          </p:nvSpPr>
          <p:spPr bwMode="auto">
            <a:xfrm>
              <a:off x="5777860" y="4356908"/>
              <a:ext cx="349482" cy="390023"/>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2"/>
            <p:cNvSpPr>
              <a:spLocks noEditPoints="1"/>
            </p:cNvSpPr>
            <p:nvPr/>
          </p:nvSpPr>
          <p:spPr bwMode="auto">
            <a:xfrm>
              <a:off x="10231528" y="4353413"/>
              <a:ext cx="369053" cy="397012"/>
            </a:xfrm>
            <a:custGeom>
              <a:avLst/>
              <a:gdLst>
                <a:gd name="T0" fmla="*/ 0 w 112"/>
                <a:gd name="T1" fmla="*/ 120 h 120"/>
                <a:gd name="T2" fmla="*/ 8 w 112"/>
                <a:gd name="T3" fmla="*/ 120 h 120"/>
                <a:gd name="T4" fmla="*/ 32 w 112"/>
                <a:gd name="T5" fmla="*/ 96 h 120"/>
                <a:gd name="T6" fmla="*/ 56 w 112"/>
                <a:gd name="T7" fmla="*/ 120 h 120"/>
                <a:gd name="T8" fmla="*/ 64 w 112"/>
                <a:gd name="T9" fmla="*/ 120 h 120"/>
                <a:gd name="T10" fmla="*/ 46 w 112"/>
                <a:gd name="T11" fmla="*/ 91 h 120"/>
                <a:gd name="T12" fmla="*/ 56 w 112"/>
                <a:gd name="T13" fmla="*/ 72 h 120"/>
                <a:gd name="T14" fmla="*/ 80 w 112"/>
                <a:gd name="T15" fmla="*/ 48 h 120"/>
                <a:gd name="T16" fmla="*/ 104 w 112"/>
                <a:gd name="T17" fmla="*/ 72 h 120"/>
                <a:gd name="T18" fmla="*/ 112 w 112"/>
                <a:gd name="T19" fmla="*/ 72 h 120"/>
                <a:gd name="T20" fmla="*/ 94 w 112"/>
                <a:gd name="T21" fmla="*/ 43 h 120"/>
                <a:gd name="T22" fmla="*/ 104 w 112"/>
                <a:gd name="T23" fmla="*/ 24 h 120"/>
                <a:gd name="T24" fmla="*/ 80 w 112"/>
                <a:gd name="T25" fmla="*/ 0 h 120"/>
                <a:gd name="T26" fmla="*/ 56 w 112"/>
                <a:gd name="T27" fmla="*/ 24 h 120"/>
                <a:gd name="T28" fmla="*/ 65 w 112"/>
                <a:gd name="T29" fmla="*/ 43 h 120"/>
                <a:gd name="T30" fmla="*/ 51 w 112"/>
                <a:gd name="T31" fmla="*/ 58 h 120"/>
                <a:gd name="T32" fmla="*/ 32 w 112"/>
                <a:gd name="T33" fmla="*/ 48 h 120"/>
                <a:gd name="T34" fmla="*/ 8 w 112"/>
                <a:gd name="T35" fmla="*/ 72 h 120"/>
                <a:gd name="T36" fmla="*/ 17 w 112"/>
                <a:gd name="T37" fmla="*/ 91 h 120"/>
                <a:gd name="T38" fmla="*/ 0 w 112"/>
                <a:gd name="T39" fmla="*/ 120 h 120"/>
                <a:gd name="T40" fmla="*/ 64 w 112"/>
                <a:gd name="T41" fmla="*/ 24 h 120"/>
                <a:gd name="T42" fmla="*/ 80 w 112"/>
                <a:gd name="T43" fmla="*/ 8 h 120"/>
                <a:gd name="T44" fmla="*/ 96 w 112"/>
                <a:gd name="T45" fmla="*/ 24 h 120"/>
                <a:gd name="T46" fmla="*/ 80 w 112"/>
                <a:gd name="T47" fmla="*/ 40 h 120"/>
                <a:gd name="T48" fmla="*/ 64 w 112"/>
                <a:gd name="T49" fmla="*/ 24 h 120"/>
                <a:gd name="T50" fmla="*/ 16 w 112"/>
                <a:gd name="T51" fmla="*/ 72 h 120"/>
                <a:gd name="T52" fmla="*/ 32 w 112"/>
                <a:gd name="T53" fmla="*/ 56 h 120"/>
                <a:gd name="T54" fmla="*/ 48 w 112"/>
                <a:gd name="T55" fmla="*/ 72 h 120"/>
                <a:gd name="T56" fmla="*/ 32 w 112"/>
                <a:gd name="T57" fmla="*/ 88 h 120"/>
                <a:gd name="T58" fmla="*/ 16 w 112"/>
                <a:gd name="T59"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0" y="120"/>
                  </a:moveTo>
                  <a:cubicBezTo>
                    <a:pt x="8" y="120"/>
                    <a:pt x="8" y="120"/>
                    <a:pt x="8" y="120"/>
                  </a:cubicBezTo>
                  <a:cubicBezTo>
                    <a:pt x="8" y="107"/>
                    <a:pt x="18" y="96"/>
                    <a:pt x="32" y="96"/>
                  </a:cubicBezTo>
                  <a:cubicBezTo>
                    <a:pt x="45" y="96"/>
                    <a:pt x="56" y="107"/>
                    <a:pt x="56" y="120"/>
                  </a:cubicBezTo>
                  <a:cubicBezTo>
                    <a:pt x="64" y="120"/>
                    <a:pt x="64" y="120"/>
                    <a:pt x="64" y="120"/>
                  </a:cubicBezTo>
                  <a:cubicBezTo>
                    <a:pt x="64" y="107"/>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59"/>
                    <a:pt x="104" y="49"/>
                    <a:pt x="94" y="43"/>
                  </a:cubicBezTo>
                  <a:cubicBezTo>
                    <a:pt x="100" y="39"/>
                    <a:pt x="104" y="32"/>
                    <a:pt x="104" y="24"/>
                  </a:cubicBezTo>
                  <a:cubicBezTo>
                    <a:pt x="104" y="11"/>
                    <a:pt x="93" y="0"/>
                    <a:pt x="80" y="0"/>
                  </a:cubicBezTo>
                  <a:cubicBezTo>
                    <a:pt x="66" y="0"/>
                    <a:pt x="56" y="11"/>
                    <a:pt x="56" y="24"/>
                  </a:cubicBezTo>
                  <a:cubicBezTo>
                    <a:pt x="56" y="32"/>
                    <a:pt x="60" y="39"/>
                    <a:pt x="65" y="43"/>
                  </a:cubicBezTo>
                  <a:cubicBezTo>
                    <a:pt x="59" y="46"/>
                    <a:pt x="54" y="52"/>
                    <a:pt x="51" y="58"/>
                  </a:cubicBezTo>
                  <a:cubicBezTo>
                    <a:pt x="47" y="52"/>
                    <a:pt x="40" y="48"/>
                    <a:pt x="32" y="48"/>
                  </a:cubicBezTo>
                  <a:cubicBezTo>
                    <a:pt x="18" y="48"/>
                    <a:pt x="8" y="59"/>
                    <a:pt x="8" y="72"/>
                  </a:cubicBezTo>
                  <a:cubicBezTo>
                    <a:pt x="8" y="80"/>
                    <a:pt x="12" y="87"/>
                    <a:pt x="17" y="91"/>
                  </a:cubicBezTo>
                  <a:cubicBezTo>
                    <a:pt x="7" y="97"/>
                    <a:pt x="0" y="107"/>
                    <a:pt x="0" y="120"/>
                  </a:cubicBezTo>
                  <a:close/>
                  <a:moveTo>
                    <a:pt x="64" y="24"/>
                  </a:moveTo>
                  <a:cubicBezTo>
                    <a:pt x="64" y="15"/>
                    <a:pt x="71" y="8"/>
                    <a:pt x="80" y="8"/>
                  </a:cubicBezTo>
                  <a:cubicBezTo>
                    <a:pt x="88" y="8"/>
                    <a:pt x="96" y="15"/>
                    <a:pt x="96" y="24"/>
                  </a:cubicBezTo>
                  <a:cubicBezTo>
                    <a:pt x="96" y="33"/>
                    <a:pt x="88" y="40"/>
                    <a:pt x="80" y="40"/>
                  </a:cubicBezTo>
                  <a:cubicBezTo>
                    <a:pt x="71" y="40"/>
                    <a:pt x="64" y="33"/>
                    <a:pt x="64" y="24"/>
                  </a:cubicBezTo>
                  <a:close/>
                  <a:moveTo>
                    <a:pt x="16" y="72"/>
                  </a:moveTo>
                  <a:cubicBezTo>
                    <a:pt x="16" y="63"/>
                    <a:pt x="23" y="56"/>
                    <a:pt x="32" y="56"/>
                  </a:cubicBezTo>
                  <a:cubicBezTo>
                    <a:pt x="40" y="56"/>
                    <a:pt x="48" y="63"/>
                    <a:pt x="48" y="72"/>
                  </a:cubicBezTo>
                  <a:cubicBezTo>
                    <a:pt x="48" y="81"/>
                    <a:pt x="40" y="88"/>
                    <a:pt x="32" y="88"/>
                  </a:cubicBezTo>
                  <a:cubicBezTo>
                    <a:pt x="23" y="88"/>
                    <a:pt x="16" y="81"/>
                    <a:pt x="16" y="7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7"/>
            <p:cNvSpPr>
              <a:spLocks noEditPoints="1"/>
            </p:cNvSpPr>
            <p:nvPr/>
          </p:nvSpPr>
          <p:spPr bwMode="auto">
            <a:xfrm>
              <a:off x="9467777" y="4373683"/>
              <a:ext cx="329911" cy="356472"/>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9"/>
            <p:cNvSpPr>
              <a:spLocks noEditPoints="1"/>
            </p:cNvSpPr>
            <p:nvPr/>
          </p:nvSpPr>
          <p:spPr bwMode="auto">
            <a:xfrm>
              <a:off x="443490" y="4366693"/>
              <a:ext cx="317330" cy="370452"/>
            </a:xfrm>
            <a:custGeom>
              <a:avLst/>
              <a:gdLst>
                <a:gd name="T0" fmla="*/ 72 w 96"/>
                <a:gd name="T1" fmla="*/ 112 h 112"/>
                <a:gd name="T2" fmla="*/ 84 w 96"/>
                <a:gd name="T3" fmla="*/ 100 h 112"/>
                <a:gd name="T4" fmla="*/ 84 w 96"/>
                <a:gd name="T5" fmla="*/ 93 h 112"/>
                <a:gd name="T6" fmla="*/ 88 w 96"/>
                <a:gd name="T7" fmla="*/ 84 h 112"/>
                <a:gd name="T8" fmla="*/ 88 w 96"/>
                <a:gd name="T9" fmla="*/ 28 h 112"/>
                <a:gd name="T10" fmla="*/ 96 w 96"/>
                <a:gd name="T11" fmla="*/ 28 h 112"/>
                <a:gd name="T12" fmla="*/ 96 w 96"/>
                <a:gd name="T13" fmla="*/ 12 h 112"/>
                <a:gd name="T14" fmla="*/ 88 w 96"/>
                <a:gd name="T15" fmla="*/ 12 h 112"/>
                <a:gd name="T16" fmla="*/ 76 w 96"/>
                <a:gd name="T17" fmla="*/ 0 h 112"/>
                <a:gd name="T18" fmla="*/ 12 w 96"/>
                <a:gd name="T19" fmla="*/ 0 h 112"/>
                <a:gd name="T20" fmla="*/ 0 w 96"/>
                <a:gd name="T21" fmla="*/ 12 h 112"/>
                <a:gd name="T22" fmla="*/ 0 w 96"/>
                <a:gd name="T23" fmla="*/ 100 h 112"/>
                <a:gd name="T24" fmla="*/ 12 w 96"/>
                <a:gd name="T25" fmla="*/ 112 h 112"/>
                <a:gd name="T26" fmla="*/ 72 w 96"/>
                <a:gd name="T27" fmla="*/ 112 h 112"/>
                <a:gd name="T28" fmla="*/ 8 w 96"/>
                <a:gd name="T29" fmla="*/ 12 h 112"/>
                <a:gd name="T30" fmla="*/ 12 w 96"/>
                <a:gd name="T31" fmla="*/ 8 h 112"/>
                <a:gd name="T32" fmla="*/ 76 w 96"/>
                <a:gd name="T33" fmla="*/ 8 h 112"/>
                <a:gd name="T34" fmla="*/ 80 w 96"/>
                <a:gd name="T35" fmla="*/ 12 h 112"/>
                <a:gd name="T36" fmla="*/ 80 w 96"/>
                <a:gd name="T37" fmla="*/ 84 h 112"/>
                <a:gd name="T38" fmla="*/ 76 w 96"/>
                <a:gd name="T39" fmla="*/ 88 h 112"/>
                <a:gd name="T40" fmla="*/ 12 w 96"/>
                <a:gd name="T41" fmla="*/ 88 h 112"/>
                <a:gd name="T42" fmla="*/ 8 w 96"/>
                <a:gd name="T43" fmla="*/ 88 h 112"/>
                <a:gd name="T44" fmla="*/ 8 w 96"/>
                <a:gd name="T45" fmla="*/ 12 h 112"/>
                <a:gd name="T46" fmla="*/ 8 w 96"/>
                <a:gd name="T47" fmla="*/ 100 h 112"/>
                <a:gd name="T48" fmla="*/ 12 w 96"/>
                <a:gd name="T49" fmla="*/ 96 h 112"/>
                <a:gd name="T50" fmla="*/ 76 w 96"/>
                <a:gd name="T51" fmla="*/ 96 h 112"/>
                <a:gd name="T52" fmla="*/ 76 w 96"/>
                <a:gd name="T53" fmla="*/ 100 h 112"/>
                <a:gd name="T54" fmla="*/ 72 w 96"/>
                <a:gd name="T55" fmla="*/ 104 h 112"/>
                <a:gd name="T56" fmla="*/ 12 w 96"/>
                <a:gd name="T57" fmla="*/ 104 h 112"/>
                <a:gd name="T58" fmla="*/ 8 w 96"/>
                <a:gd name="T59" fmla="*/ 100 h 112"/>
                <a:gd name="T60" fmla="*/ 20 w 96"/>
                <a:gd name="T61" fmla="*/ 72 h 112"/>
                <a:gd name="T62" fmla="*/ 28 w 96"/>
                <a:gd name="T63" fmla="*/ 72 h 112"/>
                <a:gd name="T64" fmla="*/ 44 w 96"/>
                <a:gd name="T65" fmla="*/ 56 h 112"/>
                <a:gd name="T66" fmla="*/ 60 w 96"/>
                <a:gd name="T67" fmla="*/ 72 h 112"/>
                <a:gd name="T68" fmla="*/ 68 w 96"/>
                <a:gd name="T69" fmla="*/ 72 h 112"/>
                <a:gd name="T70" fmla="*/ 56 w 96"/>
                <a:gd name="T71" fmla="*/ 51 h 112"/>
                <a:gd name="T72" fmla="*/ 64 w 96"/>
                <a:gd name="T73" fmla="*/ 36 h 112"/>
                <a:gd name="T74" fmla="*/ 44 w 96"/>
                <a:gd name="T75" fmla="*/ 16 h 112"/>
                <a:gd name="T76" fmla="*/ 24 w 96"/>
                <a:gd name="T77" fmla="*/ 36 h 112"/>
                <a:gd name="T78" fmla="*/ 31 w 96"/>
                <a:gd name="T79" fmla="*/ 51 h 112"/>
                <a:gd name="T80" fmla="*/ 20 w 96"/>
                <a:gd name="T81" fmla="*/ 72 h 112"/>
                <a:gd name="T82" fmla="*/ 44 w 96"/>
                <a:gd name="T83" fmla="*/ 24 h 112"/>
                <a:gd name="T84" fmla="*/ 56 w 96"/>
                <a:gd name="T85" fmla="*/ 36 h 112"/>
                <a:gd name="T86" fmla="*/ 44 w 96"/>
                <a:gd name="T87" fmla="*/ 48 h 112"/>
                <a:gd name="T88" fmla="*/ 32 w 96"/>
                <a:gd name="T89" fmla="*/ 36 h 112"/>
                <a:gd name="T90" fmla="*/ 44 w 96"/>
                <a:gd name="T9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12">
                  <a:moveTo>
                    <a:pt x="72" y="112"/>
                  </a:moveTo>
                  <a:cubicBezTo>
                    <a:pt x="78" y="112"/>
                    <a:pt x="84" y="106"/>
                    <a:pt x="84" y="100"/>
                  </a:cubicBezTo>
                  <a:cubicBezTo>
                    <a:pt x="84" y="93"/>
                    <a:pt x="84" y="93"/>
                    <a:pt x="84" y="93"/>
                  </a:cubicBezTo>
                  <a:cubicBezTo>
                    <a:pt x="86" y="90"/>
                    <a:pt x="88" y="87"/>
                    <a:pt x="88" y="84"/>
                  </a:cubicBezTo>
                  <a:cubicBezTo>
                    <a:pt x="88" y="28"/>
                    <a:pt x="88" y="28"/>
                    <a:pt x="88" y="28"/>
                  </a:cubicBezTo>
                  <a:cubicBezTo>
                    <a:pt x="96" y="28"/>
                    <a:pt x="96" y="28"/>
                    <a:pt x="96" y="28"/>
                  </a:cubicBezTo>
                  <a:cubicBezTo>
                    <a:pt x="96" y="12"/>
                    <a:pt x="96" y="12"/>
                    <a:pt x="96" y="12"/>
                  </a:cubicBezTo>
                  <a:cubicBezTo>
                    <a:pt x="88" y="12"/>
                    <a:pt x="88" y="12"/>
                    <a:pt x="88" y="12"/>
                  </a:cubicBezTo>
                  <a:cubicBezTo>
                    <a:pt x="88" y="5"/>
                    <a:pt x="82" y="0"/>
                    <a:pt x="76" y="0"/>
                  </a:cubicBezTo>
                  <a:cubicBezTo>
                    <a:pt x="12" y="0"/>
                    <a:pt x="12" y="0"/>
                    <a:pt x="12" y="0"/>
                  </a:cubicBezTo>
                  <a:cubicBezTo>
                    <a:pt x="5" y="0"/>
                    <a:pt x="0" y="5"/>
                    <a:pt x="0" y="12"/>
                  </a:cubicBezTo>
                  <a:cubicBezTo>
                    <a:pt x="0" y="100"/>
                    <a:pt x="0" y="100"/>
                    <a:pt x="0" y="100"/>
                  </a:cubicBezTo>
                  <a:cubicBezTo>
                    <a:pt x="0" y="106"/>
                    <a:pt x="5" y="112"/>
                    <a:pt x="12" y="112"/>
                  </a:cubicBezTo>
                  <a:lnTo>
                    <a:pt x="72" y="112"/>
                  </a:lnTo>
                  <a:close/>
                  <a:moveTo>
                    <a:pt x="8" y="12"/>
                  </a:moveTo>
                  <a:cubicBezTo>
                    <a:pt x="8" y="9"/>
                    <a:pt x="10" y="8"/>
                    <a:pt x="12" y="8"/>
                  </a:cubicBezTo>
                  <a:cubicBezTo>
                    <a:pt x="76" y="8"/>
                    <a:pt x="76" y="8"/>
                    <a:pt x="76" y="8"/>
                  </a:cubicBezTo>
                  <a:cubicBezTo>
                    <a:pt x="78" y="8"/>
                    <a:pt x="80" y="9"/>
                    <a:pt x="80" y="12"/>
                  </a:cubicBezTo>
                  <a:cubicBezTo>
                    <a:pt x="80" y="84"/>
                    <a:pt x="80" y="84"/>
                    <a:pt x="80" y="84"/>
                  </a:cubicBezTo>
                  <a:cubicBezTo>
                    <a:pt x="80" y="86"/>
                    <a:pt x="78" y="88"/>
                    <a:pt x="76" y="88"/>
                  </a:cubicBezTo>
                  <a:cubicBezTo>
                    <a:pt x="12" y="88"/>
                    <a:pt x="12" y="88"/>
                    <a:pt x="12" y="88"/>
                  </a:cubicBezTo>
                  <a:cubicBezTo>
                    <a:pt x="10" y="88"/>
                    <a:pt x="9" y="88"/>
                    <a:pt x="8" y="88"/>
                  </a:cubicBezTo>
                  <a:lnTo>
                    <a:pt x="8" y="12"/>
                  </a:lnTo>
                  <a:close/>
                  <a:moveTo>
                    <a:pt x="8" y="100"/>
                  </a:moveTo>
                  <a:cubicBezTo>
                    <a:pt x="8" y="97"/>
                    <a:pt x="10" y="96"/>
                    <a:pt x="12" y="96"/>
                  </a:cubicBezTo>
                  <a:cubicBezTo>
                    <a:pt x="76" y="96"/>
                    <a:pt x="76" y="96"/>
                    <a:pt x="76" y="96"/>
                  </a:cubicBezTo>
                  <a:cubicBezTo>
                    <a:pt x="76" y="100"/>
                    <a:pt x="76" y="100"/>
                    <a:pt x="76" y="100"/>
                  </a:cubicBezTo>
                  <a:cubicBezTo>
                    <a:pt x="76" y="102"/>
                    <a:pt x="74" y="104"/>
                    <a:pt x="72" y="104"/>
                  </a:cubicBezTo>
                  <a:cubicBezTo>
                    <a:pt x="12" y="104"/>
                    <a:pt x="12" y="104"/>
                    <a:pt x="12" y="104"/>
                  </a:cubicBezTo>
                  <a:cubicBezTo>
                    <a:pt x="10" y="104"/>
                    <a:pt x="8" y="102"/>
                    <a:pt x="8" y="100"/>
                  </a:cubicBezTo>
                  <a:close/>
                  <a:moveTo>
                    <a:pt x="20" y="72"/>
                  </a:moveTo>
                  <a:cubicBezTo>
                    <a:pt x="28" y="72"/>
                    <a:pt x="28" y="72"/>
                    <a:pt x="28" y="72"/>
                  </a:cubicBezTo>
                  <a:cubicBezTo>
                    <a:pt x="28" y="63"/>
                    <a:pt x="35" y="56"/>
                    <a:pt x="44" y="56"/>
                  </a:cubicBezTo>
                  <a:cubicBezTo>
                    <a:pt x="53" y="56"/>
                    <a:pt x="60" y="63"/>
                    <a:pt x="60" y="72"/>
                  </a:cubicBezTo>
                  <a:cubicBezTo>
                    <a:pt x="68" y="72"/>
                    <a:pt x="68" y="72"/>
                    <a:pt x="68" y="72"/>
                  </a:cubicBezTo>
                  <a:cubicBezTo>
                    <a:pt x="68" y="63"/>
                    <a:pt x="63" y="55"/>
                    <a:pt x="56" y="51"/>
                  </a:cubicBezTo>
                  <a:cubicBezTo>
                    <a:pt x="61" y="47"/>
                    <a:pt x="64" y="42"/>
                    <a:pt x="64" y="36"/>
                  </a:cubicBezTo>
                  <a:cubicBezTo>
                    <a:pt x="64" y="25"/>
                    <a:pt x="55" y="16"/>
                    <a:pt x="44" y="16"/>
                  </a:cubicBezTo>
                  <a:cubicBezTo>
                    <a:pt x="33" y="16"/>
                    <a:pt x="24" y="25"/>
                    <a:pt x="24" y="36"/>
                  </a:cubicBezTo>
                  <a:cubicBezTo>
                    <a:pt x="24" y="42"/>
                    <a:pt x="27" y="47"/>
                    <a:pt x="31" y="51"/>
                  </a:cubicBezTo>
                  <a:cubicBezTo>
                    <a:pt x="24" y="55"/>
                    <a:pt x="20" y="63"/>
                    <a:pt x="20" y="72"/>
                  </a:cubicBezTo>
                  <a:close/>
                  <a:moveTo>
                    <a:pt x="44" y="24"/>
                  </a:moveTo>
                  <a:cubicBezTo>
                    <a:pt x="50" y="24"/>
                    <a:pt x="56" y="29"/>
                    <a:pt x="56" y="36"/>
                  </a:cubicBezTo>
                  <a:cubicBezTo>
                    <a:pt x="56" y="42"/>
                    <a:pt x="50" y="48"/>
                    <a:pt x="44" y="48"/>
                  </a:cubicBezTo>
                  <a:cubicBezTo>
                    <a:pt x="37" y="48"/>
                    <a:pt x="32" y="42"/>
                    <a:pt x="32" y="36"/>
                  </a:cubicBezTo>
                  <a:cubicBezTo>
                    <a:pt x="32" y="29"/>
                    <a:pt x="37" y="24"/>
                    <a:pt x="44"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31"/>
            <p:cNvSpPr>
              <a:spLocks noEditPoints="1"/>
            </p:cNvSpPr>
            <p:nvPr/>
          </p:nvSpPr>
          <p:spPr bwMode="auto">
            <a:xfrm>
              <a:off x="7572145" y="4406534"/>
              <a:ext cx="397012" cy="290769"/>
            </a:xfrm>
            <a:custGeom>
              <a:avLst/>
              <a:gdLst>
                <a:gd name="T0" fmla="*/ 0 w 120"/>
                <a:gd name="T1" fmla="*/ 0 h 88"/>
                <a:gd name="T2" fmla="*/ 0 w 120"/>
                <a:gd name="T3" fmla="*/ 88 h 88"/>
                <a:gd name="T4" fmla="*/ 120 w 120"/>
                <a:gd name="T5" fmla="*/ 88 h 88"/>
                <a:gd name="T6" fmla="*/ 120 w 120"/>
                <a:gd name="T7" fmla="*/ 0 h 88"/>
                <a:gd name="T8" fmla="*/ 0 w 120"/>
                <a:gd name="T9" fmla="*/ 0 h 88"/>
                <a:gd name="T10" fmla="*/ 112 w 120"/>
                <a:gd name="T11" fmla="*/ 80 h 88"/>
                <a:gd name="T12" fmla="*/ 8 w 120"/>
                <a:gd name="T13" fmla="*/ 80 h 88"/>
                <a:gd name="T14" fmla="*/ 8 w 120"/>
                <a:gd name="T15" fmla="*/ 8 h 88"/>
                <a:gd name="T16" fmla="*/ 112 w 120"/>
                <a:gd name="T17" fmla="*/ 8 h 88"/>
                <a:gd name="T18" fmla="*/ 112 w 120"/>
                <a:gd name="T19" fmla="*/ 80 h 88"/>
                <a:gd name="T20" fmla="*/ 16 w 120"/>
                <a:gd name="T21" fmla="*/ 72 h 88"/>
                <a:gd name="T22" fmla="*/ 24 w 120"/>
                <a:gd name="T23" fmla="*/ 72 h 88"/>
                <a:gd name="T24" fmla="*/ 40 w 120"/>
                <a:gd name="T25" fmla="*/ 56 h 88"/>
                <a:gd name="T26" fmla="*/ 56 w 120"/>
                <a:gd name="T27" fmla="*/ 72 h 88"/>
                <a:gd name="T28" fmla="*/ 64 w 120"/>
                <a:gd name="T29" fmla="*/ 72 h 88"/>
                <a:gd name="T30" fmla="*/ 53 w 120"/>
                <a:gd name="T31" fmla="*/ 51 h 88"/>
                <a:gd name="T32" fmla="*/ 60 w 120"/>
                <a:gd name="T33" fmla="*/ 36 h 88"/>
                <a:gd name="T34" fmla="*/ 40 w 120"/>
                <a:gd name="T35" fmla="*/ 16 h 88"/>
                <a:gd name="T36" fmla="*/ 20 w 120"/>
                <a:gd name="T37" fmla="*/ 36 h 88"/>
                <a:gd name="T38" fmla="*/ 28 w 120"/>
                <a:gd name="T39" fmla="*/ 51 h 88"/>
                <a:gd name="T40" fmla="*/ 16 w 120"/>
                <a:gd name="T41" fmla="*/ 72 h 88"/>
                <a:gd name="T42" fmla="*/ 40 w 120"/>
                <a:gd name="T43" fmla="*/ 24 h 88"/>
                <a:gd name="T44" fmla="*/ 52 w 120"/>
                <a:gd name="T45" fmla="*/ 36 h 88"/>
                <a:gd name="T46" fmla="*/ 40 w 120"/>
                <a:gd name="T47" fmla="*/ 48 h 88"/>
                <a:gd name="T48" fmla="*/ 28 w 120"/>
                <a:gd name="T49" fmla="*/ 36 h 88"/>
                <a:gd name="T50" fmla="*/ 40 w 120"/>
                <a:gd name="T51" fmla="*/ 24 h 88"/>
                <a:gd name="T52" fmla="*/ 104 w 120"/>
                <a:gd name="T53" fmla="*/ 24 h 88"/>
                <a:gd name="T54" fmla="*/ 72 w 120"/>
                <a:gd name="T55" fmla="*/ 24 h 88"/>
                <a:gd name="T56" fmla="*/ 72 w 120"/>
                <a:gd name="T57" fmla="*/ 16 h 88"/>
                <a:gd name="T58" fmla="*/ 104 w 120"/>
                <a:gd name="T59" fmla="*/ 16 h 88"/>
                <a:gd name="T60" fmla="*/ 104 w 120"/>
                <a:gd name="T61" fmla="*/ 24 h 88"/>
                <a:gd name="T62" fmla="*/ 104 w 120"/>
                <a:gd name="T63" fmla="*/ 72 h 88"/>
                <a:gd name="T64" fmla="*/ 72 w 120"/>
                <a:gd name="T65" fmla="*/ 72 h 88"/>
                <a:gd name="T66" fmla="*/ 72 w 120"/>
                <a:gd name="T67" fmla="*/ 64 h 88"/>
                <a:gd name="T68" fmla="*/ 104 w 120"/>
                <a:gd name="T69" fmla="*/ 64 h 88"/>
                <a:gd name="T70" fmla="*/ 104 w 120"/>
                <a:gd name="T71" fmla="*/ 72 h 88"/>
                <a:gd name="T72" fmla="*/ 104 w 120"/>
                <a:gd name="T73" fmla="*/ 48 h 88"/>
                <a:gd name="T74" fmla="*/ 72 w 120"/>
                <a:gd name="T75" fmla="*/ 48 h 88"/>
                <a:gd name="T76" fmla="*/ 72 w 120"/>
                <a:gd name="T77" fmla="*/ 40 h 88"/>
                <a:gd name="T78" fmla="*/ 104 w 120"/>
                <a:gd name="T79" fmla="*/ 40 h 88"/>
                <a:gd name="T80" fmla="*/ 104 w 120"/>
                <a:gd name="T81"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0" h="88">
                  <a:moveTo>
                    <a:pt x="0" y="0"/>
                  </a:moveTo>
                  <a:cubicBezTo>
                    <a:pt x="0" y="88"/>
                    <a:pt x="0" y="88"/>
                    <a:pt x="0" y="88"/>
                  </a:cubicBezTo>
                  <a:cubicBezTo>
                    <a:pt x="120" y="88"/>
                    <a:pt x="120" y="88"/>
                    <a:pt x="120" y="88"/>
                  </a:cubicBezTo>
                  <a:cubicBezTo>
                    <a:pt x="120" y="0"/>
                    <a:pt x="120" y="0"/>
                    <a:pt x="120" y="0"/>
                  </a:cubicBezTo>
                  <a:lnTo>
                    <a:pt x="0" y="0"/>
                  </a:lnTo>
                  <a:close/>
                  <a:moveTo>
                    <a:pt x="112" y="80"/>
                  </a:moveTo>
                  <a:cubicBezTo>
                    <a:pt x="8" y="80"/>
                    <a:pt x="8" y="80"/>
                    <a:pt x="8" y="80"/>
                  </a:cubicBezTo>
                  <a:cubicBezTo>
                    <a:pt x="8" y="8"/>
                    <a:pt x="8" y="8"/>
                    <a:pt x="8" y="8"/>
                  </a:cubicBezTo>
                  <a:cubicBezTo>
                    <a:pt x="112" y="8"/>
                    <a:pt x="112" y="8"/>
                    <a:pt x="112" y="8"/>
                  </a:cubicBezTo>
                  <a:lnTo>
                    <a:pt x="112" y="80"/>
                  </a:lnTo>
                  <a:close/>
                  <a:moveTo>
                    <a:pt x="16" y="72"/>
                  </a:moveTo>
                  <a:cubicBezTo>
                    <a:pt x="24" y="72"/>
                    <a:pt x="24" y="72"/>
                    <a:pt x="24" y="72"/>
                  </a:cubicBezTo>
                  <a:cubicBezTo>
                    <a:pt x="24" y="63"/>
                    <a:pt x="31" y="56"/>
                    <a:pt x="40" y="56"/>
                  </a:cubicBezTo>
                  <a:cubicBezTo>
                    <a:pt x="49" y="56"/>
                    <a:pt x="56" y="63"/>
                    <a:pt x="56" y="72"/>
                  </a:cubicBezTo>
                  <a:cubicBezTo>
                    <a:pt x="64" y="72"/>
                    <a:pt x="64" y="72"/>
                    <a:pt x="64" y="72"/>
                  </a:cubicBezTo>
                  <a:cubicBezTo>
                    <a:pt x="64" y="63"/>
                    <a:pt x="60" y="55"/>
                    <a:pt x="53" y="51"/>
                  </a:cubicBezTo>
                  <a:cubicBezTo>
                    <a:pt x="57" y="47"/>
                    <a:pt x="60" y="42"/>
                    <a:pt x="60" y="36"/>
                  </a:cubicBezTo>
                  <a:cubicBezTo>
                    <a:pt x="60" y="25"/>
                    <a:pt x="51" y="16"/>
                    <a:pt x="40" y="16"/>
                  </a:cubicBezTo>
                  <a:cubicBezTo>
                    <a:pt x="29" y="16"/>
                    <a:pt x="20" y="25"/>
                    <a:pt x="20" y="36"/>
                  </a:cubicBezTo>
                  <a:cubicBezTo>
                    <a:pt x="20" y="42"/>
                    <a:pt x="23" y="47"/>
                    <a:pt x="28" y="51"/>
                  </a:cubicBezTo>
                  <a:cubicBezTo>
                    <a:pt x="21" y="55"/>
                    <a:pt x="16" y="63"/>
                    <a:pt x="16" y="72"/>
                  </a:cubicBezTo>
                  <a:close/>
                  <a:moveTo>
                    <a:pt x="40" y="24"/>
                  </a:moveTo>
                  <a:cubicBezTo>
                    <a:pt x="47" y="24"/>
                    <a:pt x="52" y="29"/>
                    <a:pt x="52" y="36"/>
                  </a:cubicBezTo>
                  <a:cubicBezTo>
                    <a:pt x="52" y="42"/>
                    <a:pt x="47" y="48"/>
                    <a:pt x="40" y="48"/>
                  </a:cubicBezTo>
                  <a:cubicBezTo>
                    <a:pt x="34" y="48"/>
                    <a:pt x="28" y="42"/>
                    <a:pt x="28" y="36"/>
                  </a:cubicBezTo>
                  <a:cubicBezTo>
                    <a:pt x="28" y="29"/>
                    <a:pt x="34" y="24"/>
                    <a:pt x="40" y="24"/>
                  </a:cubicBezTo>
                  <a:close/>
                  <a:moveTo>
                    <a:pt x="104" y="24"/>
                  </a:moveTo>
                  <a:cubicBezTo>
                    <a:pt x="72" y="24"/>
                    <a:pt x="72" y="24"/>
                    <a:pt x="72" y="24"/>
                  </a:cubicBezTo>
                  <a:cubicBezTo>
                    <a:pt x="72" y="16"/>
                    <a:pt x="72" y="16"/>
                    <a:pt x="72" y="16"/>
                  </a:cubicBezTo>
                  <a:cubicBezTo>
                    <a:pt x="104" y="16"/>
                    <a:pt x="104" y="16"/>
                    <a:pt x="104" y="16"/>
                  </a:cubicBezTo>
                  <a:lnTo>
                    <a:pt x="104" y="24"/>
                  </a:lnTo>
                  <a:close/>
                  <a:moveTo>
                    <a:pt x="104" y="72"/>
                  </a:moveTo>
                  <a:cubicBezTo>
                    <a:pt x="72" y="72"/>
                    <a:pt x="72" y="72"/>
                    <a:pt x="72" y="72"/>
                  </a:cubicBezTo>
                  <a:cubicBezTo>
                    <a:pt x="72" y="64"/>
                    <a:pt x="72" y="64"/>
                    <a:pt x="72" y="64"/>
                  </a:cubicBezTo>
                  <a:cubicBezTo>
                    <a:pt x="104" y="64"/>
                    <a:pt x="104" y="64"/>
                    <a:pt x="104" y="64"/>
                  </a:cubicBezTo>
                  <a:lnTo>
                    <a:pt x="104" y="72"/>
                  </a:lnTo>
                  <a:close/>
                  <a:moveTo>
                    <a:pt x="104" y="48"/>
                  </a:moveTo>
                  <a:cubicBezTo>
                    <a:pt x="72" y="48"/>
                    <a:pt x="72" y="48"/>
                    <a:pt x="72" y="48"/>
                  </a:cubicBezTo>
                  <a:cubicBezTo>
                    <a:pt x="72" y="40"/>
                    <a:pt x="72" y="40"/>
                    <a:pt x="72" y="40"/>
                  </a:cubicBezTo>
                  <a:cubicBezTo>
                    <a:pt x="104" y="40"/>
                    <a:pt x="104" y="40"/>
                    <a:pt x="104" y="40"/>
                  </a:cubicBezTo>
                  <a:lnTo>
                    <a:pt x="104" y="4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36"/>
            <p:cNvSpPr>
              <a:spLocks noEditPoints="1"/>
            </p:cNvSpPr>
            <p:nvPr/>
          </p:nvSpPr>
          <p:spPr bwMode="auto">
            <a:xfrm>
              <a:off x="8538910" y="4340132"/>
              <a:ext cx="423573" cy="423573"/>
            </a:xfrm>
            <a:custGeom>
              <a:avLst/>
              <a:gdLst>
                <a:gd name="T0" fmla="*/ 8 w 128"/>
                <a:gd name="T1" fmla="*/ 71 h 128"/>
                <a:gd name="T2" fmla="*/ 16 w 128"/>
                <a:gd name="T3" fmla="*/ 119 h 128"/>
                <a:gd name="T4" fmla="*/ 24 w 128"/>
                <a:gd name="T5" fmla="*/ 128 h 128"/>
                <a:gd name="T6" fmla="*/ 20 w 128"/>
                <a:gd name="T7" fmla="*/ 112 h 128"/>
                <a:gd name="T8" fmla="*/ 16 w 128"/>
                <a:gd name="T9" fmla="*/ 71 h 128"/>
                <a:gd name="T10" fmla="*/ 32 w 128"/>
                <a:gd name="T11" fmla="*/ 52 h 128"/>
                <a:gd name="T12" fmla="*/ 60 w 128"/>
                <a:gd name="T13" fmla="*/ 52 h 128"/>
                <a:gd name="T14" fmla="*/ 64 w 128"/>
                <a:gd name="T15" fmla="*/ 128 h 128"/>
                <a:gd name="T16" fmla="*/ 72 w 128"/>
                <a:gd name="T17" fmla="*/ 56 h 128"/>
                <a:gd name="T18" fmla="*/ 65 w 128"/>
                <a:gd name="T19" fmla="*/ 40 h 128"/>
                <a:gd name="T20" fmla="*/ 96 w 128"/>
                <a:gd name="T21" fmla="*/ 48 h 128"/>
                <a:gd name="T22" fmla="*/ 112 w 128"/>
                <a:gd name="T23" fmla="*/ 44 h 128"/>
                <a:gd name="T24" fmla="*/ 120 w 128"/>
                <a:gd name="T25" fmla="*/ 108 h 128"/>
                <a:gd name="T26" fmla="*/ 112 w 128"/>
                <a:gd name="T27" fmla="*/ 112 h 128"/>
                <a:gd name="T28" fmla="*/ 120 w 128"/>
                <a:gd name="T29" fmla="*/ 128 h 128"/>
                <a:gd name="T30" fmla="*/ 128 w 128"/>
                <a:gd name="T31" fmla="*/ 108 h 128"/>
                <a:gd name="T32" fmla="*/ 117 w 128"/>
                <a:gd name="T33" fmla="*/ 37 h 128"/>
                <a:gd name="T34" fmla="*/ 96 w 128"/>
                <a:gd name="T35" fmla="*/ 0 h 128"/>
                <a:gd name="T36" fmla="*/ 74 w 128"/>
                <a:gd name="T37" fmla="*/ 32 h 128"/>
                <a:gd name="T38" fmla="*/ 68 w 128"/>
                <a:gd name="T39" fmla="*/ 28 h 128"/>
                <a:gd name="T40" fmla="*/ 20 w 128"/>
                <a:gd name="T41" fmla="*/ 28 h 128"/>
                <a:gd name="T42" fmla="*/ 0 w 128"/>
                <a:gd name="T43" fmla="*/ 60 h 128"/>
                <a:gd name="T44" fmla="*/ 112 w 128"/>
                <a:gd name="T45" fmla="*/ 24 h 128"/>
                <a:gd name="T46" fmla="*/ 80 w 128"/>
                <a:gd name="T47" fmla="*/ 24 h 128"/>
                <a:gd name="T48" fmla="*/ 44 w 128"/>
                <a:gd name="T49" fmla="*/ 12 h 128"/>
                <a:gd name="T50" fmla="*/ 44 w 128"/>
                <a:gd name="T51" fmla="*/ 44 h 128"/>
                <a:gd name="T52" fmla="*/ 44 w 128"/>
                <a:gd name="T53" fmla="*/ 12 h 128"/>
                <a:gd name="T54" fmla="*/ 27 w 128"/>
                <a:gd name="T55" fmla="*/ 45 h 128"/>
                <a:gd name="T56" fmla="*/ 12 w 128"/>
                <a:gd name="T57" fmla="*/ 64 h 128"/>
                <a:gd name="T58" fmla="*/ 23 w 128"/>
                <a:gd name="T59" fmla="*/ 38 h 128"/>
                <a:gd name="T60" fmla="*/ 48 w 128"/>
                <a:gd name="T61" fmla="*/ 120 h 128"/>
                <a:gd name="T62" fmla="*/ 40 w 128"/>
                <a:gd name="T63" fmla="*/ 128 h 128"/>
                <a:gd name="T64" fmla="*/ 88 w 128"/>
                <a:gd name="T65" fmla="*/ 128 h 128"/>
                <a:gd name="T66" fmla="*/ 96 w 128"/>
                <a:gd name="T67" fmla="*/ 120 h 128"/>
                <a:gd name="T68" fmla="*/ 88 w 128"/>
                <a:gd name="T6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28">
                  <a:moveTo>
                    <a:pt x="0" y="60"/>
                  </a:moveTo>
                  <a:cubicBezTo>
                    <a:pt x="0" y="65"/>
                    <a:pt x="4" y="70"/>
                    <a:pt x="8" y="71"/>
                  </a:cubicBezTo>
                  <a:cubicBezTo>
                    <a:pt x="8" y="108"/>
                    <a:pt x="8" y="108"/>
                    <a:pt x="8" y="108"/>
                  </a:cubicBezTo>
                  <a:cubicBezTo>
                    <a:pt x="8" y="113"/>
                    <a:pt x="12" y="118"/>
                    <a:pt x="16" y="119"/>
                  </a:cubicBezTo>
                  <a:cubicBezTo>
                    <a:pt x="16" y="128"/>
                    <a:pt x="16" y="128"/>
                    <a:pt x="16" y="128"/>
                  </a:cubicBezTo>
                  <a:cubicBezTo>
                    <a:pt x="24" y="128"/>
                    <a:pt x="24" y="128"/>
                    <a:pt x="24" y="128"/>
                  </a:cubicBezTo>
                  <a:cubicBezTo>
                    <a:pt x="24" y="112"/>
                    <a:pt x="24" y="112"/>
                    <a:pt x="24" y="112"/>
                  </a:cubicBezTo>
                  <a:cubicBezTo>
                    <a:pt x="20" y="112"/>
                    <a:pt x="20" y="112"/>
                    <a:pt x="20" y="112"/>
                  </a:cubicBezTo>
                  <a:cubicBezTo>
                    <a:pt x="18" y="112"/>
                    <a:pt x="16" y="110"/>
                    <a:pt x="16" y="108"/>
                  </a:cubicBezTo>
                  <a:cubicBezTo>
                    <a:pt x="16" y="71"/>
                    <a:pt x="16" y="71"/>
                    <a:pt x="16" y="71"/>
                  </a:cubicBezTo>
                  <a:cubicBezTo>
                    <a:pt x="21" y="70"/>
                    <a:pt x="24" y="65"/>
                    <a:pt x="24" y="60"/>
                  </a:cubicBezTo>
                  <a:cubicBezTo>
                    <a:pt x="24" y="56"/>
                    <a:pt x="28" y="52"/>
                    <a:pt x="32" y="52"/>
                  </a:cubicBezTo>
                  <a:cubicBezTo>
                    <a:pt x="44" y="52"/>
                    <a:pt x="44" y="52"/>
                    <a:pt x="44" y="52"/>
                  </a:cubicBezTo>
                  <a:cubicBezTo>
                    <a:pt x="60" y="52"/>
                    <a:pt x="60" y="52"/>
                    <a:pt x="60" y="52"/>
                  </a:cubicBezTo>
                  <a:cubicBezTo>
                    <a:pt x="63" y="52"/>
                    <a:pt x="64" y="54"/>
                    <a:pt x="64" y="56"/>
                  </a:cubicBezTo>
                  <a:cubicBezTo>
                    <a:pt x="64" y="128"/>
                    <a:pt x="64" y="128"/>
                    <a:pt x="64" y="128"/>
                  </a:cubicBezTo>
                  <a:cubicBezTo>
                    <a:pt x="72" y="128"/>
                    <a:pt x="72" y="128"/>
                    <a:pt x="72" y="128"/>
                  </a:cubicBezTo>
                  <a:cubicBezTo>
                    <a:pt x="72" y="56"/>
                    <a:pt x="72" y="56"/>
                    <a:pt x="72" y="56"/>
                  </a:cubicBezTo>
                  <a:cubicBezTo>
                    <a:pt x="72" y="50"/>
                    <a:pt x="68" y="45"/>
                    <a:pt x="62" y="44"/>
                  </a:cubicBezTo>
                  <a:cubicBezTo>
                    <a:pt x="63" y="43"/>
                    <a:pt x="64" y="41"/>
                    <a:pt x="65" y="40"/>
                  </a:cubicBezTo>
                  <a:cubicBezTo>
                    <a:pt x="79" y="40"/>
                    <a:pt x="79" y="40"/>
                    <a:pt x="79" y="40"/>
                  </a:cubicBezTo>
                  <a:cubicBezTo>
                    <a:pt x="83" y="45"/>
                    <a:pt x="89" y="48"/>
                    <a:pt x="96" y="48"/>
                  </a:cubicBezTo>
                  <a:cubicBezTo>
                    <a:pt x="101" y="48"/>
                    <a:pt x="106" y="47"/>
                    <a:pt x="110" y="44"/>
                  </a:cubicBezTo>
                  <a:cubicBezTo>
                    <a:pt x="112" y="44"/>
                    <a:pt x="112" y="44"/>
                    <a:pt x="112" y="44"/>
                  </a:cubicBezTo>
                  <a:cubicBezTo>
                    <a:pt x="117" y="44"/>
                    <a:pt x="120" y="48"/>
                    <a:pt x="120" y="52"/>
                  </a:cubicBezTo>
                  <a:cubicBezTo>
                    <a:pt x="120" y="108"/>
                    <a:pt x="120" y="108"/>
                    <a:pt x="120" y="108"/>
                  </a:cubicBezTo>
                  <a:cubicBezTo>
                    <a:pt x="120" y="110"/>
                    <a:pt x="119" y="112"/>
                    <a:pt x="116" y="112"/>
                  </a:cubicBezTo>
                  <a:cubicBezTo>
                    <a:pt x="112" y="112"/>
                    <a:pt x="112" y="112"/>
                    <a:pt x="112" y="112"/>
                  </a:cubicBezTo>
                  <a:cubicBezTo>
                    <a:pt x="112" y="128"/>
                    <a:pt x="112" y="128"/>
                    <a:pt x="112" y="128"/>
                  </a:cubicBezTo>
                  <a:cubicBezTo>
                    <a:pt x="120" y="128"/>
                    <a:pt x="120" y="128"/>
                    <a:pt x="120" y="128"/>
                  </a:cubicBezTo>
                  <a:cubicBezTo>
                    <a:pt x="120" y="119"/>
                    <a:pt x="120" y="119"/>
                    <a:pt x="120" y="119"/>
                  </a:cubicBezTo>
                  <a:cubicBezTo>
                    <a:pt x="125" y="118"/>
                    <a:pt x="128" y="113"/>
                    <a:pt x="128" y="108"/>
                  </a:cubicBezTo>
                  <a:cubicBezTo>
                    <a:pt x="128" y="52"/>
                    <a:pt x="128" y="52"/>
                    <a:pt x="128" y="52"/>
                  </a:cubicBezTo>
                  <a:cubicBezTo>
                    <a:pt x="128" y="45"/>
                    <a:pt x="124" y="39"/>
                    <a:pt x="117" y="37"/>
                  </a:cubicBezTo>
                  <a:cubicBezTo>
                    <a:pt x="119" y="33"/>
                    <a:pt x="120" y="29"/>
                    <a:pt x="120" y="24"/>
                  </a:cubicBezTo>
                  <a:cubicBezTo>
                    <a:pt x="120" y="11"/>
                    <a:pt x="110" y="0"/>
                    <a:pt x="96" y="0"/>
                  </a:cubicBezTo>
                  <a:cubicBezTo>
                    <a:pt x="83" y="0"/>
                    <a:pt x="72" y="11"/>
                    <a:pt x="72" y="24"/>
                  </a:cubicBezTo>
                  <a:cubicBezTo>
                    <a:pt x="72" y="27"/>
                    <a:pt x="73" y="29"/>
                    <a:pt x="74" y="32"/>
                  </a:cubicBezTo>
                  <a:cubicBezTo>
                    <a:pt x="68" y="32"/>
                    <a:pt x="68" y="32"/>
                    <a:pt x="68" y="32"/>
                  </a:cubicBezTo>
                  <a:cubicBezTo>
                    <a:pt x="68" y="31"/>
                    <a:pt x="68" y="29"/>
                    <a:pt x="68" y="28"/>
                  </a:cubicBezTo>
                  <a:cubicBezTo>
                    <a:pt x="68" y="15"/>
                    <a:pt x="58" y="4"/>
                    <a:pt x="44" y="4"/>
                  </a:cubicBezTo>
                  <a:cubicBezTo>
                    <a:pt x="31" y="4"/>
                    <a:pt x="20" y="15"/>
                    <a:pt x="20" y="28"/>
                  </a:cubicBezTo>
                  <a:cubicBezTo>
                    <a:pt x="20" y="29"/>
                    <a:pt x="21" y="30"/>
                    <a:pt x="21" y="30"/>
                  </a:cubicBezTo>
                  <a:cubicBezTo>
                    <a:pt x="9" y="35"/>
                    <a:pt x="0" y="47"/>
                    <a:pt x="0" y="60"/>
                  </a:cubicBezTo>
                  <a:close/>
                  <a:moveTo>
                    <a:pt x="96" y="8"/>
                  </a:moveTo>
                  <a:cubicBezTo>
                    <a:pt x="105" y="8"/>
                    <a:pt x="112" y="15"/>
                    <a:pt x="112" y="24"/>
                  </a:cubicBezTo>
                  <a:cubicBezTo>
                    <a:pt x="112" y="33"/>
                    <a:pt x="105" y="40"/>
                    <a:pt x="96" y="40"/>
                  </a:cubicBezTo>
                  <a:cubicBezTo>
                    <a:pt x="88" y="40"/>
                    <a:pt x="80" y="33"/>
                    <a:pt x="80" y="24"/>
                  </a:cubicBezTo>
                  <a:cubicBezTo>
                    <a:pt x="80" y="15"/>
                    <a:pt x="88" y="8"/>
                    <a:pt x="96" y="8"/>
                  </a:cubicBezTo>
                  <a:close/>
                  <a:moveTo>
                    <a:pt x="44" y="12"/>
                  </a:moveTo>
                  <a:cubicBezTo>
                    <a:pt x="53" y="12"/>
                    <a:pt x="60" y="19"/>
                    <a:pt x="60" y="28"/>
                  </a:cubicBezTo>
                  <a:cubicBezTo>
                    <a:pt x="60" y="37"/>
                    <a:pt x="53" y="44"/>
                    <a:pt x="44" y="44"/>
                  </a:cubicBezTo>
                  <a:cubicBezTo>
                    <a:pt x="36" y="44"/>
                    <a:pt x="28" y="37"/>
                    <a:pt x="28" y="28"/>
                  </a:cubicBezTo>
                  <a:cubicBezTo>
                    <a:pt x="28" y="19"/>
                    <a:pt x="36" y="12"/>
                    <a:pt x="44" y="12"/>
                  </a:cubicBezTo>
                  <a:close/>
                  <a:moveTo>
                    <a:pt x="23" y="38"/>
                  </a:moveTo>
                  <a:cubicBezTo>
                    <a:pt x="24" y="41"/>
                    <a:pt x="26" y="43"/>
                    <a:pt x="27" y="45"/>
                  </a:cubicBezTo>
                  <a:cubicBezTo>
                    <a:pt x="21" y="47"/>
                    <a:pt x="16" y="53"/>
                    <a:pt x="16" y="60"/>
                  </a:cubicBezTo>
                  <a:cubicBezTo>
                    <a:pt x="16" y="62"/>
                    <a:pt x="15" y="64"/>
                    <a:pt x="12" y="64"/>
                  </a:cubicBezTo>
                  <a:cubicBezTo>
                    <a:pt x="10" y="64"/>
                    <a:pt x="8" y="62"/>
                    <a:pt x="8" y="60"/>
                  </a:cubicBezTo>
                  <a:cubicBezTo>
                    <a:pt x="8" y="51"/>
                    <a:pt x="14" y="42"/>
                    <a:pt x="23" y="38"/>
                  </a:cubicBezTo>
                  <a:close/>
                  <a:moveTo>
                    <a:pt x="40" y="120"/>
                  </a:moveTo>
                  <a:cubicBezTo>
                    <a:pt x="48" y="120"/>
                    <a:pt x="48" y="120"/>
                    <a:pt x="48" y="120"/>
                  </a:cubicBezTo>
                  <a:cubicBezTo>
                    <a:pt x="48" y="128"/>
                    <a:pt x="48" y="128"/>
                    <a:pt x="48" y="128"/>
                  </a:cubicBezTo>
                  <a:cubicBezTo>
                    <a:pt x="40" y="128"/>
                    <a:pt x="40" y="128"/>
                    <a:pt x="40" y="128"/>
                  </a:cubicBezTo>
                  <a:lnTo>
                    <a:pt x="40" y="120"/>
                  </a:lnTo>
                  <a:close/>
                  <a:moveTo>
                    <a:pt x="88" y="128"/>
                  </a:moveTo>
                  <a:cubicBezTo>
                    <a:pt x="88" y="120"/>
                    <a:pt x="88" y="120"/>
                    <a:pt x="88" y="120"/>
                  </a:cubicBezTo>
                  <a:cubicBezTo>
                    <a:pt x="96" y="120"/>
                    <a:pt x="96" y="120"/>
                    <a:pt x="96" y="120"/>
                  </a:cubicBezTo>
                  <a:cubicBezTo>
                    <a:pt x="96" y="128"/>
                    <a:pt x="96" y="128"/>
                    <a:pt x="96" y="128"/>
                  </a:cubicBezTo>
                  <a:lnTo>
                    <a:pt x="88" y="12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44"/>
            <p:cNvSpPr>
              <a:spLocks noEditPoints="1"/>
            </p:cNvSpPr>
            <p:nvPr/>
          </p:nvSpPr>
          <p:spPr bwMode="auto">
            <a:xfrm>
              <a:off x="6726477" y="4376479"/>
              <a:ext cx="321524" cy="350881"/>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220"/>
            <p:cNvSpPr>
              <a:spLocks noEditPoints="1"/>
            </p:cNvSpPr>
            <p:nvPr/>
          </p:nvSpPr>
          <p:spPr bwMode="auto">
            <a:xfrm>
              <a:off x="4930495" y="4366693"/>
              <a:ext cx="264209" cy="370452"/>
            </a:xfrm>
            <a:custGeom>
              <a:avLst/>
              <a:gdLst>
                <a:gd name="T0" fmla="*/ 72 w 80"/>
                <a:gd name="T1" fmla="*/ 48 h 112"/>
                <a:gd name="T2" fmla="*/ 72 w 80"/>
                <a:gd name="T3" fmla="*/ 48 h 112"/>
                <a:gd name="T4" fmla="*/ 72 w 80"/>
                <a:gd name="T5" fmla="*/ 32 h 112"/>
                <a:gd name="T6" fmla="*/ 40 w 80"/>
                <a:gd name="T7" fmla="*/ 0 h 112"/>
                <a:gd name="T8" fmla="*/ 8 w 80"/>
                <a:gd name="T9" fmla="*/ 32 h 112"/>
                <a:gd name="T10" fmla="*/ 8 w 80"/>
                <a:gd name="T11" fmla="*/ 48 h 112"/>
                <a:gd name="T12" fmla="*/ 8 w 80"/>
                <a:gd name="T13" fmla="*/ 48 h 112"/>
                <a:gd name="T14" fmla="*/ 0 w 80"/>
                <a:gd name="T15" fmla="*/ 72 h 112"/>
                <a:gd name="T16" fmla="*/ 40 w 80"/>
                <a:gd name="T17" fmla="*/ 112 h 112"/>
                <a:gd name="T18" fmla="*/ 80 w 80"/>
                <a:gd name="T19" fmla="*/ 72 h 112"/>
                <a:gd name="T20" fmla="*/ 72 w 80"/>
                <a:gd name="T21" fmla="*/ 48 h 112"/>
                <a:gd name="T22" fmla="*/ 16 w 80"/>
                <a:gd name="T23" fmla="*/ 32 h 112"/>
                <a:gd name="T24" fmla="*/ 40 w 80"/>
                <a:gd name="T25" fmla="*/ 8 h 112"/>
                <a:gd name="T26" fmla="*/ 64 w 80"/>
                <a:gd name="T27" fmla="*/ 32 h 112"/>
                <a:gd name="T28" fmla="*/ 64 w 80"/>
                <a:gd name="T29" fmla="*/ 40 h 112"/>
                <a:gd name="T30" fmla="*/ 40 w 80"/>
                <a:gd name="T31" fmla="*/ 32 h 112"/>
                <a:gd name="T32" fmla="*/ 16 w 80"/>
                <a:gd name="T33" fmla="*/ 40 h 112"/>
                <a:gd name="T34" fmla="*/ 16 w 80"/>
                <a:gd name="T35" fmla="*/ 32 h 112"/>
                <a:gd name="T36" fmla="*/ 40 w 80"/>
                <a:gd name="T37" fmla="*/ 104 h 112"/>
                <a:gd name="T38" fmla="*/ 8 w 80"/>
                <a:gd name="T39" fmla="*/ 72 h 112"/>
                <a:gd name="T40" fmla="*/ 40 w 80"/>
                <a:gd name="T41" fmla="*/ 40 h 112"/>
                <a:gd name="T42" fmla="*/ 72 w 80"/>
                <a:gd name="T43" fmla="*/ 72 h 112"/>
                <a:gd name="T44" fmla="*/ 40 w 80"/>
                <a:gd name="T45" fmla="*/ 104 h 112"/>
                <a:gd name="T46" fmla="*/ 48 w 80"/>
                <a:gd name="T47" fmla="*/ 68 h 112"/>
                <a:gd name="T48" fmla="*/ 44 w 80"/>
                <a:gd name="T49" fmla="*/ 75 h 112"/>
                <a:gd name="T50" fmla="*/ 44 w 80"/>
                <a:gd name="T51" fmla="*/ 88 h 112"/>
                <a:gd name="T52" fmla="*/ 36 w 80"/>
                <a:gd name="T53" fmla="*/ 88 h 112"/>
                <a:gd name="T54" fmla="*/ 36 w 80"/>
                <a:gd name="T55" fmla="*/ 75 h 112"/>
                <a:gd name="T56" fmla="*/ 32 w 80"/>
                <a:gd name="T57" fmla="*/ 68 h 112"/>
                <a:gd name="T58" fmla="*/ 40 w 80"/>
                <a:gd name="T59" fmla="*/ 60 h 112"/>
                <a:gd name="T60" fmla="*/ 48 w 80"/>
                <a:gd name="T61"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 h="112">
                  <a:moveTo>
                    <a:pt x="72" y="48"/>
                  </a:moveTo>
                  <a:cubicBezTo>
                    <a:pt x="72" y="48"/>
                    <a:pt x="72" y="48"/>
                    <a:pt x="72" y="48"/>
                  </a:cubicBezTo>
                  <a:cubicBezTo>
                    <a:pt x="72" y="32"/>
                    <a:pt x="72" y="32"/>
                    <a:pt x="72" y="32"/>
                  </a:cubicBezTo>
                  <a:cubicBezTo>
                    <a:pt x="72" y="14"/>
                    <a:pt x="58" y="0"/>
                    <a:pt x="40" y="0"/>
                  </a:cubicBezTo>
                  <a:cubicBezTo>
                    <a:pt x="22" y="0"/>
                    <a:pt x="8" y="14"/>
                    <a:pt x="8" y="32"/>
                  </a:cubicBezTo>
                  <a:cubicBezTo>
                    <a:pt x="8" y="48"/>
                    <a:pt x="8" y="48"/>
                    <a:pt x="8" y="48"/>
                  </a:cubicBezTo>
                  <a:cubicBezTo>
                    <a:pt x="8" y="48"/>
                    <a:pt x="8" y="48"/>
                    <a:pt x="8" y="48"/>
                  </a:cubicBezTo>
                  <a:cubicBezTo>
                    <a:pt x="3" y="54"/>
                    <a:pt x="0" y="63"/>
                    <a:pt x="0" y="72"/>
                  </a:cubicBezTo>
                  <a:cubicBezTo>
                    <a:pt x="0" y="94"/>
                    <a:pt x="18" y="112"/>
                    <a:pt x="40" y="112"/>
                  </a:cubicBezTo>
                  <a:cubicBezTo>
                    <a:pt x="62" y="112"/>
                    <a:pt x="80" y="94"/>
                    <a:pt x="80" y="72"/>
                  </a:cubicBezTo>
                  <a:cubicBezTo>
                    <a:pt x="80" y="63"/>
                    <a:pt x="77" y="54"/>
                    <a:pt x="72" y="48"/>
                  </a:cubicBezTo>
                  <a:close/>
                  <a:moveTo>
                    <a:pt x="16" y="32"/>
                  </a:moveTo>
                  <a:cubicBezTo>
                    <a:pt x="16" y="18"/>
                    <a:pt x="27" y="8"/>
                    <a:pt x="40" y="8"/>
                  </a:cubicBezTo>
                  <a:cubicBezTo>
                    <a:pt x="53" y="8"/>
                    <a:pt x="64" y="18"/>
                    <a:pt x="64" y="32"/>
                  </a:cubicBezTo>
                  <a:cubicBezTo>
                    <a:pt x="64" y="40"/>
                    <a:pt x="64" y="40"/>
                    <a:pt x="64" y="40"/>
                  </a:cubicBezTo>
                  <a:cubicBezTo>
                    <a:pt x="57" y="35"/>
                    <a:pt x="49" y="32"/>
                    <a:pt x="40" y="32"/>
                  </a:cubicBezTo>
                  <a:cubicBezTo>
                    <a:pt x="31" y="32"/>
                    <a:pt x="23" y="35"/>
                    <a:pt x="16" y="40"/>
                  </a:cubicBezTo>
                  <a:lnTo>
                    <a:pt x="16" y="32"/>
                  </a:lnTo>
                  <a:close/>
                  <a:moveTo>
                    <a:pt x="40" y="104"/>
                  </a:moveTo>
                  <a:cubicBezTo>
                    <a:pt x="22" y="104"/>
                    <a:pt x="8" y="89"/>
                    <a:pt x="8" y="72"/>
                  </a:cubicBezTo>
                  <a:cubicBezTo>
                    <a:pt x="8" y="54"/>
                    <a:pt x="22" y="40"/>
                    <a:pt x="40" y="40"/>
                  </a:cubicBezTo>
                  <a:cubicBezTo>
                    <a:pt x="58" y="40"/>
                    <a:pt x="72" y="54"/>
                    <a:pt x="72" y="72"/>
                  </a:cubicBezTo>
                  <a:cubicBezTo>
                    <a:pt x="72" y="89"/>
                    <a:pt x="58" y="104"/>
                    <a:pt x="40" y="104"/>
                  </a:cubicBezTo>
                  <a:close/>
                  <a:moveTo>
                    <a:pt x="48" y="68"/>
                  </a:moveTo>
                  <a:cubicBezTo>
                    <a:pt x="48" y="71"/>
                    <a:pt x="46" y="73"/>
                    <a:pt x="44" y="75"/>
                  </a:cubicBezTo>
                  <a:cubicBezTo>
                    <a:pt x="44" y="88"/>
                    <a:pt x="44" y="88"/>
                    <a:pt x="44" y="88"/>
                  </a:cubicBezTo>
                  <a:cubicBezTo>
                    <a:pt x="36" y="88"/>
                    <a:pt x="36" y="88"/>
                    <a:pt x="36" y="88"/>
                  </a:cubicBezTo>
                  <a:cubicBezTo>
                    <a:pt x="36" y="75"/>
                    <a:pt x="36" y="75"/>
                    <a:pt x="36" y="75"/>
                  </a:cubicBezTo>
                  <a:cubicBezTo>
                    <a:pt x="34" y="73"/>
                    <a:pt x="32" y="71"/>
                    <a:pt x="32" y="68"/>
                  </a:cubicBezTo>
                  <a:cubicBezTo>
                    <a:pt x="32" y="63"/>
                    <a:pt x="36" y="60"/>
                    <a:pt x="40" y="60"/>
                  </a:cubicBezTo>
                  <a:cubicBezTo>
                    <a:pt x="45" y="60"/>
                    <a:pt x="48" y="63"/>
                    <a:pt x="48"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255"/>
            <p:cNvSpPr>
              <a:spLocks/>
            </p:cNvSpPr>
            <p:nvPr/>
          </p:nvSpPr>
          <p:spPr bwMode="auto">
            <a:xfrm>
              <a:off x="3930506" y="4439385"/>
              <a:ext cx="416583" cy="225067"/>
            </a:xfrm>
            <a:custGeom>
              <a:avLst/>
              <a:gdLst>
                <a:gd name="T0" fmla="*/ 284 w 298"/>
                <a:gd name="T1" fmla="*/ 0 h 161"/>
                <a:gd name="T2" fmla="*/ 149 w 298"/>
                <a:gd name="T3" fmla="*/ 135 h 161"/>
                <a:gd name="T4" fmla="*/ 14 w 298"/>
                <a:gd name="T5" fmla="*/ 0 h 161"/>
                <a:gd name="T6" fmla="*/ 0 w 298"/>
                <a:gd name="T7" fmla="*/ 12 h 161"/>
                <a:gd name="T8" fmla="*/ 149 w 298"/>
                <a:gd name="T9" fmla="*/ 161 h 161"/>
                <a:gd name="T10" fmla="*/ 298 w 298"/>
                <a:gd name="T11" fmla="*/ 12 h 161"/>
                <a:gd name="T12" fmla="*/ 284 w 298"/>
                <a:gd name="T13" fmla="*/ 0 h 161"/>
              </a:gdLst>
              <a:ahLst/>
              <a:cxnLst>
                <a:cxn ang="0">
                  <a:pos x="T0" y="T1"/>
                </a:cxn>
                <a:cxn ang="0">
                  <a:pos x="T2" y="T3"/>
                </a:cxn>
                <a:cxn ang="0">
                  <a:pos x="T4" y="T5"/>
                </a:cxn>
                <a:cxn ang="0">
                  <a:pos x="T6" y="T7"/>
                </a:cxn>
                <a:cxn ang="0">
                  <a:pos x="T8" y="T9"/>
                </a:cxn>
                <a:cxn ang="0">
                  <a:pos x="T10" y="T11"/>
                </a:cxn>
                <a:cxn ang="0">
                  <a:pos x="T12" y="T13"/>
                </a:cxn>
              </a:cxnLst>
              <a:rect l="0" t="0" r="r" b="b"/>
              <a:pathLst>
                <a:path w="298" h="161">
                  <a:moveTo>
                    <a:pt x="284" y="0"/>
                  </a:moveTo>
                  <a:lnTo>
                    <a:pt x="149" y="135"/>
                  </a:lnTo>
                  <a:lnTo>
                    <a:pt x="14" y="0"/>
                  </a:lnTo>
                  <a:lnTo>
                    <a:pt x="0" y="12"/>
                  </a:lnTo>
                  <a:lnTo>
                    <a:pt x="149" y="161"/>
                  </a:lnTo>
                  <a:lnTo>
                    <a:pt x="298" y="12"/>
                  </a:lnTo>
                  <a:lnTo>
                    <a:pt x="284"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256"/>
            <p:cNvSpPr>
              <a:spLocks noEditPoints="1"/>
            </p:cNvSpPr>
            <p:nvPr/>
          </p:nvSpPr>
          <p:spPr bwMode="auto">
            <a:xfrm>
              <a:off x="3021292" y="4392555"/>
              <a:ext cx="423573" cy="318728"/>
            </a:xfrm>
            <a:custGeom>
              <a:avLst/>
              <a:gdLst>
                <a:gd name="T0" fmla="*/ 106 w 128"/>
                <a:gd name="T1" fmla="*/ 52 h 96"/>
                <a:gd name="T2" fmla="*/ 114 w 128"/>
                <a:gd name="T3" fmla="*/ 52 h 96"/>
                <a:gd name="T4" fmla="*/ 114 w 128"/>
                <a:gd name="T5" fmla="*/ 56 h 96"/>
                <a:gd name="T6" fmla="*/ 104 w 128"/>
                <a:gd name="T7" fmla="*/ 54 h 96"/>
                <a:gd name="T8" fmla="*/ 48 w 128"/>
                <a:gd name="T9" fmla="*/ 16 h 96"/>
                <a:gd name="T10" fmla="*/ 56 w 128"/>
                <a:gd name="T11" fmla="*/ 16 h 96"/>
                <a:gd name="T12" fmla="*/ 72 w 128"/>
                <a:gd name="T13" fmla="*/ 36 h 96"/>
                <a:gd name="T14" fmla="*/ 128 w 128"/>
                <a:gd name="T15" fmla="*/ 40 h 96"/>
                <a:gd name="T16" fmla="*/ 128 w 128"/>
                <a:gd name="T17" fmla="*/ 88 h 96"/>
                <a:gd name="T18" fmla="*/ 128 w 128"/>
                <a:gd name="T19" fmla="*/ 96 h 96"/>
                <a:gd name="T20" fmla="*/ 56 w 128"/>
                <a:gd name="T21" fmla="*/ 92 h 96"/>
                <a:gd name="T22" fmla="*/ 56 w 128"/>
                <a:gd name="T23" fmla="*/ 60 h 96"/>
                <a:gd name="T24" fmla="*/ 0 w 128"/>
                <a:gd name="T25" fmla="*/ 56 h 96"/>
                <a:gd name="T26" fmla="*/ 0 w 128"/>
                <a:gd name="T27" fmla="*/ 32 h 96"/>
                <a:gd name="T28" fmla="*/ 0 w 128"/>
                <a:gd name="T29" fmla="*/ 4 h 96"/>
                <a:gd name="T30" fmla="*/ 72 w 128"/>
                <a:gd name="T31" fmla="*/ 0 h 96"/>
                <a:gd name="T32" fmla="*/ 72 w 128"/>
                <a:gd name="T33" fmla="*/ 8 h 96"/>
                <a:gd name="T34" fmla="*/ 56 w 128"/>
                <a:gd name="T35" fmla="*/ 44 h 96"/>
                <a:gd name="T36" fmla="*/ 49 w 128"/>
                <a:gd name="T37" fmla="*/ 42 h 96"/>
                <a:gd name="T38" fmla="*/ 38 w 128"/>
                <a:gd name="T39" fmla="*/ 42 h 96"/>
                <a:gd name="T40" fmla="*/ 8 w 128"/>
                <a:gd name="T41" fmla="*/ 36 h 96"/>
                <a:gd name="T42" fmla="*/ 56 w 128"/>
                <a:gd name="T43" fmla="*/ 52 h 96"/>
                <a:gd name="T44" fmla="*/ 60 w 128"/>
                <a:gd name="T45" fmla="*/ 36 h 96"/>
                <a:gd name="T46" fmla="*/ 64 w 128"/>
                <a:gd name="T47" fmla="*/ 8 h 96"/>
                <a:gd name="T48" fmla="*/ 8 w 128"/>
                <a:gd name="T49" fmla="*/ 24 h 96"/>
                <a:gd name="T50" fmla="*/ 44 w 128"/>
                <a:gd name="T51" fmla="*/ 36 h 96"/>
                <a:gd name="T52" fmla="*/ 60 w 128"/>
                <a:gd name="T53" fmla="*/ 36 h 96"/>
                <a:gd name="T54" fmla="*/ 116 w 128"/>
                <a:gd name="T55" fmla="*/ 84 h 96"/>
                <a:gd name="T56" fmla="*/ 104 w 128"/>
                <a:gd name="T57" fmla="*/ 84 h 96"/>
                <a:gd name="T58" fmla="*/ 88 w 128"/>
                <a:gd name="T59" fmla="*/ 84 h 96"/>
                <a:gd name="T60" fmla="*/ 76 w 128"/>
                <a:gd name="T61" fmla="*/ 84 h 96"/>
                <a:gd name="T62" fmla="*/ 68 w 128"/>
                <a:gd name="T63" fmla="*/ 84 h 96"/>
                <a:gd name="T64" fmla="*/ 64 w 128"/>
                <a:gd name="T65" fmla="*/ 88 h 96"/>
                <a:gd name="T66" fmla="*/ 120 w 128"/>
                <a:gd name="T67" fmla="*/ 84 h 96"/>
                <a:gd name="T68" fmla="*/ 64 w 128"/>
                <a:gd name="T69" fmla="*/ 52 h 96"/>
                <a:gd name="T70" fmla="*/ 64 w 128"/>
                <a:gd name="T71" fmla="*/ 72 h 96"/>
                <a:gd name="T72" fmla="*/ 68 w 128"/>
                <a:gd name="T73" fmla="*/ 68 h 96"/>
                <a:gd name="T74" fmla="*/ 76 w 128"/>
                <a:gd name="T75" fmla="*/ 76 h 96"/>
                <a:gd name="T76" fmla="*/ 80 w 128"/>
                <a:gd name="T77" fmla="*/ 72 h 96"/>
                <a:gd name="T78" fmla="*/ 88 w 128"/>
                <a:gd name="T79" fmla="*/ 68 h 96"/>
                <a:gd name="T80" fmla="*/ 96 w 128"/>
                <a:gd name="T81" fmla="*/ 68 h 96"/>
                <a:gd name="T82" fmla="*/ 100 w 128"/>
                <a:gd name="T83" fmla="*/ 76 h 96"/>
                <a:gd name="T84" fmla="*/ 104 w 128"/>
                <a:gd name="T85" fmla="*/ 72 h 96"/>
                <a:gd name="T86" fmla="*/ 112 w 128"/>
                <a:gd name="T87" fmla="*/ 64 h 96"/>
                <a:gd name="T88" fmla="*/ 116 w 128"/>
                <a:gd name="T89" fmla="*/ 76 h 96"/>
                <a:gd name="T90" fmla="*/ 120 w 128"/>
                <a:gd name="T91" fmla="*/ 64 h 96"/>
                <a:gd name="T92" fmla="*/ 64 w 128"/>
                <a:gd name="T93"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96">
                  <a:moveTo>
                    <a:pt x="104" y="54"/>
                  </a:moveTo>
                  <a:cubicBezTo>
                    <a:pt x="104" y="53"/>
                    <a:pt x="105" y="52"/>
                    <a:pt x="106" y="52"/>
                  </a:cubicBezTo>
                  <a:cubicBezTo>
                    <a:pt x="106" y="50"/>
                    <a:pt x="108" y="48"/>
                    <a:pt x="110" y="48"/>
                  </a:cubicBezTo>
                  <a:cubicBezTo>
                    <a:pt x="112" y="48"/>
                    <a:pt x="114" y="50"/>
                    <a:pt x="114" y="52"/>
                  </a:cubicBezTo>
                  <a:cubicBezTo>
                    <a:pt x="115" y="52"/>
                    <a:pt x="116" y="53"/>
                    <a:pt x="116" y="54"/>
                  </a:cubicBezTo>
                  <a:cubicBezTo>
                    <a:pt x="116" y="56"/>
                    <a:pt x="115" y="56"/>
                    <a:pt x="114" y="56"/>
                  </a:cubicBezTo>
                  <a:cubicBezTo>
                    <a:pt x="106" y="56"/>
                    <a:pt x="106" y="56"/>
                    <a:pt x="106" y="56"/>
                  </a:cubicBezTo>
                  <a:cubicBezTo>
                    <a:pt x="105" y="56"/>
                    <a:pt x="104" y="56"/>
                    <a:pt x="104" y="54"/>
                  </a:cubicBezTo>
                  <a:close/>
                  <a:moveTo>
                    <a:pt x="52" y="12"/>
                  </a:moveTo>
                  <a:cubicBezTo>
                    <a:pt x="50" y="12"/>
                    <a:pt x="48" y="14"/>
                    <a:pt x="48" y="16"/>
                  </a:cubicBezTo>
                  <a:cubicBezTo>
                    <a:pt x="48" y="19"/>
                    <a:pt x="50" y="20"/>
                    <a:pt x="52" y="20"/>
                  </a:cubicBezTo>
                  <a:cubicBezTo>
                    <a:pt x="54" y="20"/>
                    <a:pt x="56" y="19"/>
                    <a:pt x="56" y="16"/>
                  </a:cubicBezTo>
                  <a:cubicBezTo>
                    <a:pt x="56" y="14"/>
                    <a:pt x="54" y="12"/>
                    <a:pt x="52" y="12"/>
                  </a:cubicBezTo>
                  <a:close/>
                  <a:moveTo>
                    <a:pt x="72" y="36"/>
                  </a:moveTo>
                  <a:cubicBezTo>
                    <a:pt x="128" y="36"/>
                    <a:pt x="128" y="36"/>
                    <a:pt x="128" y="36"/>
                  </a:cubicBezTo>
                  <a:cubicBezTo>
                    <a:pt x="128" y="40"/>
                    <a:pt x="128" y="40"/>
                    <a:pt x="128" y="40"/>
                  </a:cubicBezTo>
                  <a:cubicBezTo>
                    <a:pt x="128" y="44"/>
                    <a:pt x="128" y="44"/>
                    <a:pt x="128" y="44"/>
                  </a:cubicBezTo>
                  <a:cubicBezTo>
                    <a:pt x="128" y="88"/>
                    <a:pt x="128" y="88"/>
                    <a:pt x="128" y="88"/>
                  </a:cubicBezTo>
                  <a:cubicBezTo>
                    <a:pt x="128" y="92"/>
                    <a:pt x="128" y="92"/>
                    <a:pt x="128" y="92"/>
                  </a:cubicBezTo>
                  <a:cubicBezTo>
                    <a:pt x="128" y="96"/>
                    <a:pt x="128" y="96"/>
                    <a:pt x="128" y="96"/>
                  </a:cubicBezTo>
                  <a:cubicBezTo>
                    <a:pt x="56" y="96"/>
                    <a:pt x="56" y="96"/>
                    <a:pt x="56" y="96"/>
                  </a:cubicBezTo>
                  <a:cubicBezTo>
                    <a:pt x="56" y="92"/>
                    <a:pt x="56" y="92"/>
                    <a:pt x="56" y="92"/>
                  </a:cubicBezTo>
                  <a:cubicBezTo>
                    <a:pt x="56" y="88"/>
                    <a:pt x="56" y="88"/>
                    <a:pt x="56" y="88"/>
                  </a:cubicBezTo>
                  <a:cubicBezTo>
                    <a:pt x="56" y="60"/>
                    <a:pt x="56" y="60"/>
                    <a:pt x="56" y="60"/>
                  </a:cubicBezTo>
                  <a:cubicBezTo>
                    <a:pt x="0" y="60"/>
                    <a:pt x="0" y="60"/>
                    <a:pt x="0" y="60"/>
                  </a:cubicBezTo>
                  <a:cubicBezTo>
                    <a:pt x="0" y="56"/>
                    <a:pt x="0" y="56"/>
                    <a:pt x="0" y="56"/>
                  </a:cubicBezTo>
                  <a:cubicBezTo>
                    <a:pt x="0" y="52"/>
                    <a:pt x="0" y="52"/>
                    <a:pt x="0" y="52"/>
                  </a:cubicBezTo>
                  <a:cubicBezTo>
                    <a:pt x="0" y="32"/>
                    <a:pt x="0" y="32"/>
                    <a:pt x="0" y="32"/>
                  </a:cubicBezTo>
                  <a:cubicBezTo>
                    <a:pt x="0" y="8"/>
                    <a:pt x="0" y="8"/>
                    <a:pt x="0" y="8"/>
                  </a:cubicBezTo>
                  <a:cubicBezTo>
                    <a:pt x="0" y="4"/>
                    <a:pt x="0" y="4"/>
                    <a:pt x="0" y="4"/>
                  </a:cubicBezTo>
                  <a:cubicBezTo>
                    <a:pt x="0" y="0"/>
                    <a:pt x="0" y="0"/>
                    <a:pt x="0" y="0"/>
                  </a:cubicBezTo>
                  <a:cubicBezTo>
                    <a:pt x="72" y="0"/>
                    <a:pt x="72" y="0"/>
                    <a:pt x="72" y="0"/>
                  </a:cubicBezTo>
                  <a:cubicBezTo>
                    <a:pt x="72" y="4"/>
                    <a:pt x="72" y="4"/>
                    <a:pt x="72" y="4"/>
                  </a:cubicBezTo>
                  <a:cubicBezTo>
                    <a:pt x="72" y="8"/>
                    <a:pt x="72" y="8"/>
                    <a:pt x="72" y="8"/>
                  </a:cubicBezTo>
                  <a:lnTo>
                    <a:pt x="72" y="36"/>
                  </a:lnTo>
                  <a:close/>
                  <a:moveTo>
                    <a:pt x="56" y="44"/>
                  </a:moveTo>
                  <a:cubicBezTo>
                    <a:pt x="52" y="40"/>
                    <a:pt x="52" y="40"/>
                    <a:pt x="52" y="40"/>
                  </a:cubicBezTo>
                  <a:cubicBezTo>
                    <a:pt x="49" y="42"/>
                    <a:pt x="49" y="42"/>
                    <a:pt x="49" y="42"/>
                  </a:cubicBezTo>
                  <a:cubicBezTo>
                    <a:pt x="44" y="48"/>
                    <a:pt x="44" y="48"/>
                    <a:pt x="44" y="48"/>
                  </a:cubicBezTo>
                  <a:cubicBezTo>
                    <a:pt x="38" y="42"/>
                    <a:pt x="38" y="42"/>
                    <a:pt x="38" y="42"/>
                  </a:cubicBezTo>
                  <a:cubicBezTo>
                    <a:pt x="20" y="24"/>
                    <a:pt x="20" y="24"/>
                    <a:pt x="20" y="24"/>
                  </a:cubicBezTo>
                  <a:cubicBezTo>
                    <a:pt x="8" y="36"/>
                    <a:pt x="8" y="36"/>
                    <a:pt x="8" y="36"/>
                  </a:cubicBezTo>
                  <a:cubicBezTo>
                    <a:pt x="8" y="52"/>
                    <a:pt x="8" y="52"/>
                    <a:pt x="8" y="52"/>
                  </a:cubicBezTo>
                  <a:cubicBezTo>
                    <a:pt x="56" y="52"/>
                    <a:pt x="56" y="52"/>
                    <a:pt x="56" y="52"/>
                  </a:cubicBezTo>
                  <a:cubicBezTo>
                    <a:pt x="56" y="44"/>
                    <a:pt x="56" y="44"/>
                    <a:pt x="56" y="44"/>
                  </a:cubicBezTo>
                  <a:close/>
                  <a:moveTo>
                    <a:pt x="60" y="36"/>
                  </a:moveTo>
                  <a:cubicBezTo>
                    <a:pt x="64" y="36"/>
                    <a:pt x="64" y="36"/>
                    <a:pt x="64" y="36"/>
                  </a:cubicBezTo>
                  <a:cubicBezTo>
                    <a:pt x="64" y="8"/>
                    <a:pt x="64" y="8"/>
                    <a:pt x="64" y="8"/>
                  </a:cubicBezTo>
                  <a:cubicBezTo>
                    <a:pt x="8" y="8"/>
                    <a:pt x="8" y="8"/>
                    <a:pt x="8" y="8"/>
                  </a:cubicBezTo>
                  <a:cubicBezTo>
                    <a:pt x="8" y="24"/>
                    <a:pt x="8" y="24"/>
                    <a:pt x="8" y="24"/>
                  </a:cubicBezTo>
                  <a:cubicBezTo>
                    <a:pt x="20" y="12"/>
                    <a:pt x="20" y="12"/>
                    <a:pt x="20" y="12"/>
                  </a:cubicBezTo>
                  <a:cubicBezTo>
                    <a:pt x="44" y="36"/>
                    <a:pt x="44" y="36"/>
                    <a:pt x="44" y="36"/>
                  </a:cubicBezTo>
                  <a:cubicBezTo>
                    <a:pt x="52" y="28"/>
                    <a:pt x="52" y="28"/>
                    <a:pt x="52" y="28"/>
                  </a:cubicBezTo>
                  <a:lnTo>
                    <a:pt x="60" y="36"/>
                  </a:lnTo>
                  <a:close/>
                  <a:moveTo>
                    <a:pt x="120" y="84"/>
                  </a:moveTo>
                  <a:cubicBezTo>
                    <a:pt x="116" y="84"/>
                    <a:pt x="116" y="84"/>
                    <a:pt x="116" y="84"/>
                  </a:cubicBezTo>
                  <a:cubicBezTo>
                    <a:pt x="112" y="84"/>
                    <a:pt x="112" y="84"/>
                    <a:pt x="112" y="84"/>
                  </a:cubicBezTo>
                  <a:cubicBezTo>
                    <a:pt x="104" y="84"/>
                    <a:pt x="104" y="84"/>
                    <a:pt x="104" y="84"/>
                  </a:cubicBezTo>
                  <a:cubicBezTo>
                    <a:pt x="96" y="84"/>
                    <a:pt x="96" y="84"/>
                    <a:pt x="96" y="84"/>
                  </a:cubicBezTo>
                  <a:cubicBezTo>
                    <a:pt x="88" y="84"/>
                    <a:pt x="88" y="84"/>
                    <a:pt x="88" y="84"/>
                  </a:cubicBezTo>
                  <a:cubicBezTo>
                    <a:pt x="80" y="84"/>
                    <a:pt x="80" y="84"/>
                    <a:pt x="80" y="84"/>
                  </a:cubicBezTo>
                  <a:cubicBezTo>
                    <a:pt x="76" y="84"/>
                    <a:pt x="76" y="84"/>
                    <a:pt x="76" y="84"/>
                  </a:cubicBezTo>
                  <a:cubicBezTo>
                    <a:pt x="72" y="84"/>
                    <a:pt x="72" y="84"/>
                    <a:pt x="72" y="84"/>
                  </a:cubicBezTo>
                  <a:cubicBezTo>
                    <a:pt x="68" y="84"/>
                    <a:pt x="68" y="84"/>
                    <a:pt x="68" y="84"/>
                  </a:cubicBezTo>
                  <a:cubicBezTo>
                    <a:pt x="64" y="84"/>
                    <a:pt x="64" y="84"/>
                    <a:pt x="64" y="84"/>
                  </a:cubicBezTo>
                  <a:cubicBezTo>
                    <a:pt x="64" y="88"/>
                    <a:pt x="64" y="88"/>
                    <a:pt x="64" y="88"/>
                  </a:cubicBezTo>
                  <a:cubicBezTo>
                    <a:pt x="120" y="88"/>
                    <a:pt x="120" y="88"/>
                    <a:pt x="120" y="88"/>
                  </a:cubicBezTo>
                  <a:lnTo>
                    <a:pt x="120" y="84"/>
                  </a:lnTo>
                  <a:close/>
                  <a:moveTo>
                    <a:pt x="64" y="44"/>
                  </a:moveTo>
                  <a:cubicBezTo>
                    <a:pt x="64" y="52"/>
                    <a:pt x="64" y="52"/>
                    <a:pt x="64" y="52"/>
                  </a:cubicBezTo>
                  <a:cubicBezTo>
                    <a:pt x="64" y="60"/>
                    <a:pt x="64" y="60"/>
                    <a:pt x="64" y="60"/>
                  </a:cubicBezTo>
                  <a:cubicBezTo>
                    <a:pt x="64" y="72"/>
                    <a:pt x="64" y="72"/>
                    <a:pt x="64" y="72"/>
                  </a:cubicBezTo>
                  <a:cubicBezTo>
                    <a:pt x="68" y="72"/>
                    <a:pt x="68" y="72"/>
                    <a:pt x="68" y="72"/>
                  </a:cubicBezTo>
                  <a:cubicBezTo>
                    <a:pt x="68" y="68"/>
                    <a:pt x="68" y="68"/>
                    <a:pt x="68" y="68"/>
                  </a:cubicBezTo>
                  <a:cubicBezTo>
                    <a:pt x="76" y="60"/>
                    <a:pt x="76" y="60"/>
                    <a:pt x="76" y="60"/>
                  </a:cubicBezTo>
                  <a:cubicBezTo>
                    <a:pt x="76" y="76"/>
                    <a:pt x="76" y="76"/>
                    <a:pt x="76" y="76"/>
                  </a:cubicBezTo>
                  <a:cubicBezTo>
                    <a:pt x="80" y="76"/>
                    <a:pt x="80" y="76"/>
                    <a:pt x="80" y="76"/>
                  </a:cubicBezTo>
                  <a:cubicBezTo>
                    <a:pt x="80" y="72"/>
                    <a:pt x="80" y="72"/>
                    <a:pt x="80" y="72"/>
                  </a:cubicBezTo>
                  <a:cubicBezTo>
                    <a:pt x="88" y="72"/>
                    <a:pt x="88" y="72"/>
                    <a:pt x="88" y="72"/>
                  </a:cubicBezTo>
                  <a:cubicBezTo>
                    <a:pt x="88" y="68"/>
                    <a:pt x="88" y="68"/>
                    <a:pt x="88" y="68"/>
                  </a:cubicBezTo>
                  <a:cubicBezTo>
                    <a:pt x="88" y="66"/>
                    <a:pt x="90" y="64"/>
                    <a:pt x="92" y="64"/>
                  </a:cubicBezTo>
                  <a:cubicBezTo>
                    <a:pt x="94" y="64"/>
                    <a:pt x="96" y="66"/>
                    <a:pt x="96" y="68"/>
                  </a:cubicBezTo>
                  <a:cubicBezTo>
                    <a:pt x="96" y="76"/>
                    <a:pt x="96" y="76"/>
                    <a:pt x="96" y="76"/>
                  </a:cubicBezTo>
                  <a:cubicBezTo>
                    <a:pt x="100" y="76"/>
                    <a:pt x="100" y="76"/>
                    <a:pt x="100" y="76"/>
                  </a:cubicBezTo>
                  <a:cubicBezTo>
                    <a:pt x="100" y="72"/>
                    <a:pt x="100" y="72"/>
                    <a:pt x="100" y="72"/>
                  </a:cubicBezTo>
                  <a:cubicBezTo>
                    <a:pt x="104" y="72"/>
                    <a:pt x="104" y="72"/>
                    <a:pt x="104" y="72"/>
                  </a:cubicBezTo>
                  <a:cubicBezTo>
                    <a:pt x="104" y="64"/>
                    <a:pt x="104" y="64"/>
                    <a:pt x="104" y="64"/>
                  </a:cubicBezTo>
                  <a:cubicBezTo>
                    <a:pt x="112" y="64"/>
                    <a:pt x="112" y="64"/>
                    <a:pt x="112" y="64"/>
                  </a:cubicBezTo>
                  <a:cubicBezTo>
                    <a:pt x="112" y="76"/>
                    <a:pt x="112" y="76"/>
                    <a:pt x="112" y="76"/>
                  </a:cubicBezTo>
                  <a:cubicBezTo>
                    <a:pt x="116" y="76"/>
                    <a:pt x="116" y="76"/>
                    <a:pt x="116" y="76"/>
                  </a:cubicBezTo>
                  <a:cubicBezTo>
                    <a:pt x="116" y="68"/>
                    <a:pt x="116" y="68"/>
                    <a:pt x="116" y="68"/>
                  </a:cubicBezTo>
                  <a:cubicBezTo>
                    <a:pt x="120" y="64"/>
                    <a:pt x="120" y="64"/>
                    <a:pt x="120" y="64"/>
                  </a:cubicBezTo>
                  <a:cubicBezTo>
                    <a:pt x="120" y="44"/>
                    <a:pt x="120" y="44"/>
                    <a:pt x="120" y="44"/>
                  </a:cubicBezTo>
                  <a:lnTo>
                    <a:pt x="64" y="4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268"/>
            <p:cNvSpPr>
              <a:spLocks noEditPoints="1"/>
            </p:cNvSpPr>
            <p:nvPr/>
          </p:nvSpPr>
          <p:spPr bwMode="auto">
            <a:xfrm>
              <a:off x="2132636" y="4360403"/>
              <a:ext cx="370452" cy="383033"/>
            </a:xfrm>
            <a:custGeom>
              <a:avLst/>
              <a:gdLst>
                <a:gd name="T0" fmla="*/ 40 w 112"/>
                <a:gd name="T1" fmla="*/ 68 h 116"/>
                <a:gd name="T2" fmla="*/ 48 w 112"/>
                <a:gd name="T3" fmla="*/ 60 h 116"/>
                <a:gd name="T4" fmla="*/ 56 w 112"/>
                <a:gd name="T5" fmla="*/ 68 h 116"/>
                <a:gd name="T6" fmla="*/ 48 w 112"/>
                <a:gd name="T7" fmla="*/ 76 h 116"/>
                <a:gd name="T8" fmla="*/ 40 w 112"/>
                <a:gd name="T9" fmla="*/ 68 h 116"/>
                <a:gd name="T10" fmla="*/ 48 w 112"/>
                <a:gd name="T11" fmla="*/ 36 h 116"/>
                <a:gd name="T12" fmla="*/ 56 w 112"/>
                <a:gd name="T13" fmla="*/ 28 h 116"/>
                <a:gd name="T14" fmla="*/ 48 w 112"/>
                <a:gd name="T15" fmla="*/ 20 h 116"/>
                <a:gd name="T16" fmla="*/ 40 w 112"/>
                <a:gd name="T17" fmla="*/ 28 h 116"/>
                <a:gd name="T18" fmla="*/ 48 w 112"/>
                <a:gd name="T19" fmla="*/ 36 h 116"/>
                <a:gd name="T20" fmla="*/ 68 w 112"/>
                <a:gd name="T21" fmla="*/ 56 h 116"/>
                <a:gd name="T22" fmla="*/ 76 w 112"/>
                <a:gd name="T23" fmla="*/ 48 h 116"/>
                <a:gd name="T24" fmla="*/ 68 w 112"/>
                <a:gd name="T25" fmla="*/ 40 h 116"/>
                <a:gd name="T26" fmla="*/ 60 w 112"/>
                <a:gd name="T27" fmla="*/ 48 h 116"/>
                <a:gd name="T28" fmla="*/ 68 w 112"/>
                <a:gd name="T29" fmla="*/ 56 h 116"/>
                <a:gd name="T30" fmla="*/ 28 w 112"/>
                <a:gd name="T31" fmla="*/ 56 h 116"/>
                <a:gd name="T32" fmla="*/ 36 w 112"/>
                <a:gd name="T33" fmla="*/ 48 h 116"/>
                <a:gd name="T34" fmla="*/ 28 w 112"/>
                <a:gd name="T35" fmla="*/ 40 h 116"/>
                <a:gd name="T36" fmla="*/ 20 w 112"/>
                <a:gd name="T37" fmla="*/ 48 h 116"/>
                <a:gd name="T38" fmla="*/ 28 w 112"/>
                <a:gd name="T39" fmla="*/ 56 h 116"/>
                <a:gd name="T40" fmla="*/ 96 w 112"/>
                <a:gd name="T41" fmla="*/ 48 h 116"/>
                <a:gd name="T42" fmla="*/ 96 w 112"/>
                <a:gd name="T43" fmla="*/ 74 h 116"/>
                <a:gd name="T44" fmla="*/ 112 w 112"/>
                <a:gd name="T45" fmla="*/ 72 h 116"/>
                <a:gd name="T46" fmla="*/ 112 w 112"/>
                <a:gd name="T47" fmla="*/ 76 h 116"/>
                <a:gd name="T48" fmla="*/ 112 w 112"/>
                <a:gd name="T49" fmla="*/ 80 h 116"/>
                <a:gd name="T50" fmla="*/ 112 w 112"/>
                <a:gd name="T51" fmla="*/ 92 h 116"/>
                <a:gd name="T52" fmla="*/ 112 w 112"/>
                <a:gd name="T53" fmla="*/ 96 h 116"/>
                <a:gd name="T54" fmla="*/ 112 w 112"/>
                <a:gd name="T55" fmla="*/ 100 h 116"/>
                <a:gd name="T56" fmla="*/ 83 w 112"/>
                <a:gd name="T57" fmla="*/ 108 h 116"/>
                <a:gd name="T58" fmla="*/ 48 w 112"/>
                <a:gd name="T59" fmla="*/ 116 h 116"/>
                <a:gd name="T60" fmla="*/ 0 w 112"/>
                <a:gd name="T61" fmla="*/ 68 h 116"/>
                <a:gd name="T62" fmla="*/ 0 w 112"/>
                <a:gd name="T63" fmla="*/ 44 h 116"/>
                <a:gd name="T64" fmla="*/ 1 w 112"/>
                <a:gd name="T65" fmla="*/ 44 h 116"/>
                <a:gd name="T66" fmla="*/ 48 w 112"/>
                <a:gd name="T67" fmla="*/ 0 h 116"/>
                <a:gd name="T68" fmla="*/ 96 w 112"/>
                <a:gd name="T69" fmla="*/ 48 h 116"/>
                <a:gd name="T70" fmla="*/ 8 w 112"/>
                <a:gd name="T71" fmla="*/ 48 h 116"/>
                <a:gd name="T72" fmla="*/ 48 w 112"/>
                <a:gd name="T73" fmla="*/ 88 h 116"/>
                <a:gd name="T74" fmla="*/ 87 w 112"/>
                <a:gd name="T75" fmla="*/ 58 h 116"/>
                <a:gd name="T76" fmla="*/ 88 w 112"/>
                <a:gd name="T77" fmla="*/ 48 h 116"/>
                <a:gd name="T78" fmla="*/ 48 w 112"/>
                <a:gd name="T79" fmla="*/ 8 h 116"/>
                <a:gd name="T80" fmla="*/ 8 w 112"/>
                <a:gd name="T81" fmla="*/ 48 h 116"/>
                <a:gd name="T82" fmla="*/ 83 w 112"/>
                <a:gd name="T83" fmla="*/ 88 h 116"/>
                <a:gd name="T84" fmla="*/ 48 w 112"/>
                <a:gd name="T85" fmla="*/ 96 h 116"/>
                <a:gd name="T86" fmla="*/ 9 w 112"/>
                <a:gd name="T87" fmla="*/ 76 h 116"/>
                <a:gd name="T88" fmla="*/ 48 w 112"/>
                <a:gd name="T89" fmla="*/ 108 h 116"/>
                <a:gd name="T90" fmla="*/ 78 w 112"/>
                <a:gd name="T91" fmla="*/ 101 h 116"/>
                <a:gd name="T92" fmla="*/ 104 w 112"/>
                <a:gd name="T93" fmla="*/ 93 h 116"/>
                <a:gd name="T94" fmla="*/ 104 w 112"/>
                <a:gd name="T95" fmla="*/ 81 h 116"/>
                <a:gd name="T96" fmla="*/ 83 w 112"/>
                <a:gd name="T97" fmla="*/ 8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2" h="116">
                  <a:moveTo>
                    <a:pt x="40" y="68"/>
                  </a:moveTo>
                  <a:cubicBezTo>
                    <a:pt x="40" y="64"/>
                    <a:pt x="44" y="60"/>
                    <a:pt x="48" y="60"/>
                  </a:cubicBezTo>
                  <a:cubicBezTo>
                    <a:pt x="53" y="60"/>
                    <a:pt x="56" y="64"/>
                    <a:pt x="56" y="68"/>
                  </a:cubicBezTo>
                  <a:cubicBezTo>
                    <a:pt x="56" y="73"/>
                    <a:pt x="53" y="76"/>
                    <a:pt x="48" y="76"/>
                  </a:cubicBezTo>
                  <a:cubicBezTo>
                    <a:pt x="44" y="76"/>
                    <a:pt x="40" y="73"/>
                    <a:pt x="40" y="68"/>
                  </a:cubicBezTo>
                  <a:close/>
                  <a:moveTo>
                    <a:pt x="48" y="36"/>
                  </a:moveTo>
                  <a:cubicBezTo>
                    <a:pt x="53" y="36"/>
                    <a:pt x="56" y="33"/>
                    <a:pt x="56" y="28"/>
                  </a:cubicBezTo>
                  <a:cubicBezTo>
                    <a:pt x="56" y="24"/>
                    <a:pt x="53" y="20"/>
                    <a:pt x="48" y="20"/>
                  </a:cubicBezTo>
                  <a:cubicBezTo>
                    <a:pt x="44" y="20"/>
                    <a:pt x="40" y="24"/>
                    <a:pt x="40" y="28"/>
                  </a:cubicBezTo>
                  <a:cubicBezTo>
                    <a:pt x="40" y="33"/>
                    <a:pt x="44" y="36"/>
                    <a:pt x="48" y="36"/>
                  </a:cubicBezTo>
                  <a:close/>
                  <a:moveTo>
                    <a:pt x="68" y="56"/>
                  </a:moveTo>
                  <a:cubicBezTo>
                    <a:pt x="73" y="56"/>
                    <a:pt x="76" y="53"/>
                    <a:pt x="76" y="48"/>
                  </a:cubicBezTo>
                  <a:cubicBezTo>
                    <a:pt x="76" y="44"/>
                    <a:pt x="73" y="40"/>
                    <a:pt x="68" y="40"/>
                  </a:cubicBezTo>
                  <a:cubicBezTo>
                    <a:pt x="64" y="40"/>
                    <a:pt x="60" y="44"/>
                    <a:pt x="60" y="48"/>
                  </a:cubicBezTo>
                  <a:cubicBezTo>
                    <a:pt x="60" y="53"/>
                    <a:pt x="64" y="56"/>
                    <a:pt x="68" y="56"/>
                  </a:cubicBezTo>
                  <a:close/>
                  <a:moveTo>
                    <a:pt x="28" y="56"/>
                  </a:moveTo>
                  <a:cubicBezTo>
                    <a:pt x="33" y="56"/>
                    <a:pt x="36" y="53"/>
                    <a:pt x="36" y="48"/>
                  </a:cubicBezTo>
                  <a:cubicBezTo>
                    <a:pt x="36" y="44"/>
                    <a:pt x="33" y="40"/>
                    <a:pt x="28" y="40"/>
                  </a:cubicBezTo>
                  <a:cubicBezTo>
                    <a:pt x="24" y="40"/>
                    <a:pt x="20" y="44"/>
                    <a:pt x="20" y="48"/>
                  </a:cubicBezTo>
                  <a:cubicBezTo>
                    <a:pt x="20" y="53"/>
                    <a:pt x="24" y="56"/>
                    <a:pt x="28" y="56"/>
                  </a:cubicBezTo>
                  <a:close/>
                  <a:moveTo>
                    <a:pt x="96" y="48"/>
                  </a:moveTo>
                  <a:cubicBezTo>
                    <a:pt x="96" y="74"/>
                    <a:pt x="96" y="74"/>
                    <a:pt x="96" y="74"/>
                  </a:cubicBezTo>
                  <a:cubicBezTo>
                    <a:pt x="102" y="73"/>
                    <a:pt x="107" y="72"/>
                    <a:pt x="112" y="72"/>
                  </a:cubicBezTo>
                  <a:cubicBezTo>
                    <a:pt x="112" y="76"/>
                    <a:pt x="112" y="76"/>
                    <a:pt x="112" y="76"/>
                  </a:cubicBezTo>
                  <a:cubicBezTo>
                    <a:pt x="112" y="80"/>
                    <a:pt x="112" y="80"/>
                    <a:pt x="112" y="80"/>
                  </a:cubicBezTo>
                  <a:cubicBezTo>
                    <a:pt x="112" y="92"/>
                    <a:pt x="112" y="92"/>
                    <a:pt x="112" y="92"/>
                  </a:cubicBezTo>
                  <a:cubicBezTo>
                    <a:pt x="112" y="96"/>
                    <a:pt x="112" y="96"/>
                    <a:pt x="112" y="96"/>
                  </a:cubicBezTo>
                  <a:cubicBezTo>
                    <a:pt x="112" y="100"/>
                    <a:pt x="112" y="100"/>
                    <a:pt x="112" y="100"/>
                  </a:cubicBezTo>
                  <a:cubicBezTo>
                    <a:pt x="101" y="100"/>
                    <a:pt x="90" y="103"/>
                    <a:pt x="83" y="108"/>
                  </a:cubicBezTo>
                  <a:cubicBezTo>
                    <a:pt x="73" y="113"/>
                    <a:pt x="61" y="116"/>
                    <a:pt x="48" y="116"/>
                  </a:cubicBezTo>
                  <a:cubicBezTo>
                    <a:pt x="22" y="116"/>
                    <a:pt x="0" y="95"/>
                    <a:pt x="0" y="68"/>
                  </a:cubicBezTo>
                  <a:cubicBezTo>
                    <a:pt x="0" y="44"/>
                    <a:pt x="0" y="44"/>
                    <a:pt x="0" y="44"/>
                  </a:cubicBezTo>
                  <a:cubicBezTo>
                    <a:pt x="1" y="44"/>
                    <a:pt x="1" y="44"/>
                    <a:pt x="1" y="44"/>
                  </a:cubicBezTo>
                  <a:cubicBezTo>
                    <a:pt x="3" y="20"/>
                    <a:pt x="23" y="0"/>
                    <a:pt x="48" y="0"/>
                  </a:cubicBezTo>
                  <a:cubicBezTo>
                    <a:pt x="75" y="0"/>
                    <a:pt x="96" y="22"/>
                    <a:pt x="96" y="48"/>
                  </a:cubicBezTo>
                  <a:close/>
                  <a:moveTo>
                    <a:pt x="8" y="48"/>
                  </a:moveTo>
                  <a:cubicBezTo>
                    <a:pt x="8" y="70"/>
                    <a:pt x="26" y="88"/>
                    <a:pt x="48" y="88"/>
                  </a:cubicBezTo>
                  <a:cubicBezTo>
                    <a:pt x="67" y="88"/>
                    <a:pt x="83" y="75"/>
                    <a:pt x="87" y="58"/>
                  </a:cubicBezTo>
                  <a:cubicBezTo>
                    <a:pt x="88" y="48"/>
                    <a:pt x="88" y="48"/>
                    <a:pt x="88" y="48"/>
                  </a:cubicBezTo>
                  <a:cubicBezTo>
                    <a:pt x="88" y="26"/>
                    <a:pt x="71" y="8"/>
                    <a:pt x="48" y="8"/>
                  </a:cubicBezTo>
                  <a:cubicBezTo>
                    <a:pt x="26" y="8"/>
                    <a:pt x="8" y="26"/>
                    <a:pt x="8" y="48"/>
                  </a:cubicBezTo>
                  <a:close/>
                  <a:moveTo>
                    <a:pt x="83" y="88"/>
                  </a:moveTo>
                  <a:cubicBezTo>
                    <a:pt x="73" y="93"/>
                    <a:pt x="61" y="96"/>
                    <a:pt x="48" y="96"/>
                  </a:cubicBezTo>
                  <a:cubicBezTo>
                    <a:pt x="32" y="96"/>
                    <a:pt x="18" y="88"/>
                    <a:pt x="9" y="76"/>
                  </a:cubicBezTo>
                  <a:cubicBezTo>
                    <a:pt x="13" y="94"/>
                    <a:pt x="29" y="108"/>
                    <a:pt x="48" y="108"/>
                  </a:cubicBezTo>
                  <a:cubicBezTo>
                    <a:pt x="60" y="108"/>
                    <a:pt x="70" y="106"/>
                    <a:pt x="78" y="101"/>
                  </a:cubicBezTo>
                  <a:cubicBezTo>
                    <a:pt x="86" y="97"/>
                    <a:pt x="95" y="94"/>
                    <a:pt x="104" y="93"/>
                  </a:cubicBezTo>
                  <a:cubicBezTo>
                    <a:pt x="104" y="81"/>
                    <a:pt x="104" y="81"/>
                    <a:pt x="104" y="81"/>
                  </a:cubicBezTo>
                  <a:cubicBezTo>
                    <a:pt x="96" y="82"/>
                    <a:pt x="89" y="84"/>
                    <a:pt x="83" y="8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1" name="Freeform 290"/>
            <p:cNvSpPr>
              <a:spLocks noEditPoints="1"/>
            </p:cNvSpPr>
            <p:nvPr/>
          </p:nvSpPr>
          <p:spPr bwMode="auto">
            <a:xfrm>
              <a:off x="1285070" y="4372869"/>
              <a:ext cx="368757" cy="358099"/>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230"/>
            <p:cNvSpPr>
              <a:spLocks noEditPoints="1"/>
            </p:cNvSpPr>
            <p:nvPr/>
          </p:nvSpPr>
          <p:spPr bwMode="auto">
            <a:xfrm>
              <a:off x="443490" y="5565035"/>
              <a:ext cx="353677" cy="264209"/>
            </a:xfrm>
            <a:custGeom>
              <a:avLst/>
              <a:gdLst>
                <a:gd name="T0" fmla="*/ 253 w 253"/>
                <a:gd name="T1" fmla="*/ 95 h 189"/>
                <a:gd name="T2" fmla="*/ 123 w 253"/>
                <a:gd name="T3" fmla="*/ 0 h 189"/>
                <a:gd name="T4" fmla="*/ 123 w 253"/>
                <a:gd name="T5" fmla="*/ 90 h 189"/>
                <a:gd name="T6" fmla="*/ 0 w 253"/>
                <a:gd name="T7" fmla="*/ 0 h 189"/>
                <a:gd name="T8" fmla="*/ 0 w 253"/>
                <a:gd name="T9" fmla="*/ 189 h 189"/>
                <a:gd name="T10" fmla="*/ 123 w 253"/>
                <a:gd name="T11" fmla="*/ 99 h 189"/>
                <a:gd name="T12" fmla="*/ 123 w 253"/>
                <a:gd name="T13" fmla="*/ 189 h 189"/>
                <a:gd name="T14" fmla="*/ 253 w 253"/>
                <a:gd name="T15" fmla="*/ 95 h 189"/>
                <a:gd name="T16" fmla="*/ 142 w 253"/>
                <a:gd name="T17" fmla="*/ 36 h 189"/>
                <a:gd name="T18" fmla="*/ 220 w 253"/>
                <a:gd name="T19" fmla="*/ 95 h 189"/>
                <a:gd name="T20" fmla="*/ 142 w 253"/>
                <a:gd name="T21" fmla="*/ 152 h 189"/>
                <a:gd name="T22" fmla="*/ 142 w 253"/>
                <a:gd name="T23" fmla="*/ 36 h 189"/>
                <a:gd name="T24" fmla="*/ 19 w 253"/>
                <a:gd name="T25" fmla="*/ 152 h 189"/>
                <a:gd name="T26" fmla="*/ 19 w 253"/>
                <a:gd name="T27" fmla="*/ 36 h 189"/>
                <a:gd name="T28" fmla="*/ 97 w 253"/>
                <a:gd name="T29" fmla="*/ 95 h 189"/>
                <a:gd name="T30" fmla="*/ 19 w 253"/>
                <a:gd name="T31" fmla="*/ 15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3" h="189">
                  <a:moveTo>
                    <a:pt x="253" y="95"/>
                  </a:moveTo>
                  <a:lnTo>
                    <a:pt x="123" y="0"/>
                  </a:lnTo>
                  <a:lnTo>
                    <a:pt x="123" y="90"/>
                  </a:lnTo>
                  <a:lnTo>
                    <a:pt x="0" y="0"/>
                  </a:lnTo>
                  <a:lnTo>
                    <a:pt x="0" y="189"/>
                  </a:lnTo>
                  <a:lnTo>
                    <a:pt x="123" y="99"/>
                  </a:lnTo>
                  <a:lnTo>
                    <a:pt x="123" y="189"/>
                  </a:lnTo>
                  <a:lnTo>
                    <a:pt x="253" y="95"/>
                  </a:lnTo>
                  <a:close/>
                  <a:moveTo>
                    <a:pt x="142" y="36"/>
                  </a:moveTo>
                  <a:lnTo>
                    <a:pt x="220" y="95"/>
                  </a:lnTo>
                  <a:lnTo>
                    <a:pt x="142" y="152"/>
                  </a:lnTo>
                  <a:lnTo>
                    <a:pt x="142" y="36"/>
                  </a:lnTo>
                  <a:close/>
                  <a:moveTo>
                    <a:pt x="19" y="152"/>
                  </a:moveTo>
                  <a:lnTo>
                    <a:pt x="19" y="36"/>
                  </a:lnTo>
                  <a:lnTo>
                    <a:pt x="97" y="95"/>
                  </a:lnTo>
                  <a:lnTo>
                    <a:pt x="19" y="15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233"/>
            <p:cNvSpPr>
              <a:spLocks noEditPoints="1"/>
            </p:cNvSpPr>
            <p:nvPr/>
          </p:nvSpPr>
          <p:spPr bwMode="auto">
            <a:xfrm>
              <a:off x="3034573" y="5565035"/>
              <a:ext cx="397012" cy="264209"/>
            </a:xfrm>
            <a:custGeom>
              <a:avLst/>
              <a:gdLst>
                <a:gd name="T0" fmla="*/ 24 w 284"/>
                <a:gd name="T1" fmla="*/ 95 h 189"/>
                <a:gd name="T2" fmla="*/ 151 w 284"/>
                <a:gd name="T3" fmla="*/ 189 h 189"/>
                <a:gd name="T4" fmla="*/ 151 w 284"/>
                <a:gd name="T5" fmla="*/ 0 h 189"/>
                <a:gd name="T6" fmla="*/ 24 w 284"/>
                <a:gd name="T7" fmla="*/ 95 h 189"/>
                <a:gd name="T8" fmla="*/ 133 w 284"/>
                <a:gd name="T9" fmla="*/ 152 h 189"/>
                <a:gd name="T10" fmla="*/ 54 w 284"/>
                <a:gd name="T11" fmla="*/ 95 h 189"/>
                <a:gd name="T12" fmla="*/ 133 w 284"/>
                <a:gd name="T13" fmla="*/ 38 h 189"/>
                <a:gd name="T14" fmla="*/ 133 w 284"/>
                <a:gd name="T15" fmla="*/ 152 h 189"/>
                <a:gd name="T16" fmla="*/ 156 w 284"/>
                <a:gd name="T17" fmla="*/ 95 h 189"/>
                <a:gd name="T18" fmla="*/ 284 w 284"/>
                <a:gd name="T19" fmla="*/ 189 h 189"/>
                <a:gd name="T20" fmla="*/ 284 w 284"/>
                <a:gd name="T21" fmla="*/ 0 h 189"/>
                <a:gd name="T22" fmla="*/ 156 w 284"/>
                <a:gd name="T23" fmla="*/ 95 h 189"/>
                <a:gd name="T24" fmla="*/ 265 w 284"/>
                <a:gd name="T25" fmla="*/ 152 h 189"/>
                <a:gd name="T26" fmla="*/ 187 w 284"/>
                <a:gd name="T27" fmla="*/ 95 h 189"/>
                <a:gd name="T28" fmla="*/ 265 w 284"/>
                <a:gd name="T29" fmla="*/ 38 h 189"/>
                <a:gd name="T30" fmla="*/ 265 w 284"/>
                <a:gd name="T31" fmla="*/ 152 h 189"/>
                <a:gd name="T32" fmla="*/ 19 w 284"/>
                <a:gd name="T33" fmla="*/ 10 h 189"/>
                <a:gd name="T34" fmla="*/ 19 w 284"/>
                <a:gd name="T35" fmla="*/ 180 h 189"/>
                <a:gd name="T36" fmla="*/ 0 w 284"/>
                <a:gd name="T37" fmla="*/ 180 h 189"/>
                <a:gd name="T38" fmla="*/ 0 w 284"/>
                <a:gd name="T39" fmla="*/ 10 h 189"/>
                <a:gd name="T40" fmla="*/ 19 w 284"/>
                <a:gd name="T41" fmla="*/ 1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189">
                  <a:moveTo>
                    <a:pt x="24" y="95"/>
                  </a:moveTo>
                  <a:lnTo>
                    <a:pt x="151" y="189"/>
                  </a:lnTo>
                  <a:lnTo>
                    <a:pt x="151" y="0"/>
                  </a:lnTo>
                  <a:lnTo>
                    <a:pt x="24" y="95"/>
                  </a:lnTo>
                  <a:close/>
                  <a:moveTo>
                    <a:pt x="133" y="152"/>
                  </a:moveTo>
                  <a:lnTo>
                    <a:pt x="54" y="95"/>
                  </a:lnTo>
                  <a:lnTo>
                    <a:pt x="133" y="38"/>
                  </a:lnTo>
                  <a:lnTo>
                    <a:pt x="133" y="152"/>
                  </a:lnTo>
                  <a:close/>
                  <a:moveTo>
                    <a:pt x="156" y="95"/>
                  </a:moveTo>
                  <a:lnTo>
                    <a:pt x="284" y="189"/>
                  </a:lnTo>
                  <a:lnTo>
                    <a:pt x="284" y="0"/>
                  </a:lnTo>
                  <a:lnTo>
                    <a:pt x="156" y="95"/>
                  </a:lnTo>
                  <a:close/>
                  <a:moveTo>
                    <a:pt x="265" y="152"/>
                  </a:moveTo>
                  <a:lnTo>
                    <a:pt x="187" y="95"/>
                  </a:lnTo>
                  <a:lnTo>
                    <a:pt x="265" y="38"/>
                  </a:lnTo>
                  <a:lnTo>
                    <a:pt x="265" y="152"/>
                  </a:lnTo>
                  <a:close/>
                  <a:moveTo>
                    <a:pt x="19" y="10"/>
                  </a:moveTo>
                  <a:lnTo>
                    <a:pt x="19" y="180"/>
                  </a:lnTo>
                  <a:lnTo>
                    <a:pt x="0" y="180"/>
                  </a:lnTo>
                  <a:lnTo>
                    <a:pt x="0" y="10"/>
                  </a:lnTo>
                  <a:lnTo>
                    <a:pt x="19" y="1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238"/>
            <p:cNvSpPr>
              <a:spLocks noEditPoints="1"/>
            </p:cNvSpPr>
            <p:nvPr/>
          </p:nvSpPr>
          <p:spPr bwMode="auto">
            <a:xfrm>
              <a:off x="2119356" y="5565035"/>
              <a:ext cx="397012" cy="264209"/>
            </a:xfrm>
            <a:custGeom>
              <a:avLst/>
              <a:gdLst>
                <a:gd name="T0" fmla="*/ 133 w 284"/>
                <a:gd name="T1" fmla="*/ 189 h 189"/>
                <a:gd name="T2" fmla="*/ 263 w 284"/>
                <a:gd name="T3" fmla="*/ 95 h 189"/>
                <a:gd name="T4" fmla="*/ 133 w 284"/>
                <a:gd name="T5" fmla="*/ 0 h 189"/>
                <a:gd name="T6" fmla="*/ 133 w 284"/>
                <a:gd name="T7" fmla="*/ 189 h 189"/>
                <a:gd name="T8" fmla="*/ 152 w 284"/>
                <a:gd name="T9" fmla="*/ 38 h 189"/>
                <a:gd name="T10" fmla="*/ 230 w 284"/>
                <a:gd name="T11" fmla="*/ 95 h 189"/>
                <a:gd name="T12" fmla="*/ 152 w 284"/>
                <a:gd name="T13" fmla="*/ 152 h 189"/>
                <a:gd name="T14" fmla="*/ 152 w 284"/>
                <a:gd name="T15" fmla="*/ 38 h 189"/>
                <a:gd name="T16" fmla="*/ 0 w 284"/>
                <a:gd name="T17" fmla="*/ 189 h 189"/>
                <a:gd name="T18" fmla="*/ 130 w 284"/>
                <a:gd name="T19" fmla="*/ 95 h 189"/>
                <a:gd name="T20" fmla="*/ 0 w 284"/>
                <a:gd name="T21" fmla="*/ 0 h 189"/>
                <a:gd name="T22" fmla="*/ 0 w 284"/>
                <a:gd name="T23" fmla="*/ 189 h 189"/>
                <a:gd name="T24" fmla="*/ 19 w 284"/>
                <a:gd name="T25" fmla="*/ 38 h 189"/>
                <a:gd name="T26" fmla="*/ 97 w 284"/>
                <a:gd name="T27" fmla="*/ 95 h 189"/>
                <a:gd name="T28" fmla="*/ 19 w 284"/>
                <a:gd name="T29" fmla="*/ 152 h 189"/>
                <a:gd name="T30" fmla="*/ 19 w 284"/>
                <a:gd name="T31" fmla="*/ 38 h 189"/>
                <a:gd name="T32" fmla="*/ 284 w 284"/>
                <a:gd name="T33" fmla="*/ 10 h 189"/>
                <a:gd name="T34" fmla="*/ 284 w 284"/>
                <a:gd name="T35" fmla="*/ 180 h 189"/>
                <a:gd name="T36" fmla="*/ 265 w 284"/>
                <a:gd name="T37" fmla="*/ 180 h 189"/>
                <a:gd name="T38" fmla="*/ 265 w 284"/>
                <a:gd name="T39" fmla="*/ 10 h 189"/>
                <a:gd name="T40" fmla="*/ 284 w 284"/>
                <a:gd name="T41" fmla="*/ 1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189">
                  <a:moveTo>
                    <a:pt x="133" y="189"/>
                  </a:moveTo>
                  <a:lnTo>
                    <a:pt x="263" y="95"/>
                  </a:lnTo>
                  <a:lnTo>
                    <a:pt x="133" y="0"/>
                  </a:lnTo>
                  <a:lnTo>
                    <a:pt x="133" y="189"/>
                  </a:lnTo>
                  <a:close/>
                  <a:moveTo>
                    <a:pt x="152" y="38"/>
                  </a:moveTo>
                  <a:lnTo>
                    <a:pt x="230" y="95"/>
                  </a:lnTo>
                  <a:lnTo>
                    <a:pt x="152" y="152"/>
                  </a:lnTo>
                  <a:lnTo>
                    <a:pt x="152" y="38"/>
                  </a:lnTo>
                  <a:close/>
                  <a:moveTo>
                    <a:pt x="0" y="189"/>
                  </a:moveTo>
                  <a:lnTo>
                    <a:pt x="130" y="95"/>
                  </a:lnTo>
                  <a:lnTo>
                    <a:pt x="0" y="0"/>
                  </a:lnTo>
                  <a:lnTo>
                    <a:pt x="0" y="189"/>
                  </a:lnTo>
                  <a:close/>
                  <a:moveTo>
                    <a:pt x="19" y="38"/>
                  </a:moveTo>
                  <a:lnTo>
                    <a:pt x="97" y="95"/>
                  </a:lnTo>
                  <a:lnTo>
                    <a:pt x="19" y="152"/>
                  </a:lnTo>
                  <a:lnTo>
                    <a:pt x="19" y="38"/>
                  </a:lnTo>
                  <a:close/>
                  <a:moveTo>
                    <a:pt x="284" y="10"/>
                  </a:moveTo>
                  <a:lnTo>
                    <a:pt x="284" y="180"/>
                  </a:lnTo>
                  <a:lnTo>
                    <a:pt x="265" y="180"/>
                  </a:lnTo>
                  <a:lnTo>
                    <a:pt x="265" y="10"/>
                  </a:lnTo>
                  <a:lnTo>
                    <a:pt x="284" y="1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244"/>
            <p:cNvSpPr>
              <a:spLocks noEditPoints="1"/>
            </p:cNvSpPr>
            <p:nvPr/>
          </p:nvSpPr>
          <p:spPr bwMode="auto">
            <a:xfrm>
              <a:off x="4930495" y="5553154"/>
              <a:ext cx="264209" cy="287973"/>
            </a:xfrm>
            <a:custGeom>
              <a:avLst/>
              <a:gdLst>
                <a:gd name="T0" fmla="*/ 30 w 189"/>
                <a:gd name="T1" fmla="*/ 104 h 206"/>
                <a:gd name="T2" fmla="*/ 189 w 189"/>
                <a:gd name="T3" fmla="*/ 206 h 206"/>
                <a:gd name="T4" fmla="*/ 189 w 189"/>
                <a:gd name="T5" fmla="*/ 0 h 206"/>
                <a:gd name="T6" fmla="*/ 30 w 189"/>
                <a:gd name="T7" fmla="*/ 104 h 206"/>
                <a:gd name="T8" fmla="*/ 170 w 189"/>
                <a:gd name="T9" fmla="*/ 170 h 206"/>
                <a:gd name="T10" fmla="*/ 66 w 189"/>
                <a:gd name="T11" fmla="*/ 104 h 206"/>
                <a:gd name="T12" fmla="*/ 170 w 189"/>
                <a:gd name="T13" fmla="*/ 35 h 206"/>
                <a:gd name="T14" fmla="*/ 170 w 189"/>
                <a:gd name="T15" fmla="*/ 170 h 206"/>
                <a:gd name="T16" fmla="*/ 19 w 189"/>
                <a:gd name="T17" fmla="*/ 9 h 206"/>
                <a:gd name="T18" fmla="*/ 19 w 189"/>
                <a:gd name="T19" fmla="*/ 198 h 206"/>
                <a:gd name="T20" fmla="*/ 0 w 189"/>
                <a:gd name="T21" fmla="*/ 198 h 206"/>
                <a:gd name="T22" fmla="*/ 0 w 189"/>
                <a:gd name="T23" fmla="*/ 9 h 206"/>
                <a:gd name="T24" fmla="*/ 19 w 189"/>
                <a:gd name="T25" fmla="*/ 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206">
                  <a:moveTo>
                    <a:pt x="30" y="104"/>
                  </a:moveTo>
                  <a:lnTo>
                    <a:pt x="189" y="206"/>
                  </a:lnTo>
                  <a:lnTo>
                    <a:pt x="189" y="0"/>
                  </a:lnTo>
                  <a:lnTo>
                    <a:pt x="30" y="104"/>
                  </a:lnTo>
                  <a:close/>
                  <a:moveTo>
                    <a:pt x="170" y="170"/>
                  </a:moveTo>
                  <a:lnTo>
                    <a:pt x="66" y="104"/>
                  </a:lnTo>
                  <a:lnTo>
                    <a:pt x="170" y="35"/>
                  </a:lnTo>
                  <a:lnTo>
                    <a:pt x="170" y="170"/>
                  </a:lnTo>
                  <a:close/>
                  <a:moveTo>
                    <a:pt x="19" y="9"/>
                  </a:moveTo>
                  <a:lnTo>
                    <a:pt x="19" y="198"/>
                  </a:lnTo>
                  <a:lnTo>
                    <a:pt x="0" y="198"/>
                  </a:lnTo>
                  <a:lnTo>
                    <a:pt x="0" y="9"/>
                  </a:lnTo>
                  <a:lnTo>
                    <a:pt x="19" y="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267"/>
            <p:cNvSpPr>
              <a:spLocks noEditPoints="1"/>
            </p:cNvSpPr>
            <p:nvPr/>
          </p:nvSpPr>
          <p:spPr bwMode="auto">
            <a:xfrm>
              <a:off x="1297504" y="5553154"/>
              <a:ext cx="343891" cy="287973"/>
            </a:xfrm>
            <a:custGeom>
              <a:avLst/>
              <a:gdLst>
                <a:gd name="T0" fmla="*/ 0 w 246"/>
                <a:gd name="T1" fmla="*/ 206 h 206"/>
                <a:gd name="T2" fmla="*/ 158 w 246"/>
                <a:gd name="T3" fmla="*/ 104 h 206"/>
                <a:gd name="T4" fmla="*/ 0 w 246"/>
                <a:gd name="T5" fmla="*/ 0 h 206"/>
                <a:gd name="T6" fmla="*/ 0 w 246"/>
                <a:gd name="T7" fmla="*/ 206 h 206"/>
                <a:gd name="T8" fmla="*/ 19 w 246"/>
                <a:gd name="T9" fmla="*/ 35 h 206"/>
                <a:gd name="T10" fmla="*/ 123 w 246"/>
                <a:gd name="T11" fmla="*/ 104 h 206"/>
                <a:gd name="T12" fmla="*/ 19 w 246"/>
                <a:gd name="T13" fmla="*/ 170 h 206"/>
                <a:gd name="T14" fmla="*/ 19 w 246"/>
                <a:gd name="T15" fmla="*/ 35 h 206"/>
                <a:gd name="T16" fmla="*/ 189 w 246"/>
                <a:gd name="T17" fmla="*/ 14 h 206"/>
                <a:gd name="T18" fmla="*/ 189 w 246"/>
                <a:gd name="T19" fmla="*/ 198 h 206"/>
                <a:gd name="T20" fmla="*/ 170 w 246"/>
                <a:gd name="T21" fmla="*/ 198 h 206"/>
                <a:gd name="T22" fmla="*/ 170 w 246"/>
                <a:gd name="T23" fmla="*/ 14 h 206"/>
                <a:gd name="T24" fmla="*/ 189 w 246"/>
                <a:gd name="T25" fmla="*/ 14 h 206"/>
                <a:gd name="T26" fmla="*/ 227 w 246"/>
                <a:gd name="T27" fmla="*/ 14 h 206"/>
                <a:gd name="T28" fmla="*/ 246 w 246"/>
                <a:gd name="T29" fmla="*/ 14 h 206"/>
                <a:gd name="T30" fmla="*/ 246 w 246"/>
                <a:gd name="T31" fmla="*/ 198 h 206"/>
                <a:gd name="T32" fmla="*/ 227 w 246"/>
                <a:gd name="T33" fmla="*/ 198 h 206"/>
                <a:gd name="T34" fmla="*/ 227 w 246"/>
                <a:gd name="T35" fmla="*/ 14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6" h="206">
                  <a:moveTo>
                    <a:pt x="0" y="206"/>
                  </a:moveTo>
                  <a:lnTo>
                    <a:pt x="158" y="104"/>
                  </a:lnTo>
                  <a:lnTo>
                    <a:pt x="0" y="0"/>
                  </a:lnTo>
                  <a:lnTo>
                    <a:pt x="0" y="206"/>
                  </a:lnTo>
                  <a:close/>
                  <a:moveTo>
                    <a:pt x="19" y="35"/>
                  </a:moveTo>
                  <a:lnTo>
                    <a:pt x="123" y="104"/>
                  </a:lnTo>
                  <a:lnTo>
                    <a:pt x="19" y="170"/>
                  </a:lnTo>
                  <a:lnTo>
                    <a:pt x="19" y="35"/>
                  </a:lnTo>
                  <a:close/>
                  <a:moveTo>
                    <a:pt x="189" y="14"/>
                  </a:moveTo>
                  <a:lnTo>
                    <a:pt x="189" y="198"/>
                  </a:lnTo>
                  <a:lnTo>
                    <a:pt x="170" y="198"/>
                  </a:lnTo>
                  <a:lnTo>
                    <a:pt x="170" y="14"/>
                  </a:lnTo>
                  <a:lnTo>
                    <a:pt x="189" y="14"/>
                  </a:lnTo>
                  <a:close/>
                  <a:moveTo>
                    <a:pt x="227" y="14"/>
                  </a:moveTo>
                  <a:lnTo>
                    <a:pt x="246" y="14"/>
                  </a:lnTo>
                  <a:lnTo>
                    <a:pt x="246" y="198"/>
                  </a:lnTo>
                  <a:lnTo>
                    <a:pt x="227" y="198"/>
                  </a:lnTo>
                  <a:lnTo>
                    <a:pt x="227" y="1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6" name="Freeform 295"/>
            <p:cNvSpPr>
              <a:spLocks noEditPoints="1"/>
            </p:cNvSpPr>
            <p:nvPr/>
          </p:nvSpPr>
          <p:spPr bwMode="auto">
            <a:xfrm>
              <a:off x="4006693" y="5553154"/>
              <a:ext cx="264209" cy="287973"/>
            </a:xfrm>
            <a:custGeom>
              <a:avLst/>
              <a:gdLst>
                <a:gd name="T0" fmla="*/ 0 w 189"/>
                <a:gd name="T1" fmla="*/ 206 h 206"/>
                <a:gd name="T2" fmla="*/ 158 w 189"/>
                <a:gd name="T3" fmla="*/ 104 h 206"/>
                <a:gd name="T4" fmla="*/ 0 w 189"/>
                <a:gd name="T5" fmla="*/ 0 h 206"/>
                <a:gd name="T6" fmla="*/ 0 w 189"/>
                <a:gd name="T7" fmla="*/ 206 h 206"/>
                <a:gd name="T8" fmla="*/ 19 w 189"/>
                <a:gd name="T9" fmla="*/ 35 h 206"/>
                <a:gd name="T10" fmla="*/ 123 w 189"/>
                <a:gd name="T11" fmla="*/ 104 h 206"/>
                <a:gd name="T12" fmla="*/ 19 w 189"/>
                <a:gd name="T13" fmla="*/ 170 h 206"/>
                <a:gd name="T14" fmla="*/ 19 w 189"/>
                <a:gd name="T15" fmla="*/ 35 h 206"/>
                <a:gd name="T16" fmla="*/ 189 w 189"/>
                <a:gd name="T17" fmla="*/ 9 h 206"/>
                <a:gd name="T18" fmla="*/ 189 w 189"/>
                <a:gd name="T19" fmla="*/ 198 h 206"/>
                <a:gd name="T20" fmla="*/ 170 w 189"/>
                <a:gd name="T21" fmla="*/ 198 h 206"/>
                <a:gd name="T22" fmla="*/ 170 w 189"/>
                <a:gd name="T23" fmla="*/ 9 h 206"/>
                <a:gd name="T24" fmla="*/ 189 w 189"/>
                <a:gd name="T25" fmla="*/ 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206">
                  <a:moveTo>
                    <a:pt x="0" y="206"/>
                  </a:moveTo>
                  <a:lnTo>
                    <a:pt x="158" y="104"/>
                  </a:lnTo>
                  <a:lnTo>
                    <a:pt x="0" y="0"/>
                  </a:lnTo>
                  <a:lnTo>
                    <a:pt x="0" y="206"/>
                  </a:lnTo>
                  <a:close/>
                  <a:moveTo>
                    <a:pt x="19" y="35"/>
                  </a:moveTo>
                  <a:lnTo>
                    <a:pt x="123" y="104"/>
                  </a:lnTo>
                  <a:lnTo>
                    <a:pt x="19" y="170"/>
                  </a:lnTo>
                  <a:lnTo>
                    <a:pt x="19" y="35"/>
                  </a:lnTo>
                  <a:close/>
                  <a:moveTo>
                    <a:pt x="189" y="9"/>
                  </a:moveTo>
                  <a:lnTo>
                    <a:pt x="189" y="198"/>
                  </a:lnTo>
                  <a:lnTo>
                    <a:pt x="170" y="198"/>
                  </a:lnTo>
                  <a:lnTo>
                    <a:pt x="170" y="9"/>
                  </a:lnTo>
                  <a:lnTo>
                    <a:pt x="189" y="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5"/>
            <p:cNvSpPr>
              <a:spLocks noEditPoints="1"/>
            </p:cNvSpPr>
            <p:nvPr/>
          </p:nvSpPr>
          <p:spPr bwMode="auto">
            <a:xfrm>
              <a:off x="10177009" y="3707762"/>
              <a:ext cx="423573" cy="423573"/>
            </a:xfrm>
            <a:custGeom>
              <a:avLst/>
              <a:gdLst>
                <a:gd name="T0" fmla="*/ 97 w 128"/>
                <a:gd name="T1" fmla="*/ 64 h 128"/>
                <a:gd name="T2" fmla="*/ 128 w 128"/>
                <a:gd name="T3" fmla="*/ 32 h 128"/>
                <a:gd name="T4" fmla="*/ 96 w 128"/>
                <a:gd name="T5" fmla="*/ 0 h 128"/>
                <a:gd name="T6" fmla="*/ 64 w 128"/>
                <a:gd name="T7" fmla="*/ 32 h 128"/>
                <a:gd name="T8" fmla="*/ 52 w 128"/>
                <a:gd name="T9" fmla="*/ 32 h 128"/>
                <a:gd name="T10" fmla="*/ 0 w 128"/>
                <a:gd name="T11" fmla="*/ 84 h 128"/>
                <a:gd name="T12" fmla="*/ 44 w 128"/>
                <a:gd name="T13" fmla="*/ 128 h 128"/>
                <a:gd name="T14" fmla="*/ 97 w 128"/>
                <a:gd name="T15" fmla="*/ 76 h 128"/>
                <a:gd name="T16" fmla="*/ 97 w 128"/>
                <a:gd name="T17" fmla="*/ 64 h 128"/>
                <a:gd name="T18" fmla="*/ 96 w 128"/>
                <a:gd name="T19" fmla="*/ 8 h 128"/>
                <a:gd name="T20" fmla="*/ 120 w 128"/>
                <a:gd name="T21" fmla="*/ 32 h 128"/>
                <a:gd name="T22" fmla="*/ 97 w 128"/>
                <a:gd name="T23" fmla="*/ 56 h 128"/>
                <a:gd name="T24" fmla="*/ 97 w 128"/>
                <a:gd name="T25" fmla="*/ 32 h 128"/>
                <a:gd name="T26" fmla="*/ 72 w 128"/>
                <a:gd name="T27" fmla="*/ 32 h 128"/>
                <a:gd name="T28" fmla="*/ 96 w 128"/>
                <a:gd name="T29" fmla="*/ 8 h 128"/>
                <a:gd name="T30" fmla="*/ 89 w 128"/>
                <a:gd name="T31" fmla="*/ 73 h 128"/>
                <a:gd name="T32" fmla="*/ 44 w 128"/>
                <a:gd name="T33" fmla="*/ 116 h 128"/>
                <a:gd name="T34" fmla="*/ 12 w 128"/>
                <a:gd name="T35" fmla="*/ 84 h 128"/>
                <a:gd name="T36" fmla="*/ 55 w 128"/>
                <a:gd name="T37" fmla="*/ 40 h 128"/>
                <a:gd name="T38" fmla="*/ 65 w 128"/>
                <a:gd name="T39" fmla="*/ 40 h 128"/>
                <a:gd name="T40" fmla="*/ 74 w 128"/>
                <a:gd name="T41" fmla="*/ 54 h 128"/>
                <a:gd name="T42" fmla="*/ 79 w 128"/>
                <a:gd name="T43" fmla="*/ 49 h 128"/>
                <a:gd name="T44" fmla="*/ 74 w 128"/>
                <a:gd name="T45" fmla="*/ 40 h 128"/>
                <a:gd name="T46" fmla="*/ 89 w 128"/>
                <a:gd name="T47" fmla="*/ 40 h 128"/>
                <a:gd name="T48" fmla="*/ 89 w 128"/>
                <a:gd name="T49" fmla="*/ 7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28">
                  <a:moveTo>
                    <a:pt x="97" y="64"/>
                  </a:moveTo>
                  <a:cubicBezTo>
                    <a:pt x="114" y="64"/>
                    <a:pt x="128" y="49"/>
                    <a:pt x="128" y="32"/>
                  </a:cubicBezTo>
                  <a:cubicBezTo>
                    <a:pt x="128" y="14"/>
                    <a:pt x="114" y="0"/>
                    <a:pt x="96" y="0"/>
                  </a:cubicBezTo>
                  <a:cubicBezTo>
                    <a:pt x="79" y="0"/>
                    <a:pt x="64" y="14"/>
                    <a:pt x="64" y="32"/>
                  </a:cubicBezTo>
                  <a:cubicBezTo>
                    <a:pt x="52" y="32"/>
                    <a:pt x="52" y="32"/>
                    <a:pt x="52" y="32"/>
                  </a:cubicBezTo>
                  <a:cubicBezTo>
                    <a:pt x="0" y="84"/>
                    <a:pt x="0" y="84"/>
                    <a:pt x="0" y="84"/>
                  </a:cubicBezTo>
                  <a:cubicBezTo>
                    <a:pt x="44" y="128"/>
                    <a:pt x="44" y="128"/>
                    <a:pt x="44" y="128"/>
                  </a:cubicBezTo>
                  <a:cubicBezTo>
                    <a:pt x="97" y="76"/>
                    <a:pt x="97" y="76"/>
                    <a:pt x="97" y="76"/>
                  </a:cubicBezTo>
                  <a:lnTo>
                    <a:pt x="97" y="64"/>
                  </a:lnTo>
                  <a:close/>
                  <a:moveTo>
                    <a:pt x="96" y="8"/>
                  </a:moveTo>
                  <a:cubicBezTo>
                    <a:pt x="110" y="8"/>
                    <a:pt x="120" y="18"/>
                    <a:pt x="120" y="32"/>
                  </a:cubicBezTo>
                  <a:cubicBezTo>
                    <a:pt x="120" y="45"/>
                    <a:pt x="110" y="56"/>
                    <a:pt x="97" y="56"/>
                  </a:cubicBezTo>
                  <a:cubicBezTo>
                    <a:pt x="97" y="32"/>
                    <a:pt x="97" y="32"/>
                    <a:pt x="97" y="32"/>
                  </a:cubicBezTo>
                  <a:cubicBezTo>
                    <a:pt x="72" y="32"/>
                    <a:pt x="72" y="32"/>
                    <a:pt x="72" y="32"/>
                  </a:cubicBezTo>
                  <a:cubicBezTo>
                    <a:pt x="72" y="18"/>
                    <a:pt x="83" y="8"/>
                    <a:pt x="96" y="8"/>
                  </a:cubicBezTo>
                  <a:close/>
                  <a:moveTo>
                    <a:pt x="89" y="73"/>
                  </a:moveTo>
                  <a:cubicBezTo>
                    <a:pt x="44" y="116"/>
                    <a:pt x="44" y="116"/>
                    <a:pt x="44" y="116"/>
                  </a:cubicBezTo>
                  <a:cubicBezTo>
                    <a:pt x="12" y="84"/>
                    <a:pt x="12" y="84"/>
                    <a:pt x="12" y="84"/>
                  </a:cubicBezTo>
                  <a:cubicBezTo>
                    <a:pt x="55" y="40"/>
                    <a:pt x="55" y="40"/>
                    <a:pt x="55" y="40"/>
                  </a:cubicBezTo>
                  <a:cubicBezTo>
                    <a:pt x="65" y="40"/>
                    <a:pt x="65" y="40"/>
                    <a:pt x="65" y="40"/>
                  </a:cubicBezTo>
                  <a:cubicBezTo>
                    <a:pt x="67" y="45"/>
                    <a:pt x="70" y="50"/>
                    <a:pt x="74" y="54"/>
                  </a:cubicBezTo>
                  <a:cubicBezTo>
                    <a:pt x="79" y="49"/>
                    <a:pt x="79" y="49"/>
                    <a:pt x="79" y="49"/>
                  </a:cubicBezTo>
                  <a:cubicBezTo>
                    <a:pt x="77" y="46"/>
                    <a:pt x="75" y="43"/>
                    <a:pt x="74" y="40"/>
                  </a:cubicBezTo>
                  <a:cubicBezTo>
                    <a:pt x="89" y="40"/>
                    <a:pt x="89" y="40"/>
                    <a:pt x="89" y="40"/>
                  </a:cubicBezTo>
                  <a:lnTo>
                    <a:pt x="89" y="7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8"/>
            <p:cNvSpPr>
              <a:spLocks noEditPoints="1"/>
            </p:cNvSpPr>
            <p:nvPr/>
          </p:nvSpPr>
          <p:spPr bwMode="auto">
            <a:xfrm>
              <a:off x="1280403" y="3741770"/>
              <a:ext cx="378092" cy="355556"/>
            </a:xfrm>
            <a:custGeom>
              <a:avLst/>
              <a:gdLst>
                <a:gd name="T0" fmla="*/ 128 w 128"/>
                <a:gd name="T1" fmla="*/ 40 h 120"/>
                <a:gd name="T2" fmla="*/ 116 w 128"/>
                <a:gd name="T3" fmla="*/ 12 h 120"/>
                <a:gd name="T4" fmla="*/ 88 w 128"/>
                <a:gd name="T5" fmla="*/ 0 h 120"/>
                <a:gd name="T6" fmla="*/ 64 w 128"/>
                <a:gd name="T7" fmla="*/ 8 h 120"/>
                <a:gd name="T8" fmla="*/ 40 w 128"/>
                <a:gd name="T9" fmla="*/ 0 h 120"/>
                <a:gd name="T10" fmla="*/ 12 w 128"/>
                <a:gd name="T11" fmla="*/ 12 h 120"/>
                <a:gd name="T12" fmla="*/ 0 w 128"/>
                <a:gd name="T13" fmla="*/ 40 h 120"/>
                <a:gd name="T14" fmla="*/ 12 w 128"/>
                <a:gd name="T15" fmla="*/ 68 h 120"/>
                <a:gd name="T16" fmla="*/ 64 w 128"/>
                <a:gd name="T17" fmla="*/ 120 h 120"/>
                <a:gd name="T18" fmla="*/ 116 w 128"/>
                <a:gd name="T19" fmla="*/ 68 h 120"/>
                <a:gd name="T20" fmla="*/ 128 w 128"/>
                <a:gd name="T21" fmla="*/ 40 h 120"/>
                <a:gd name="T22" fmla="*/ 116 w 128"/>
                <a:gd name="T23" fmla="*/ 55 h 120"/>
                <a:gd name="T24" fmla="*/ 116 w 128"/>
                <a:gd name="T25" fmla="*/ 56 h 120"/>
                <a:gd name="T26" fmla="*/ 115 w 128"/>
                <a:gd name="T27" fmla="*/ 56 h 120"/>
                <a:gd name="T28" fmla="*/ 115 w 128"/>
                <a:gd name="T29" fmla="*/ 56 h 120"/>
                <a:gd name="T30" fmla="*/ 109 w 128"/>
                <a:gd name="T31" fmla="*/ 64 h 120"/>
                <a:gd name="T32" fmla="*/ 109 w 128"/>
                <a:gd name="T33" fmla="*/ 64 h 120"/>
                <a:gd name="T34" fmla="*/ 64 w 128"/>
                <a:gd name="T35" fmla="*/ 109 h 120"/>
                <a:gd name="T36" fmla="*/ 19 w 128"/>
                <a:gd name="T37" fmla="*/ 64 h 120"/>
                <a:gd name="T38" fmla="*/ 19 w 128"/>
                <a:gd name="T39" fmla="*/ 64 h 120"/>
                <a:gd name="T40" fmla="*/ 12 w 128"/>
                <a:gd name="T41" fmla="*/ 56 h 120"/>
                <a:gd name="T42" fmla="*/ 12 w 128"/>
                <a:gd name="T43" fmla="*/ 56 h 120"/>
                <a:gd name="T44" fmla="*/ 12 w 128"/>
                <a:gd name="T45" fmla="*/ 56 h 120"/>
                <a:gd name="T46" fmla="*/ 12 w 128"/>
                <a:gd name="T47" fmla="*/ 55 h 120"/>
                <a:gd name="T48" fmla="*/ 12 w 128"/>
                <a:gd name="T49" fmla="*/ 55 h 120"/>
                <a:gd name="T50" fmla="*/ 8 w 128"/>
                <a:gd name="T51" fmla="*/ 40 h 120"/>
                <a:gd name="T52" fmla="*/ 17 w 128"/>
                <a:gd name="T53" fmla="*/ 18 h 120"/>
                <a:gd name="T54" fmla="*/ 40 w 128"/>
                <a:gd name="T55" fmla="*/ 8 h 120"/>
                <a:gd name="T56" fmla="*/ 61 w 128"/>
                <a:gd name="T57" fmla="*/ 16 h 120"/>
                <a:gd name="T58" fmla="*/ 64 w 128"/>
                <a:gd name="T59" fmla="*/ 19 h 120"/>
                <a:gd name="T60" fmla="*/ 66 w 128"/>
                <a:gd name="T61" fmla="*/ 16 h 120"/>
                <a:gd name="T62" fmla="*/ 88 w 128"/>
                <a:gd name="T63" fmla="*/ 8 h 120"/>
                <a:gd name="T64" fmla="*/ 110 w 128"/>
                <a:gd name="T65" fmla="*/ 18 h 120"/>
                <a:gd name="T66" fmla="*/ 120 w 128"/>
                <a:gd name="T67" fmla="*/ 40 h 120"/>
                <a:gd name="T68" fmla="*/ 116 w 128"/>
                <a:gd name="T69" fmla="*/ 55 h 120"/>
                <a:gd name="T70" fmla="*/ 116 w 128"/>
                <a:gd name="T71" fmla="*/ 5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 h="120">
                  <a:moveTo>
                    <a:pt x="128" y="40"/>
                  </a:moveTo>
                  <a:cubicBezTo>
                    <a:pt x="128" y="29"/>
                    <a:pt x="124" y="19"/>
                    <a:pt x="116" y="12"/>
                  </a:cubicBezTo>
                  <a:cubicBezTo>
                    <a:pt x="109" y="4"/>
                    <a:pt x="99" y="0"/>
                    <a:pt x="88" y="0"/>
                  </a:cubicBezTo>
                  <a:cubicBezTo>
                    <a:pt x="79" y="0"/>
                    <a:pt x="71" y="3"/>
                    <a:pt x="64" y="8"/>
                  </a:cubicBezTo>
                  <a:cubicBezTo>
                    <a:pt x="57" y="3"/>
                    <a:pt x="48" y="0"/>
                    <a:pt x="40" y="0"/>
                  </a:cubicBezTo>
                  <a:cubicBezTo>
                    <a:pt x="29" y="0"/>
                    <a:pt x="19" y="4"/>
                    <a:pt x="12" y="12"/>
                  </a:cubicBezTo>
                  <a:cubicBezTo>
                    <a:pt x="4" y="19"/>
                    <a:pt x="0" y="29"/>
                    <a:pt x="0" y="40"/>
                  </a:cubicBezTo>
                  <a:cubicBezTo>
                    <a:pt x="0" y="51"/>
                    <a:pt x="4" y="61"/>
                    <a:pt x="12" y="68"/>
                  </a:cubicBezTo>
                  <a:cubicBezTo>
                    <a:pt x="64" y="120"/>
                    <a:pt x="64" y="120"/>
                    <a:pt x="64" y="120"/>
                  </a:cubicBezTo>
                  <a:cubicBezTo>
                    <a:pt x="116" y="68"/>
                    <a:pt x="116" y="68"/>
                    <a:pt x="116" y="68"/>
                  </a:cubicBezTo>
                  <a:cubicBezTo>
                    <a:pt x="124" y="61"/>
                    <a:pt x="128" y="51"/>
                    <a:pt x="128" y="40"/>
                  </a:cubicBezTo>
                  <a:close/>
                  <a:moveTo>
                    <a:pt x="116" y="55"/>
                  </a:moveTo>
                  <a:cubicBezTo>
                    <a:pt x="116" y="55"/>
                    <a:pt x="116" y="56"/>
                    <a:pt x="116" y="56"/>
                  </a:cubicBezTo>
                  <a:cubicBezTo>
                    <a:pt x="116" y="56"/>
                    <a:pt x="116" y="56"/>
                    <a:pt x="115" y="56"/>
                  </a:cubicBezTo>
                  <a:cubicBezTo>
                    <a:pt x="115" y="56"/>
                    <a:pt x="115" y="56"/>
                    <a:pt x="115" y="56"/>
                  </a:cubicBezTo>
                  <a:cubicBezTo>
                    <a:pt x="114" y="59"/>
                    <a:pt x="110" y="63"/>
                    <a:pt x="109" y="64"/>
                  </a:cubicBezTo>
                  <a:cubicBezTo>
                    <a:pt x="109" y="64"/>
                    <a:pt x="109" y="64"/>
                    <a:pt x="109" y="64"/>
                  </a:cubicBezTo>
                  <a:cubicBezTo>
                    <a:pt x="64" y="109"/>
                    <a:pt x="64" y="109"/>
                    <a:pt x="64" y="109"/>
                  </a:cubicBezTo>
                  <a:cubicBezTo>
                    <a:pt x="19" y="64"/>
                    <a:pt x="19" y="64"/>
                    <a:pt x="19" y="64"/>
                  </a:cubicBezTo>
                  <a:cubicBezTo>
                    <a:pt x="19" y="64"/>
                    <a:pt x="19" y="64"/>
                    <a:pt x="19" y="64"/>
                  </a:cubicBezTo>
                  <a:cubicBezTo>
                    <a:pt x="17" y="63"/>
                    <a:pt x="14" y="59"/>
                    <a:pt x="12" y="56"/>
                  </a:cubicBezTo>
                  <a:cubicBezTo>
                    <a:pt x="12" y="56"/>
                    <a:pt x="12" y="56"/>
                    <a:pt x="12" y="56"/>
                  </a:cubicBezTo>
                  <a:cubicBezTo>
                    <a:pt x="12" y="56"/>
                    <a:pt x="12" y="56"/>
                    <a:pt x="12" y="56"/>
                  </a:cubicBezTo>
                  <a:cubicBezTo>
                    <a:pt x="12" y="56"/>
                    <a:pt x="12" y="56"/>
                    <a:pt x="12" y="55"/>
                  </a:cubicBezTo>
                  <a:cubicBezTo>
                    <a:pt x="12" y="55"/>
                    <a:pt x="12" y="55"/>
                    <a:pt x="12" y="55"/>
                  </a:cubicBezTo>
                  <a:cubicBezTo>
                    <a:pt x="9" y="50"/>
                    <a:pt x="8" y="45"/>
                    <a:pt x="8" y="40"/>
                  </a:cubicBezTo>
                  <a:cubicBezTo>
                    <a:pt x="8" y="32"/>
                    <a:pt x="11" y="24"/>
                    <a:pt x="17" y="18"/>
                  </a:cubicBezTo>
                  <a:cubicBezTo>
                    <a:pt x="23" y="12"/>
                    <a:pt x="31" y="8"/>
                    <a:pt x="40" y="8"/>
                  </a:cubicBezTo>
                  <a:cubicBezTo>
                    <a:pt x="48" y="8"/>
                    <a:pt x="55" y="11"/>
                    <a:pt x="61" y="16"/>
                  </a:cubicBezTo>
                  <a:cubicBezTo>
                    <a:pt x="64" y="19"/>
                    <a:pt x="64" y="19"/>
                    <a:pt x="64" y="19"/>
                  </a:cubicBezTo>
                  <a:cubicBezTo>
                    <a:pt x="66" y="16"/>
                    <a:pt x="66" y="16"/>
                    <a:pt x="66" y="16"/>
                  </a:cubicBezTo>
                  <a:cubicBezTo>
                    <a:pt x="72" y="11"/>
                    <a:pt x="80" y="8"/>
                    <a:pt x="88" y="8"/>
                  </a:cubicBezTo>
                  <a:cubicBezTo>
                    <a:pt x="96" y="8"/>
                    <a:pt x="104" y="12"/>
                    <a:pt x="110" y="18"/>
                  </a:cubicBezTo>
                  <a:cubicBezTo>
                    <a:pt x="116" y="24"/>
                    <a:pt x="120" y="32"/>
                    <a:pt x="120" y="40"/>
                  </a:cubicBezTo>
                  <a:cubicBezTo>
                    <a:pt x="120" y="45"/>
                    <a:pt x="118" y="50"/>
                    <a:pt x="116" y="55"/>
                  </a:cubicBezTo>
                  <a:cubicBezTo>
                    <a:pt x="116" y="55"/>
                    <a:pt x="116" y="55"/>
                    <a:pt x="116" y="5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38"/>
            <p:cNvSpPr>
              <a:spLocks noEditPoints="1"/>
            </p:cNvSpPr>
            <p:nvPr/>
          </p:nvSpPr>
          <p:spPr bwMode="auto">
            <a:xfrm>
              <a:off x="9487348" y="3707762"/>
              <a:ext cx="290769" cy="423573"/>
            </a:xfrm>
            <a:custGeom>
              <a:avLst/>
              <a:gdLst>
                <a:gd name="T0" fmla="*/ 0 w 208"/>
                <a:gd name="T1" fmla="*/ 66 h 303"/>
                <a:gd name="T2" fmla="*/ 0 w 208"/>
                <a:gd name="T3" fmla="*/ 303 h 303"/>
                <a:gd name="T4" fmla="*/ 208 w 208"/>
                <a:gd name="T5" fmla="*/ 303 h 303"/>
                <a:gd name="T6" fmla="*/ 208 w 208"/>
                <a:gd name="T7" fmla="*/ 66 h 303"/>
                <a:gd name="T8" fmla="*/ 189 w 208"/>
                <a:gd name="T9" fmla="*/ 66 h 303"/>
                <a:gd name="T10" fmla="*/ 189 w 208"/>
                <a:gd name="T11" fmla="*/ 0 h 303"/>
                <a:gd name="T12" fmla="*/ 0 w 208"/>
                <a:gd name="T13" fmla="*/ 66 h 303"/>
                <a:gd name="T14" fmla="*/ 170 w 208"/>
                <a:gd name="T15" fmla="*/ 26 h 303"/>
                <a:gd name="T16" fmla="*/ 170 w 208"/>
                <a:gd name="T17" fmla="*/ 66 h 303"/>
                <a:gd name="T18" fmla="*/ 57 w 208"/>
                <a:gd name="T19" fmla="*/ 66 h 303"/>
                <a:gd name="T20" fmla="*/ 170 w 208"/>
                <a:gd name="T21" fmla="*/ 26 h 303"/>
                <a:gd name="T22" fmla="*/ 189 w 208"/>
                <a:gd name="T23" fmla="*/ 284 h 303"/>
                <a:gd name="T24" fmla="*/ 19 w 208"/>
                <a:gd name="T25" fmla="*/ 284 h 303"/>
                <a:gd name="T26" fmla="*/ 19 w 208"/>
                <a:gd name="T27" fmla="*/ 85 h 303"/>
                <a:gd name="T28" fmla="*/ 170 w 208"/>
                <a:gd name="T29" fmla="*/ 85 h 303"/>
                <a:gd name="T30" fmla="*/ 179 w 208"/>
                <a:gd name="T31" fmla="*/ 85 h 303"/>
                <a:gd name="T32" fmla="*/ 189 w 208"/>
                <a:gd name="T33" fmla="*/ 85 h 303"/>
                <a:gd name="T34" fmla="*/ 189 w 208"/>
                <a:gd name="T35" fmla="*/ 284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303">
                  <a:moveTo>
                    <a:pt x="0" y="66"/>
                  </a:moveTo>
                  <a:lnTo>
                    <a:pt x="0" y="303"/>
                  </a:lnTo>
                  <a:lnTo>
                    <a:pt x="208" y="303"/>
                  </a:lnTo>
                  <a:lnTo>
                    <a:pt x="208" y="66"/>
                  </a:lnTo>
                  <a:lnTo>
                    <a:pt x="189" y="66"/>
                  </a:lnTo>
                  <a:lnTo>
                    <a:pt x="189" y="0"/>
                  </a:lnTo>
                  <a:lnTo>
                    <a:pt x="0" y="66"/>
                  </a:lnTo>
                  <a:close/>
                  <a:moveTo>
                    <a:pt x="170" y="26"/>
                  </a:moveTo>
                  <a:lnTo>
                    <a:pt x="170" y="66"/>
                  </a:lnTo>
                  <a:lnTo>
                    <a:pt x="57" y="66"/>
                  </a:lnTo>
                  <a:lnTo>
                    <a:pt x="170" y="26"/>
                  </a:lnTo>
                  <a:close/>
                  <a:moveTo>
                    <a:pt x="189" y="284"/>
                  </a:moveTo>
                  <a:lnTo>
                    <a:pt x="19" y="284"/>
                  </a:lnTo>
                  <a:lnTo>
                    <a:pt x="19" y="85"/>
                  </a:lnTo>
                  <a:lnTo>
                    <a:pt x="170" y="85"/>
                  </a:lnTo>
                  <a:lnTo>
                    <a:pt x="179" y="85"/>
                  </a:lnTo>
                  <a:lnTo>
                    <a:pt x="189" y="85"/>
                  </a:lnTo>
                  <a:lnTo>
                    <a:pt x="189" y="28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41"/>
            <p:cNvSpPr>
              <a:spLocks noEditPoints="1"/>
            </p:cNvSpPr>
            <p:nvPr/>
          </p:nvSpPr>
          <p:spPr bwMode="auto">
            <a:xfrm>
              <a:off x="7572145" y="3721042"/>
              <a:ext cx="397012" cy="397012"/>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42"/>
            <p:cNvSpPr>
              <a:spLocks noEditPoints="1"/>
            </p:cNvSpPr>
            <p:nvPr/>
          </p:nvSpPr>
          <p:spPr bwMode="auto">
            <a:xfrm>
              <a:off x="8618591" y="3707762"/>
              <a:ext cx="264209" cy="423573"/>
            </a:xfrm>
            <a:custGeom>
              <a:avLst/>
              <a:gdLst>
                <a:gd name="T0" fmla="*/ 189 w 189"/>
                <a:gd name="T1" fmla="*/ 0 h 303"/>
                <a:gd name="T2" fmla="*/ 0 w 189"/>
                <a:gd name="T3" fmla="*/ 0 h 303"/>
                <a:gd name="T4" fmla="*/ 0 w 189"/>
                <a:gd name="T5" fmla="*/ 303 h 303"/>
                <a:gd name="T6" fmla="*/ 189 w 189"/>
                <a:gd name="T7" fmla="*/ 303 h 303"/>
                <a:gd name="T8" fmla="*/ 189 w 189"/>
                <a:gd name="T9" fmla="*/ 0 h 303"/>
                <a:gd name="T10" fmla="*/ 171 w 189"/>
                <a:gd name="T11" fmla="*/ 284 h 303"/>
                <a:gd name="T12" fmla="*/ 19 w 189"/>
                <a:gd name="T13" fmla="*/ 284 h 303"/>
                <a:gd name="T14" fmla="*/ 19 w 189"/>
                <a:gd name="T15" fmla="*/ 227 h 303"/>
                <a:gd name="T16" fmla="*/ 171 w 189"/>
                <a:gd name="T17" fmla="*/ 227 h 303"/>
                <a:gd name="T18" fmla="*/ 171 w 189"/>
                <a:gd name="T19" fmla="*/ 284 h 303"/>
                <a:gd name="T20" fmla="*/ 171 w 189"/>
                <a:gd name="T21" fmla="*/ 208 h 303"/>
                <a:gd name="T22" fmla="*/ 19 w 189"/>
                <a:gd name="T23" fmla="*/ 208 h 303"/>
                <a:gd name="T24" fmla="*/ 19 w 189"/>
                <a:gd name="T25" fmla="*/ 57 h 303"/>
                <a:gd name="T26" fmla="*/ 171 w 189"/>
                <a:gd name="T27" fmla="*/ 57 h 303"/>
                <a:gd name="T28" fmla="*/ 171 w 189"/>
                <a:gd name="T29" fmla="*/ 208 h 303"/>
                <a:gd name="T30" fmla="*/ 171 w 189"/>
                <a:gd name="T31" fmla="*/ 38 h 303"/>
                <a:gd name="T32" fmla="*/ 19 w 189"/>
                <a:gd name="T33" fmla="*/ 38 h 303"/>
                <a:gd name="T34" fmla="*/ 19 w 189"/>
                <a:gd name="T35" fmla="*/ 19 h 303"/>
                <a:gd name="T36" fmla="*/ 171 w 189"/>
                <a:gd name="T37" fmla="*/ 19 h 303"/>
                <a:gd name="T38" fmla="*/ 171 w 189"/>
                <a:gd name="T39" fmla="*/ 38 h 303"/>
                <a:gd name="T40" fmla="*/ 104 w 189"/>
                <a:gd name="T41" fmla="*/ 265 h 303"/>
                <a:gd name="T42" fmla="*/ 85 w 189"/>
                <a:gd name="T43" fmla="*/ 265 h 303"/>
                <a:gd name="T44" fmla="*/ 85 w 189"/>
                <a:gd name="T45" fmla="*/ 246 h 303"/>
                <a:gd name="T46" fmla="*/ 104 w 189"/>
                <a:gd name="T47" fmla="*/ 246 h 303"/>
                <a:gd name="T48" fmla="*/ 104 w 189"/>
                <a:gd name="T49" fmla="*/ 26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9" h="303">
                  <a:moveTo>
                    <a:pt x="189" y="0"/>
                  </a:moveTo>
                  <a:lnTo>
                    <a:pt x="0" y="0"/>
                  </a:lnTo>
                  <a:lnTo>
                    <a:pt x="0" y="303"/>
                  </a:lnTo>
                  <a:lnTo>
                    <a:pt x="189" y="303"/>
                  </a:lnTo>
                  <a:lnTo>
                    <a:pt x="189" y="0"/>
                  </a:lnTo>
                  <a:close/>
                  <a:moveTo>
                    <a:pt x="171" y="284"/>
                  </a:moveTo>
                  <a:lnTo>
                    <a:pt x="19" y="284"/>
                  </a:lnTo>
                  <a:lnTo>
                    <a:pt x="19" y="227"/>
                  </a:lnTo>
                  <a:lnTo>
                    <a:pt x="171" y="227"/>
                  </a:lnTo>
                  <a:lnTo>
                    <a:pt x="171" y="284"/>
                  </a:lnTo>
                  <a:close/>
                  <a:moveTo>
                    <a:pt x="171" y="208"/>
                  </a:moveTo>
                  <a:lnTo>
                    <a:pt x="19" y="208"/>
                  </a:lnTo>
                  <a:lnTo>
                    <a:pt x="19" y="57"/>
                  </a:lnTo>
                  <a:lnTo>
                    <a:pt x="171" y="57"/>
                  </a:lnTo>
                  <a:lnTo>
                    <a:pt x="171" y="208"/>
                  </a:lnTo>
                  <a:close/>
                  <a:moveTo>
                    <a:pt x="171" y="38"/>
                  </a:moveTo>
                  <a:lnTo>
                    <a:pt x="19" y="38"/>
                  </a:lnTo>
                  <a:lnTo>
                    <a:pt x="19" y="19"/>
                  </a:lnTo>
                  <a:lnTo>
                    <a:pt x="171" y="19"/>
                  </a:lnTo>
                  <a:lnTo>
                    <a:pt x="171" y="38"/>
                  </a:lnTo>
                  <a:close/>
                  <a:moveTo>
                    <a:pt x="104" y="265"/>
                  </a:moveTo>
                  <a:lnTo>
                    <a:pt x="85" y="265"/>
                  </a:lnTo>
                  <a:lnTo>
                    <a:pt x="85" y="246"/>
                  </a:lnTo>
                  <a:lnTo>
                    <a:pt x="104" y="246"/>
                  </a:lnTo>
                  <a:lnTo>
                    <a:pt x="104" y="26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45"/>
            <p:cNvSpPr>
              <a:spLocks noEditPoints="1"/>
            </p:cNvSpPr>
            <p:nvPr/>
          </p:nvSpPr>
          <p:spPr bwMode="auto">
            <a:xfrm>
              <a:off x="6684540" y="3681900"/>
              <a:ext cx="405399" cy="475296"/>
            </a:xfrm>
            <a:custGeom>
              <a:avLst/>
              <a:gdLst>
                <a:gd name="T0" fmla="*/ 0 w 123"/>
                <a:gd name="T1" fmla="*/ 144 h 144"/>
                <a:gd name="T2" fmla="*/ 123 w 123"/>
                <a:gd name="T3" fmla="*/ 94 h 144"/>
                <a:gd name="T4" fmla="*/ 115 w 123"/>
                <a:gd name="T5" fmla="*/ 69 h 144"/>
                <a:gd name="T6" fmla="*/ 108 w 123"/>
                <a:gd name="T7" fmla="*/ 35 h 144"/>
                <a:gd name="T8" fmla="*/ 92 w 123"/>
                <a:gd name="T9" fmla="*/ 20 h 144"/>
                <a:gd name="T10" fmla="*/ 62 w 123"/>
                <a:gd name="T11" fmla="*/ 2 h 144"/>
                <a:gd name="T12" fmla="*/ 30 w 123"/>
                <a:gd name="T13" fmla="*/ 5 h 144"/>
                <a:gd name="T14" fmla="*/ 20 w 123"/>
                <a:gd name="T15" fmla="*/ 26 h 144"/>
                <a:gd name="T16" fmla="*/ 25 w 123"/>
                <a:gd name="T17" fmla="*/ 44 h 144"/>
                <a:gd name="T18" fmla="*/ 41 w 123"/>
                <a:gd name="T19" fmla="*/ 51 h 144"/>
                <a:gd name="T20" fmla="*/ 52 w 123"/>
                <a:gd name="T21" fmla="*/ 56 h 144"/>
                <a:gd name="T22" fmla="*/ 67 w 123"/>
                <a:gd name="T23" fmla="*/ 68 h 144"/>
                <a:gd name="T24" fmla="*/ 76 w 123"/>
                <a:gd name="T25" fmla="*/ 94 h 144"/>
                <a:gd name="T26" fmla="*/ 54 w 123"/>
                <a:gd name="T27" fmla="*/ 74 h 144"/>
                <a:gd name="T28" fmla="*/ 30 w 123"/>
                <a:gd name="T29" fmla="*/ 74 h 144"/>
                <a:gd name="T30" fmla="*/ 73 w 123"/>
                <a:gd name="T31" fmla="*/ 62 h 144"/>
                <a:gd name="T32" fmla="*/ 70 w 123"/>
                <a:gd name="T33" fmla="*/ 50 h 144"/>
                <a:gd name="T34" fmla="*/ 57 w 123"/>
                <a:gd name="T35" fmla="*/ 50 h 144"/>
                <a:gd name="T36" fmla="*/ 61 w 123"/>
                <a:gd name="T37" fmla="*/ 40 h 144"/>
                <a:gd name="T38" fmla="*/ 37 w 123"/>
                <a:gd name="T39" fmla="*/ 43 h 144"/>
                <a:gd name="T40" fmla="*/ 30 w 123"/>
                <a:gd name="T41" fmla="*/ 32 h 144"/>
                <a:gd name="T42" fmla="*/ 27 w 123"/>
                <a:gd name="T43" fmla="*/ 23 h 144"/>
                <a:gd name="T44" fmla="*/ 32 w 123"/>
                <a:gd name="T45" fmla="*/ 13 h 144"/>
                <a:gd name="T46" fmla="*/ 39 w 123"/>
                <a:gd name="T47" fmla="*/ 17 h 144"/>
                <a:gd name="T48" fmla="*/ 60 w 123"/>
                <a:gd name="T49" fmla="*/ 10 h 144"/>
                <a:gd name="T50" fmla="*/ 73 w 123"/>
                <a:gd name="T51" fmla="*/ 24 h 144"/>
                <a:gd name="T52" fmla="*/ 86 w 123"/>
                <a:gd name="T53" fmla="*/ 26 h 144"/>
                <a:gd name="T54" fmla="*/ 88 w 123"/>
                <a:gd name="T55" fmla="*/ 37 h 144"/>
                <a:gd name="T56" fmla="*/ 102 w 123"/>
                <a:gd name="T57" fmla="*/ 40 h 144"/>
                <a:gd name="T58" fmla="*/ 102 w 123"/>
                <a:gd name="T59" fmla="*/ 50 h 144"/>
                <a:gd name="T60" fmla="*/ 108 w 123"/>
                <a:gd name="T61" fmla="*/ 64 h 144"/>
                <a:gd name="T62" fmla="*/ 97 w 123"/>
                <a:gd name="T63" fmla="*/ 92 h 144"/>
                <a:gd name="T64" fmla="*/ 79 w 123"/>
                <a:gd name="T65" fmla="*/ 64 h 144"/>
                <a:gd name="T66" fmla="*/ 73 w 123"/>
                <a:gd name="T67" fmla="*/ 62 h 144"/>
                <a:gd name="T68" fmla="*/ 105 w 123"/>
                <a:gd name="T69" fmla="*/ 94 h 144"/>
                <a:gd name="T70" fmla="*/ 107 w 123"/>
                <a:gd name="T71" fmla="*/ 72 h 144"/>
                <a:gd name="T72" fmla="*/ 89 w 123"/>
                <a:gd name="T73" fmla="*/ 94 h 144"/>
                <a:gd name="T74" fmla="*/ 86 w 123"/>
                <a:gd name="T75" fmla="*/ 72 h 144"/>
                <a:gd name="T76" fmla="*/ 89 w 123"/>
                <a:gd name="T77" fmla="*/ 94 h 144"/>
                <a:gd name="T78" fmla="*/ 46 w 123"/>
                <a:gd name="T79" fmla="*/ 102 h 144"/>
                <a:gd name="T80" fmla="*/ 96 w 123"/>
                <a:gd name="T81" fmla="*/ 102 h 144"/>
                <a:gd name="T82" fmla="*/ 115 w 123"/>
                <a:gd name="T83" fmla="*/ 102 h 144"/>
                <a:gd name="T84" fmla="*/ 8 w 123"/>
                <a:gd name="T85" fmla="*/ 136 h 144"/>
                <a:gd name="T86" fmla="*/ 22 w 123"/>
                <a:gd name="T87" fmla="*/ 89 h 144"/>
                <a:gd name="T88" fmla="*/ 28 w 123"/>
                <a:gd name="T89" fmla="*/ 102 h 144"/>
                <a:gd name="T90" fmla="*/ 82 w 123"/>
                <a:gd name="T91" fmla="*/ 46 h 144"/>
                <a:gd name="T92" fmla="*/ 74 w 123"/>
                <a:gd name="T93" fmla="*/ 37 h 144"/>
                <a:gd name="T94" fmla="*/ 91 w 123"/>
                <a:gd name="T95" fmla="*/ 49 h 144"/>
                <a:gd name="T96" fmla="*/ 90 w 123"/>
                <a:gd name="T97" fmla="*/ 63 h 144"/>
                <a:gd name="T98" fmla="*/ 82 w 123"/>
                <a:gd name="T99" fmla="*/ 56 h 144"/>
                <a:gd name="T100" fmla="*/ 82 w 123"/>
                <a:gd name="T101" fmla="*/ 46 h 144"/>
                <a:gd name="T102" fmla="*/ 56 w 123"/>
                <a:gd name="T103" fmla="*/ 120 h 144"/>
                <a:gd name="T104" fmla="*/ 67 w 123"/>
                <a:gd name="T105" fmla="*/ 108 h 144"/>
                <a:gd name="T106" fmla="*/ 113 w 123"/>
                <a:gd name="T107" fmla="*/ 120 h 144"/>
                <a:gd name="T108" fmla="*/ 101 w 123"/>
                <a:gd name="T109" fmla="*/ 108 h 144"/>
                <a:gd name="T110" fmla="*/ 113 w 123"/>
                <a:gd name="T111" fmla="*/ 120 h 144"/>
                <a:gd name="T112" fmla="*/ 78 w 123"/>
                <a:gd name="T113" fmla="*/ 120 h 144"/>
                <a:gd name="T114" fmla="*/ 90 w 123"/>
                <a:gd name="T115" fmla="*/ 108 h 144"/>
                <a:gd name="T116" fmla="*/ 11 w 123"/>
                <a:gd name="T117" fmla="*/ 108 h 144"/>
                <a:gd name="T118" fmla="*/ 22 w 123"/>
                <a:gd name="T119" fmla="*/ 120 h 144"/>
                <a:gd name="T120" fmla="*/ 11 w 123"/>
                <a:gd name="T121" fmla="*/ 108 h 144"/>
                <a:gd name="T122" fmla="*/ 33 w 123"/>
                <a:gd name="T123" fmla="*/ 120 h 144"/>
                <a:gd name="T124" fmla="*/ 45 w 123"/>
                <a:gd name="T125" fmla="*/ 10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 h="144">
                  <a:moveTo>
                    <a:pt x="0" y="96"/>
                  </a:moveTo>
                  <a:cubicBezTo>
                    <a:pt x="0" y="144"/>
                    <a:pt x="0" y="144"/>
                    <a:pt x="0" y="144"/>
                  </a:cubicBezTo>
                  <a:cubicBezTo>
                    <a:pt x="123" y="144"/>
                    <a:pt x="123" y="144"/>
                    <a:pt x="123" y="144"/>
                  </a:cubicBezTo>
                  <a:cubicBezTo>
                    <a:pt x="123" y="94"/>
                    <a:pt x="123" y="94"/>
                    <a:pt x="123" y="94"/>
                  </a:cubicBezTo>
                  <a:cubicBezTo>
                    <a:pt x="117" y="94"/>
                    <a:pt x="117" y="94"/>
                    <a:pt x="117" y="94"/>
                  </a:cubicBezTo>
                  <a:cubicBezTo>
                    <a:pt x="115" y="69"/>
                    <a:pt x="115" y="69"/>
                    <a:pt x="115" y="69"/>
                  </a:cubicBezTo>
                  <a:cubicBezTo>
                    <a:pt x="119" y="60"/>
                    <a:pt x="117" y="50"/>
                    <a:pt x="111" y="46"/>
                  </a:cubicBezTo>
                  <a:cubicBezTo>
                    <a:pt x="111" y="43"/>
                    <a:pt x="111" y="39"/>
                    <a:pt x="108" y="35"/>
                  </a:cubicBezTo>
                  <a:cubicBezTo>
                    <a:pt x="105" y="32"/>
                    <a:pt x="101" y="30"/>
                    <a:pt x="96" y="29"/>
                  </a:cubicBezTo>
                  <a:cubicBezTo>
                    <a:pt x="96" y="26"/>
                    <a:pt x="95" y="23"/>
                    <a:pt x="92" y="20"/>
                  </a:cubicBezTo>
                  <a:cubicBezTo>
                    <a:pt x="88" y="17"/>
                    <a:pt x="84" y="15"/>
                    <a:pt x="78" y="16"/>
                  </a:cubicBezTo>
                  <a:cubicBezTo>
                    <a:pt x="76" y="12"/>
                    <a:pt x="70" y="4"/>
                    <a:pt x="62" y="2"/>
                  </a:cubicBezTo>
                  <a:cubicBezTo>
                    <a:pt x="55" y="0"/>
                    <a:pt x="48" y="2"/>
                    <a:pt x="40" y="7"/>
                  </a:cubicBezTo>
                  <a:cubicBezTo>
                    <a:pt x="37" y="5"/>
                    <a:pt x="34" y="5"/>
                    <a:pt x="30" y="5"/>
                  </a:cubicBezTo>
                  <a:cubicBezTo>
                    <a:pt x="26" y="6"/>
                    <a:pt x="22" y="9"/>
                    <a:pt x="20" y="13"/>
                  </a:cubicBezTo>
                  <a:cubicBezTo>
                    <a:pt x="19" y="16"/>
                    <a:pt x="18" y="21"/>
                    <a:pt x="20" y="26"/>
                  </a:cubicBezTo>
                  <a:cubicBezTo>
                    <a:pt x="20" y="27"/>
                    <a:pt x="21" y="29"/>
                    <a:pt x="22" y="30"/>
                  </a:cubicBezTo>
                  <a:cubicBezTo>
                    <a:pt x="22" y="35"/>
                    <a:pt x="23" y="40"/>
                    <a:pt x="25" y="44"/>
                  </a:cubicBezTo>
                  <a:cubicBezTo>
                    <a:pt x="28" y="48"/>
                    <a:pt x="32" y="50"/>
                    <a:pt x="36" y="51"/>
                  </a:cubicBezTo>
                  <a:cubicBezTo>
                    <a:pt x="38" y="51"/>
                    <a:pt x="40" y="51"/>
                    <a:pt x="41" y="51"/>
                  </a:cubicBezTo>
                  <a:cubicBezTo>
                    <a:pt x="44" y="51"/>
                    <a:pt x="46" y="51"/>
                    <a:pt x="49" y="51"/>
                  </a:cubicBezTo>
                  <a:cubicBezTo>
                    <a:pt x="49" y="53"/>
                    <a:pt x="51" y="55"/>
                    <a:pt x="52" y="56"/>
                  </a:cubicBezTo>
                  <a:cubicBezTo>
                    <a:pt x="55" y="58"/>
                    <a:pt x="59" y="59"/>
                    <a:pt x="62" y="59"/>
                  </a:cubicBezTo>
                  <a:cubicBezTo>
                    <a:pt x="63" y="62"/>
                    <a:pt x="65" y="65"/>
                    <a:pt x="67" y="68"/>
                  </a:cubicBezTo>
                  <a:cubicBezTo>
                    <a:pt x="70" y="71"/>
                    <a:pt x="74" y="72"/>
                    <a:pt x="78" y="73"/>
                  </a:cubicBezTo>
                  <a:cubicBezTo>
                    <a:pt x="76" y="94"/>
                    <a:pt x="76" y="94"/>
                    <a:pt x="76" y="94"/>
                  </a:cubicBezTo>
                  <a:cubicBezTo>
                    <a:pt x="54" y="94"/>
                    <a:pt x="54" y="94"/>
                    <a:pt x="54" y="94"/>
                  </a:cubicBezTo>
                  <a:cubicBezTo>
                    <a:pt x="54" y="74"/>
                    <a:pt x="54" y="74"/>
                    <a:pt x="54" y="74"/>
                  </a:cubicBezTo>
                  <a:cubicBezTo>
                    <a:pt x="30" y="91"/>
                    <a:pt x="30" y="91"/>
                    <a:pt x="30" y="91"/>
                  </a:cubicBezTo>
                  <a:cubicBezTo>
                    <a:pt x="30" y="74"/>
                    <a:pt x="30" y="74"/>
                    <a:pt x="30" y="74"/>
                  </a:cubicBezTo>
                  <a:lnTo>
                    <a:pt x="0" y="96"/>
                  </a:lnTo>
                  <a:close/>
                  <a:moveTo>
                    <a:pt x="73" y="62"/>
                  </a:moveTo>
                  <a:cubicBezTo>
                    <a:pt x="71" y="60"/>
                    <a:pt x="70" y="58"/>
                    <a:pt x="70" y="55"/>
                  </a:cubicBezTo>
                  <a:cubicBezTo>
                    <a:pt x="70" y="50"/>
                    <a:pt x="70" y="50"/>
                    <a:pt x="70" y="50"/>
                  </a:cubicBezTo>
                  <a:cubicBezTo>
                    <a:pt x="65" y="51"/>
                    <a:pt x="65" y="51"/>
                    <a:pt x="65" y="51"/>
                  </a:cubicBezTo>
                  <a:cubicBezTo>
                    <a:pt x="64" y="51"/>
                    <a:pt x="60" y="52"/>
                    <a:pt x="57" y="50"/>
                  </a:cubicBezTo>
                  <a:cubicBezTo>
                    <a:pt x="57" y="49"/>
                    <a:pt x="56" y="48"/>
                    <a:pt x="56" y="47"/>
                  </a:cubicBezTo>
                  <a:cubicBezTo>
                    <a:pt x="58" y="45"/>
                    <a:pt x="60" y="43"/>
                    <a:pt x="61" y="40"/>
                  </a:cubicBezTo>
                  <a:cubicBezTo>
                    <a:pt x="54" y="37"/>
                    <a:pt x="54" y="37"/>
                    <a:pt x="54" y="37"/>
                  </a:cubicBezTo>
                  <a:cubicBezTo>
                    <a:pt x="52" y="43"/>
                    <a:pt x="44" y="44"/>
                    <a:pt x="37" y="43"/>
                  </a:cubicBezTo>
                  <a:cubicBezTo>
                    <a:pt x="35" y="43"/>
                    <a:pt x="33" y="41"/>
                    <a:pt x="32" y="40"/>
                  </a:cubicBezTo>
                  <a:cubicBezTo>
                    <a:pt x="31" y="37"/>
                    <a:pt x="30" y="35"/>
                    <a:pt x="30" y="32"/>
                  </a:cubicBezTo>
                  <a:cubicBezTo>
                    <a:pt x="31" y="26"/>
                    <a:pt x="31" y="26"/>
                    <a:pt x="31" y="26"/>
                  </a:cubicBezTo>
                  <a:cubicBezTo>
                    <a:pt x="29" y="26"/>
                    <a:pt x="28" y="25"/>
                    <a:pt x="27" y="23"/>
                  </a:cubicBezTo>
                  <a:cubicBezTo>
                    <a:pt x="26" y="21"/>
                    <a:pt x="26" y="18"/>
                    <a:pt x="27" y="16"/>
                  </a:cubicBezTo>
                  <a:cubicBezTo>
                    <a:pt x="28" y="15"/>
                    <a:pt x="30" y="13"/>
                    <a:pt x="32" y="13"/>
                  </a:cubicBezTo>
                  <a:cubicBezTo>
                    <a:pt x="34" y="13"/>
                    <a:pt x="36" y="13"/>
                    <a:pt x="37" y="15"/>
                  </a:cubicBezTo>
                  <a:cubicBezTo>
                    <a:pt x="39" y="17"/>
                    <a:pt x="39" y="17"/>
                    <a:pt x="39" y="17"/>
                  </a:cubicBezTo>
                  <a:cubicBezTo>
                    <a:pt x="42" y="15"/>
                    <a:pt x="42" y="15"/>
                    <a:pt x="42" y="15"/>
                  </a:cubicBezTo>
                  <a:cubicBezTo>
                    <a:pt x="49" y="10"/>
                    <a:pt x="55" y="8"/>
                    <a:pt x="60" y="10"/>
                  </a:cubicBezTo>
                  <a:cubicBezTo>
                    <a:pt x="68" y="12"/>
                    <a:pt x="72" y="21"/>
                    <a:pt x="72" y="21"/>
                  </a:cubicBezTo>
                  <a:cubicBezTo>
                    <a:pt x="73" y="24"/>
                    <a:pt x="73" y="24"/>
                    <a:pt x="73" y="24"/>
                  </a:cubicBezTo>
                  <a:cubicBezTo>
                    <a:pt x="76" y="24"/>
                    <a:pt x="76" y="24"/>
                    <a:pt x="76" y="24"/>
                  </a:cubicBezTo>
                  <a:cubicBezTo>
                    <a:pt x="81" y="23"/>
                    <a:pt x="84" y="24"/>
                    <a:pt x="86" y="26"/>
                  </a:cubicBezTo>
                  <a:cubicBezTo>
                    <a:pt x="89" y="28"/>
                    <a:pt x="88" y="33"/>
                    <a:pt x="88" y="33"/>
                  </a:cubicBezTo>
                  <a:cubicBezTo>
                    <a:pt x="88" y="37"/>
                    <a:pt x="88" y="37"/>
                    <a:pt x="88" y="37"/>
                  </a:cubicBezTo>
                  <a:cubicBezTo>
                    <a:pt x="92" y="37"/>
                    <a:pt x="92" y="37"/>
                    <a:pt x="92" y="37"/>
                  </a:cubicBezTo>
                  <a:cubicBezTo>
                    <a:pt x="96" y="37"/>
                    <a:pt x="100" y="38"/>
                    <a:pt x="102" y="40"/>
                  </a:cubicBezTo>
                  <a:cubicBezTo>
                    <a:pt x="104" y="43"/>
                    <a:pt x="103" y="46"/>
                    <a:pt x="103" y="46"/>
                  </a:cubicBezTo>
                  <a:cubicBezTo>
                    <a:pt x="102" y="50"/>
                    <a:pt x="102" y="50"/>
                    <a:pt x="102" y="50"/>
                  </a:cubicBezTo>
                  <a:cubicBezTo>
                    <a:pt x="105" y="51"/>
                    <a:pt x="105" y="51"/>
                    <a:pt x="105" y="51"/>
                  </a:cubicBezTo>
                  <a:cubicBezTo>
                    <a:pt x="109" y="53"/>
                    <a:pt x="110" y="59"/>
                    <a:pt x="108" y="64"/>
                  </a:cubicBezTo>
                  <a:cubicBezTo>
                    <a:pt x="99" y="64"/>
                    <a:pt x="99" y="64"/>
                    <a:pt x="99" y="64"/>
                  </a:cubicBezTo>
                  <a:cubicBezTo>
                    <a:pt x="97" y="92"/>
                    <a:pt x="97" y="92"/>
                    <a:pt x="97" y="92"/>
                  </a:cubicBezTo>
                  <a:cubicBezTo>
                    <a:pt x="94" y="64"/>
                    <a:pt x="94" y="64"/>
                    <a:pt x="94" y="64"/>
                  </a:cubicBezTo>
                  <a:cubicBezTo>
                    <a:pt x="79" y="64"/>
                    <a:pt x="79" y="64"/>
                    <a:pt x="79" y="64"/>
                  </a:cubicBezTo>
                  <a:cubicBezTo>
                    <a:pt x="79" y="65"/>
                    <a:pt x="79" y="65"/>
                    <a:pt x="79" y="65"/>
                  </a:cubicBezTo>
                  <a:cubicBezTo>
                    <a:pt x="76" y="64"/>
                    <a:pt x="74" y="64"/>
                    <a:pt x="73" y="62"/>
                  </a:cubicBezTo>
                  <a:close/>
                  <a:moveTo>
                    <a:pt x="109" y="94"/>
                  </a:moveTo>
                  <a:cubicBezTo>
                    <a:pt x="105" y="94"/>
                    <a:pt x="105" y="94"/>
                    <a:pt x="105" y="94"/>
                  </a:cubicBezTo>
                  <a:cubicBezTo>
                    <a:pt x="106" y="72"/>
                    <a:pt x="106" y="72"/>
                    <a:pt x="106" y="72"/>
                  </a:cubicBezTo>
                  <a:cubicBezTo>
                    <a:pt x="107" y="72"/>
                    <a:pt x="107" y="72"/>
                    <a:pt x="107" y="72"/>
                  </a:cubicBezTo>
                  <a:lnTo>
                    <a:pt x="109" y="94"/>
                  </a:lnTo>
                  <a:close/>
                  <a:moveTo>
                    <a:pt x="89" y="94"/>
                  </a:moveTo>
                  <a:cubicBezTo>
                    <a:pt x="84" y="94"/>
                    <a:pt x="84" y="94"/>
                    <a:pt x="84" y="94"/>
                  </a:cubicBezTo>
                  <a:cubicBezTo>
                    <a:pt x="86" y="72"/>
                    <a:pt x="86" y="72"/>
                    <a:pt x="86" y="72"/>
                  </a:cubicBezTo>
                  <a:cubicBezTo>
                    <a:pt x="87" y="72"/>
                    <a:pt x="87" y="72"/>
                    <a:pt x="87" y="72"/>
                  </a:cubicBezTo>
                  <a:lnTo>
                    <a:pt x="89" y="94"/>
                  </a:lnTo>
                  <a:close/>
                  <a:moveTo>
                    <a:pt x="46" y="89"/>
                  </a:moveTo>
                  <a:cubicBezTo>
                    <a:pt x="46" y="102"/>
                    <a:pt x="46" y="102"/>
                    <a:pt x="46" y="102"/>
                  </a:cubicBezTo>
                  <a:cubicBezTo>
                    <a:pt x="76" y="102"/>
                    <a:pt x="76" y="102"/>
                    <a:pt x="76" y="102"/>
                  </a:cubicBezTo>
                  <a:cubicBezTo>
                    <a:pt x="96" y="102"/>
                    <a:pt x="96" y="102"/>
                    <a:pt x="96" y="102"/>
                  </a:cubicBezTo>
                  <a:cubicBezTo>
                    <a:pt x="97" y="102"/>
                    <a:pt x="97" y="102"/>
                    <a:pt x="97" y="102"/>
                  </a:cubicBezTo>
                  <a:cubicBezTo>
                    <a:pt x="115" y="102"/>
                    <a:pt x="115" y="102"/>
                    <a:pt x="115" y="102"/>
                  </a:cubicBezTo>
                  <a:cubicBezTo>
                    <a:pt x="115" y="136"/>
                    <a:pt x="115" y="136"/>
                    <a:pt x="115" y="136"/>
                  </a:cubicBezTo>
                  <a:cubicBezTo>
                    <a:pt x="8" y="136"/>
                    <a:pt x="8" y="136"/>
                    <a:pt x="8" y="136"/>
                  </a:cubicBezTo>
                  <a:cubicBezTo>
                    <a:pt x="8" y="100"/>
                    <a:pt x="8" y="100"/>
                    <a:pt x="8" y="100"/>
                  </a:cubicBezTo>
                  <a:cubicBezTo>
                    <a:pt x="22" y="89"/>
                    <a:pt x="22" y="89"/>
                    <a:pt x="22" y="89"/>
                  </a:cubicBezTo>
                  <a:cubicBezTo>
                    <a:pt x="22" y="102"/>
                    <a:pt x="22" y="102"/>
                    <a:pt x="22" y="102"/>
                  </a:cubicBezTo>
                  <a:cubicBezTo>
                    <a:pt x="28" y="102"/>
                    <a:pt x="28" y="102"/>
                    <a:pt x="28" y="102"/>
                  </a:cubicBezTo>
                  <a:lnTo>
                    <a:pt x="46" y="89"/>
                  </a:lnTo>
                  <a:close/>
                  <a:moveTo>
                    <a:pt x="82" y="46"/>
                  </a:moveTo>
                  <a:cubicBezTo>
                    <a:pt x="80" y="45"/>
                    <a:pt x="77" y="45"/>
                    <a:pt x="75" y="45"/>
                  </a:cubicBezTo>
                  <a:cubicBezTo>
                    <a:pt x="74" y="37"/>
                    <a:pt x="74" y="37"/>
                    <a:pt x="74" y="37"/>
                  </a:cubicBezTo>
                  <a:cubicBezTo>
                    <a:pt x="80" y="37"/>
                    <a:pt x="85" y="38"/>
                    <a:pt x="88" y="41"/>
                  </a:cubicBezTo>
                  <a:cubicBezTo>
                    <a:pt x="90" y="44"/>
                    <a:pt x="91" y="47"/>
                    <a:pt x="91" y="49"/>
                  </a:cubicBezTo>
                  <a:cubicBezTo>
                    <a:pt x="94" y="51"/>
                    <a:pt x="98" y="55"/>
                    <a:pt x="98" y="63"/>
                  </a:cubicBezTo>
                  <a:cubicBezTo>
                    <a:pt x="90" y="63"/>
                    <a:pt x="90" y="63"/>
                    <a:pt x="90" y="63"/>
                  </a:cubicBezTo>
                  <a:cubicBezTo>
                    <a:pt x="90" y="57"/>
                    <a:pt x="87" y="56"/>
                    <a:pt x="86" y="56"/>
                  </a:cubicBezTo>
                  <a:cubicBezTo>
                    <a:pt x="82" y="56"/>
                    <a:pt x="82" y="56"/>
                    <a:pt x="82" y="56"/>
                  </a:cubicBezTo>
                  <a:cubicBezTo>
                    <a:pt x="83" y="51"/>
                    <a:pt x="83" y="51"/>
                    <a:pt x="83" y="51"/>
                  </a:cubicBezTo>
                  <a:cubicBezTo>
                    <a:pt x="83" y="51"/>
                    <a:pt x="83" y="48"/>
                    <a:pt x="82" y="46"/>
                  </a:cubicBezTo>
                  <a:close/>
                  <a:moveTo>
                    <a:pt x="67" y="120"/>
                  </a:moveTo>
                  <a:cubicBezTo>
                    <a:pt x="56" y="120"/>
                    <a:pt x="56" y="120"/>
                    <a:pt x="56" y="120"/>
                  </a:cubicBezTo>
                  <a:cubicBezTo>
                    <a:pt x="56" y="108"/>
                    <a:pt x="56" y="108"/>
                    <a:pt x="56" y="108"/>
                  </a:cubicBezTo>
                  <a:cubicBezTo>
                    <a:pt x="67" y="108"/>
                    <a:pt x="67" y="108"/>
                    <a:pt x="67" y="108"/>
                  </a:cubicBezTo>
                  <a:lnTo>
                    <a:pt x="67" y="120"/>
                  </a:lnTo>
                  <a:close/>
                  <a:moveTo>
                    <a:pt x="113" y="120"/>
                  </a:moveTo>
                  <a:cubicBezTo>
                    <a:pt x="101" y="120"/>
                    <a:pt x="101" y="120"/>
                    <a:pt x="101" y="120"/>
                  </a:cubicBezTo>
                  <a:cubicBezTo>
                    <a:pt x="101" y="108"/>
                    <a:pt x="101" y="108"/>
                    <a:pt x="101" y="108"/>
                  </a:cubicBezTo>
                  <a:cubicBezTo>
                    <a:pt x="113" y="108"/>
                    <a:pt x="113" y="108"/>
                    <a:pt x="113" y="108"/>
                  </a:cubicBezTo>
                  <a:lnTo>
                    <a:pt x="113" y="120"/>
                  </a:lnTo>
                  <a:close/>
                  <a:moveTo>
                    <a:pt x="90" y="120"/>
                  </a:moveTo>
                  <a:cubicBezTo>
                    <a:pt x="78" y="120"/>
                    <a:pt x="78" y="120"/>
                    <a:pt x="78" y="120"/>
                  </a:cubicBezTo>
                  <a:cubicBezTo>
                    <a:pt x="78" y="108"/>
                    <a:pt x="78" y="108"/>
                    <a:pt x="78" y="108"/>
                  </a:cubicBezTo>
                  <a:cubicBezTo>
                    <a:pt x="90" y="108"/>
                    <a:pt x="90" y="108"/>
                    <a:pt x="90" y="108"/>
                  </a:cubicBezTo>
                  <a:lnTo>
                    <a:pt x="90" y="120"/>
                  </a:lnTo>
                  <a:close/>
                  <a:moveTo>
                    <a:pt x="11" y="108"/>
                  </a:moveTo>
                  <a:cubicBezTo>
                    <a:pt x="22" y="108"/>
                    <a:pt x="22" y="108"/>
                    <a:pt x="22" y="108"/>
                  </a:cubicBezTo>
                  <a:cubicBezTo>
                    <a:pt x="22" y="120"/>
                    <a:pt x="22" y="120"/>
                    <a:pt x="22" y="120"/>
                  </a:cubicBezTo>
                  <a:cubicBezTo>
                    <a:pt x="11" y="120"/>
                    <a:pt x="11" y="120"/>
                    <a:pt x="11" y="120"/>
                  </a:cubicBezTo>
                  <a:lnTo>
                    <a:pt x="11" y="108"/>
                  </a:lnTo>
                  <a:close/>
                  <a:moveTo>
                    <a:pt x="45" y="120"/>
                  </a:moveTo>
                  <a:cubicBezTo>
                    <a:pt x="33" y="120"/>
                    <a:pt x="33" y="120"/>
                    <a:pt x="33" y="120"/>
                  </a:cubicBezTo>
                  <a:cubicBezTo>
                    <a:pt x="33" y="108"/>
                    <a:pt x="33" y="108"/>
                    <a:pt x="33" y="108"/>
                  </a:cubicBezTo>
                  <a:cubicBezTo>
                    <a:pt x="45" y="108"/>
                    <a:pt x="45" y="108"/>
                    <a:pt x="45" y="108"/>
                  </a:cubicBezTo>
                  <a:lnTo>
                    <a:pt x="45" y="12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53"/>
            <p:cNvSpPr>
              <a:spLocks noEditPoints="1"/>
            </p:cNvSpPr>
            <p:nvPr/>
          </p:nvSpPr>
          <p:spPr bwMode="auto">
            <a:xfrm>
              <a:off x="4897644" y="3754593"/>
              <a:ext cx="329911" cy="329911"/>
            </a:xfrm>
            <a:custGeom>
              <a:avLst/>
              <a:gdLst>
                <a:gd name="T0" fmla="*/ 72 w 100"/>
                <a:gd name="T1" fmla="*/ 78 h 100"/>
                <a:gd name="T2" fmla="*/ 100 w 100"/>
                <a:gd name="T3" fmla="*/ 40 h 100"/>
                <a:gd name="T4" fmla="*/ 60 w 100"/>
                <a:gd name="T5" fmla="*/ 0 h 100"/>
                <a:gd name="T6" fmla="*/ 22 w 100"/>
                <a:gd name="T7" fmla="*/ 28 h 100"/>
                <a:gd name="T8" fmla="*/ 0 w 100"/>
                <a:gd name="T9" fmla="*/ 28 h 100"/>
                <a:gd name="T10" fmla="*/ 0 w 100"/>
                <a:gd name="T11" fmla="*/ 100 h 100"/>
                <a:gd name="T12" fmla="*/ 72 w 100"/>
                <a:gd name="T13" fmla="*/ 100 h 100"/>
                <a:gd name="T14" fmla="*/ 72 w 100"/>
                <a:gd name="T15" fmla="*/ 78 h 100"/>
                <a:gd name="T16" fmla="*/ 60 w 100"/>
                <a:gd name="T17" fmla="*/ 8 h 100"/>
                <a:gd name="T18" fmla="*/ 92 w 100"/>
                <a:gd name="T19" fmla="*/ 40 h 100"/>
                <a:gd name="T20" fmla="*/ 60 w 100"/>
                <a:gd name="T21" fmla="*/ 72 h 100"/>
                <a:gd name="T22" fmla="*/ 47 w 100"/>
                <a:gd name="T23" fmla="*/ 69 h 100"/>
                <a:gd name="T24" fmla="*/ 31 w 100"/>
                <a:gd name="T25" fmla="*/ 53 h 100"/>
                <a:gd name="T26" fmla="*/ 30 w 100"/>
                <a:gd name="T27" fmla="*/ 50 h 100"/>
                <a:gd name="T28" fmla="*/ 28 w 100"/>
                <a:gd name="T29" fmla="*/ 40 h 100"/>
                <a:gd name="T30" fmla="*/ 60 w 100"/>
                <a:gd name="T31" fmla="*/ 8 h 100"/>
                <a:gd name="T32" fmla="*/ 20 w 100"/>
                <a:gd name="T33" fmla="*/ 36 h 100"/>
                <a:gd name="T34" fmla="*/ 20 w 100"/>
                <a:gd name="T35" fmla="*/ 40 h 100"/>
                <a:gd name="T36" fmla="*/ 20 w 100"/>
                <a:gd name="T37" fmla="*/ 42 h 100"/>
                <a:gd name="T38" fmla="*/ 14 w 100"/>
                <a:gd name="T39" fmla="*/ 36 h 100"/>
                <a:gd name="T40" fmla="*/ 20 w 100"/>
                <a:gd name="T41" fmla="*/ 36 h 100"/>
                <a:gd name="T42" fmla="*/ 8 w 100"/>
                <a:gd name="T43" fmla="*/ 92 h 100"/>
                <a:gd name="T44" fmla="*/ 8 w 100"/>
                <a:gd name="T45" fmla="*/ 41 h 100"/>
                <a:gd name="T46" fmla="*/ 58 w 100"/>
                <a:gd name="T47" fmla="*/ 92 h 100"/>
                <a:gd name="T48" fmla="*/ 8 w 100"/>
                <a:gd name="T49" fmla="*/ 92 h 100"/>
                <a:gd name="T50" fmla="*/ 64 w 100"/>
                <a:gd name="T51" fmla="*/ 86 h 100"/>
                <a:gd name="T52" fmla="*/ 58 w 100"/>
                <a:gd name="T53" fmla="*/ 79 h 100"/>
                <a:gd name="T54" fmla="*/ 60 w 100"/>
                <a:gd name="T55" fmla="*/ 80 h 100"/>
                <a:gd name="T56" fmla="*/ 64 w 100"/>
                <a:gd name="T57" fmla="*/ 79 h 100"/>
                <a:gd name="T58" fmla="*/ 64 w 100"/>
                <a:gd name="T59" fmla="*/ 86 h 100"/>
                <a:gd name="T60" fmla="*/ 60 w 100"/>
                <a:gd name="T61" fmla="*/ 52 h 100"/>
                <a:gd name="T62" fmla="*/ 72 w 100"/>
                <a:gd name="T63" fmla="*/ 40 h 100"/>
                <a:gd name="T64" fmla="*/ 60 w 100"/>
                <a:gd name="T65" fmla="*/ 28 h 100"/>
                <a:gd name="T66" fmla="*/ 48 w 100"/>
                <a:gd name="T67" fmla="*/ 40 h 100"/>
                <a:gd name="T68" fmla="*/ 60 w 100"/>
                <a:gd name="T69" fmla="*/ 52 h 100"/>
                <a:gd name="T70" fmla="*/ 60 w 100"/>
                <a:gd name="T71" fmla="*/ 36 h 100"/>
                <a:gd name="T72" fmla="*/ 64 w 100"/>
                <a:gd name="T73" fmla="*/ 40 h 100"/>
                <a:gd name="T74" fmla="*/ 60 w 100"/>
                <a:gd name="T75" fmla="*/ 44 h 100"/>
                <a:gd name="T76" fmla="*/ 56 w 100"/>
                <a:gd name="T77" fmla="*/ 40 h 100"/>
                <a:gd name="T78" fmla="*/ 60 w 100"/>
                <a:gd name="T79"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72" y="78"/>
                  </a:moveTo>
                  <a:cubicBezTo>
                    <a:pt x="88" y="73"/>
                    <a:pt x="100" y="57"/>
                    <a:pt x="100" y="40"/>
                  </a:cubicBezTo>
                  <a:cubicBezTo>
                    <a:pt x="100" y="18"/>
                    <a:pt x="82" y="0"/>
                    <a:pt x="60" y="0"/>
                  </a:cubicBezTo>
                  <a:cubicBezTo>
                    <a:pt x="42" y="0"/>
                    <a:pt x="27" y="11"/>
                    <a:pt x="22" y="28"/>
                  </a:cubicBezTo>
                  <a:cubicBezTo>
                    <a:pt x="0" y="28"/>
                    <a:pt x="0" y="28"/>
                    <a:pt x="0" y="28"/>
                  </a:cubicBezTo>
                  <a:cubicBezTo>
                    <a:pt x="0" y="100"/>
                    <a:pt x="0" y="100"/>
                    <a:pt x="0" y="100"/>
                  </a:cubicBezTo>
                  <a:cubicBezTo>
                    <a:pt x="72" y="100"/>
                    <a:pt x="72" y="100"/>
                    <a:pt x="72" y="100"/>
                  </a:cubicBezTo>
                  <a:lnTo>
                    <a:pt x="72" y="78"/>
                  </a:lnTo>
                  <a:close/>
                  <a:moveTo>
                    <a:pt x="60" y="8"/>
                  </a:moveTo>
                  <a:cubicBezTo>
                    <a:pt x="78" y="8"/>
                    <a:pt x="92" y="22"/>
                    <a:pt x="92" y="40"/>
                  </a:cubicBezTo>
                  <a:cubicBezTo>
                    <a:pt x="92" y="57"/>
                    <a:pt x="78" y="72"/>
                    <a:pt x="60" y="72"/>
                  </a:cubicBezTo>
                  <a:cubicBezTo>
                    <a:pt x="55" y="72"/>
                    <a:pt x="51" y="71"/>
                    <a:pt x="47" y="69"/>
                  </a:cubicBezTo>
                  <a:cubicBezTo>
                    <a:pt x="31" y="53"/>
                    <a:pt x="31" y="53"/>
                    <a:pt x="31" y="53"/>
                  </a:cubicBezTo>
                  <a:cubicBezTo>
                    <a:pt x="31" y="52"/>
                    <a:pt x="30" y="51"/>
                    <a:pt x="30" y="50"/>
                  </a:cubicBezTo>
                  <a:cubicBezTo>
                    <a:pt x="29" y="47"/>
                    <a:pt x="28" y="43"/>
                    <a:pt x="28" y="40"/>
                  </a:cubicBezTo>
                  <a:cubicBezTo>
                    <a:pt x="28" y="22"/>
                    <a:pt x="42" y="8"/>
                    <a:pt x="60" y="8"/>
                  </a:cubicBezTo>
                  <a:close/>
                  <a:moveTo>
                    <a:pt x="20" y="36"/>
                  </a:moveTo>
                  <a:cubicBezTo>
                    <a:pt x="20" y="37"/>
                    <a:pt x="20" y="38"/>
                    <a:pt x="20" y="40"/>
                  </a:cubicBezTo>
                  <a:cubicBezTo>
                    <a:pt x="20" y="40"/>
                    <a:pt x="20" y="41"/>
                    <a:pt x="20" y="42"/>
                  </a:cubicBezTo>
                  <a:cubicBezTo>
                    <a:pt x="14" y="36"/>
                    <a:pt x="14" y="36"/>
                    <a:pt x="14" y="36"/>
                  </a:cubicBezTo>
                  <a:lnTo>
                    <a:pt x="20" y="36"/>
                  </a:lnTo>
                  <a:close/>
                  <a:moveTo>
                    <a:pt x="8" y="92"/>
                  </a:moveTo>
                  <a:cubicBezTo>
                    <a:pt x="8" y="41"/>
                    <a:pt x="8" y="41"/>
                    <a:pt x="8" y="41"/>
                  </a:cubicBezTo>
                  <a:cubicBezTo>
                    <a:pt x="58" y="92"/>
                    <a:pt x="58" y="92"/>
                    <a:pt x="58" y="92"/>
                  </a:cubicBezTo>
                  <a:lnTo>
                    <a:pt x="8" y="92"/>
                  </a:lnTo>
                  <a:close/>
                  <a:moveTo>
                    <a:pt x="64" y="86"/>
                  </a:moveTo>
                  <a:cubicBezTo>
                    <a:pt x="58" y="79"/>
                    <a:pt x="58" y="79"/>
                    <a:pt x="58" y="79"/>
                  </a:cubicBezTo>
                  <a:cubicBezTo>
                    <a:pt x="58" y="79"/>
                    <a:pt x="59" y="80"/>
                    <a:pt x="60" y="80"/>
                  </a:cubicBezTo>
                  <a:cubicBezTo>
                    <a:pt x="61" y="80"/>
                    <a:pt x="63" y="80"/>
                    <a:pt x="64" y="79"/>
                  </a:cubicBezTo>
                  <a:lnTo>
                    <a:pt x="64" y="86"/>
                  </a:lnTo>
                  <a:close/>
                  <a:moveTo>
                    <a:pt x="60" y="52"/>
                  </a:moveTo>
                  <a:cubicBezTo>
                    <a:pt x="67" y="52"/>
                    <a:pt x="72" y="46"/>
                    <a:pt x="72" y="40"/>
                  </a:cubicBezTo>
                  <a:cubicBezTo>
                    <a:pt x="72" y="33"/>
                    <a:pt x="67" y="28"/>
                    <a:pt x="60" y="28"/>
                  </a:cubicBezTo>
                  <a:cubicBezTo>
                    <a:pt x="53" y="28"/>
                    <a:pt x="48" y="33"/>
                    <a:pt x="48" y="40"/>
                  </a:cubicBezTo>
                  <a:cubicBezTo>
                    <a:pt x="48" y="46"/>
                    <a:pt x="53" y="52"/>
                    <a:pt x="60" y="52"/>
                  </a:cubicBezTo>
                  <a:close/>
                  <a:moveTo>
                    <a:pt x="60" y="36"/>
                  </a:moveTo>
                  <a:cubicBezTo>
                    <a:pt x="62" y="36"/>
                    <a:pt x="64" y="37"/>
                    <a:pt x="64" y="40"/>
                  </a:cubicBezTo>
                  <a:cubicBezTo>
                    <a:pt x="64" y="42"/>
                    <a:pt x="62" y="44"/>
                    <a:pt x="60" y="44"/>
                  </a:cubicBezTo>
                  <a:cubicBezTo>
                    <a:pt x="58" y="44"/>
                    <a:pt x="56" y="42"/>
                    <a:pt x="56" y="40"/>
                  </a:cubicBezTo>
                  <a:cubicBezTo>
                    <a:pt x="56" y="37"/>
                    <a:pt x="58" y="36"/>
                    <a:pt x="60"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224"/>
            <p:cNvSpPr>
              <a:spLocks noEditPoints="1"/>
            </p:cNvSpPr>
            <p:nvPr/>
          </p:nvSpPr>
          <p:spPr bwMode="auto">
            <a:xfrm>
              <a:off x="5784150" y="3734322"/>
              <a:ext cx="336901" cy="370452"/>
            </a:xfrm>
            <a:custGeom>
              <a:avLst/>
              <a:gdLst>
                <a:gd name="T0" fmla="*/ 96 w 102"/>
                <a:gd name="T1" fmla="*/ 26 h 112"/>
                <a:gd name="T2" fmla="*/ 51 w 102"/>
                <a:gd name="T3" fmla="*/ 8 h 112"/>
                <a:gd name="T4" fmla="*/ 6 w 102"/>
                <a:gd name="T5" fmla="*/ 26 h 112"/>
                <a:gd name="T6" fmla="*/ 0 w 102"/>
                <a:gd name="T7" fmla="*/ 21 h 112"/>
                <a:gd name="T8" fmla="*/ 51 w 102"/>
                <a:gd name="T9" fmla="*/ 0 h 112"/>
                <a:gd name="T10" fmla="*/ 102 w 102"/>
                <a:gd name="T11" fmla="*/ 21 h 112"/>
                <a:gd name="T12" fmla="*/ 96 w 102"/>
                <a:gd name="T13" fmla="*/ 26 h 112"/>
                <a:gd name="T14" fmla="*/ 88 w 102"/>
                <a:gd name="T15" fmla="*/ 35 h 112"/>
                <a:gd name="T16" fmla="*/ 51 w 102"/>
                <a:gd name="T17" fmla="*/ 20 h 112"/>
                <a:gd name="T18" fmla="*/ 14 w 102"/>
                <a:gd name="T19" fmla="*/ 35 h 112"/>
                <a:gd name="T20" fmla="*/ 20 w 102"/>
                <a:gd name="T21" fmla="*/ 41 h 112"/>
                <a:gd name="T22" fmla="*/ 51 w 102"/>
                <a:gd name="T23" fmla="*/ 28 h 112"/>
                <a:gd name="T24" fmla="*/ 82 w 102"/>
                <a:gd name="T25" fmla="*/ 41 h 112"/>
                <a:gd name="T26" fmla="*/ 88 w 102"/>
                <a:gd name="T27" fmla="*/ 35 h 112"/>
                <a:gd name="T28" fmla="*/ 73 w 102"/>
                <a:gd name="T29" fmla="*/ 49 h 112"/>
                <a:gd name="T30" fmla="*/ 51 w 102"/>
                <a:gd name="T31" fmla="*/ 40 h 112"/>
                <a:gd name="T32" fmla="*/ 29 w 102"/>
                <a:gd name="T33" fmla="*/ 49 h 112"/>
                <a:gd name="T34" fmla="*/ 34 w 102"/>
                <a:gd name="T35" fmla="*/ 55 h 112"/>
                <a:gd name="T36" fmla="*/ 51 w 102"/>
                <a:gd name="T37" fmla="*/ 48 h 112"/>
                <a:gd name="T38" fmla="*/ 68 w 102"/>
                <a:gd name="T39" fmla="*/ 55 h 112"/>
                <a:gd name="T40" fmla="*/ 73 w 102"/>
                <a:gd name="T41" fmla="*/ 49 h 112"/>
                <a:gd name="T42" fmla="*/ 47 w 102"/>
                <a:gd name="T43" fmla="*/ 112 h 112"/>
                <a:gd name="T44" fmla="*/ 47 w 102"/>
                <a:gd name="T45" fmla="*/ 91 h 112"/>
                <a:gd name="T46" fmla="*/ 35 w 102"/>
                <a:gd name="T47" fmla="*/ 76 h 112"/>
                <a:gd name="T48" fmla="*/ 51 w 102"/>
                <a:gd name="T49" fmla="*/ 60 h 112"/>
                <a:gd name="T50" fmla="*/ 67 w 102"/>
                <a:gd name="T51" fmla="*/ 76 h 112"/>
                <a:gd name="T52" fmla="*/ 55 w 102"/>
                <a:gd name="T53" fmla="*/ 91 h 112"/>
                <a:gd name="T54" fmla="*/ 55 w 102"/>
                <a:gd name="T55" fmla="*/ 112 h 112"/>
                <a:gd name="T56" fmla="*/ 47 w 102"/>
                <a:gd name="T57" fmla="*/ 112 h 112"/>
                <a:gd name="T58" fmla="*/ 51 w 102"/>
                <a:gd name="T59" fmla="*/ 84 h 112"/>
                <a:gd name="T60" fmla="*/ 59 w 102"/>
                <a:gd name="T61" fmla="*/ 76 h 112"/>
                <a:gd name="T62" fmla="*/ 51 w 102"/>
                <a:gd name="T63" fmla="*/ 68 h 112"/>
                <a:gd name="T64" fmla="*/ 43 w 102"/>
                <a:gd name="T65" fmla="*/ 76 h 112"/>
                <a:gd name="T66" fmla="*/ 51 w 102"/>
                <a:gd name="T67" fmla="*/ 8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 h="112">
                  <a:moveTo>
                    <a:pt x="96" y="26"/>
                  </a:moveTo>
                  <a:cubicBezTo>
                    <a:pt x="84" y="14"/>
                    <a:pt x="68" y="8"/>
                    <a:pt x="51" y="8"/>
                  </a:cubicBezTo>
                  <a:cubicBezTo>
                    <a:pt x="34" y="8"/>
                    <a:pt x="18" y="14"/>
                    <a:pt x="6" y="26"/>
                  </a:cubicBezTo>
                  <a:cubicBezTo>
                    <a:pt x="0" y="21"/>
                    <a:pt x="0" y="21"/>
                    <a:pt x="0" y="21"/>
                  </a:cubicBezTo>
                  <a:cubicBezTo>
                    <a:pt x="14" y="7"/>
                    <a:pt x="32" y="0"/>
                    <a:pt x="51" y="0"/>
                  </a:cubicBezTo>
                  <a:cubicBezTo>
                    <a:pt x="70" y="0"/>
                    <a:pt x="88" y="7"/>
                    <a:pt x="102" y="21"/>
                  </a:cubicBezTo>
                  <a:lnTo>
                    <a:pt x="96" y="26"/>
                  </a:lnTo>
                  <a:close/>
                  <a:moveTo>
                    <a:pt x="88" y="35"/>
                  </a:moveTo>
                  <a:cubicBezTo>
                    <a:pt x="78" y="25"/>
                    <a:pt x="65" y="20"/>
                    <a:pt x="51" y="20"/>
                  </a:cubicBezTo>
                  <a:cubicBezTo>
                    <a:pt x="37" y="20"/>
                    <a:pt x="24" y="25"/>
                    <a:pt x="14" y="35"/>
                  </a:cubicBezTo>
                  <a:cubicBezTo>
                    <a:pt x="20" y="41"/>
                    <a:pt x="20" y="41"/>
                    <a:pt x="20" y="41"/>
                  </a:cubicBezTo>
                  <a:cubicBezTo>
                    <a:pt x="28" y="32"/>
                    <a:pt x="39" y="28"/>
                    <a:pt x="51" y="28"/>
                  </a:cubicBezTo>
                  <a:cubicBezTo>
                    <a:pt x="63" y="28"/>
                    <a:pt x="74" y="32"/>
                    <a:pt x="82" y="41"/>
                  </a:cubicBezTo>
                  <a:lnTo>
                    <a:pt x="88" y="35"/>
                  </a:lnTo>
                  <a:close/>
                  <a:moveTo>
                    <a:pt x="73" y="49"/>
                  </a:moveTo>
                  <a:cubicBezTo>
                    <a:pt x="67" y="43"/>
                    <a:pt x="60" y="40"/>
                    <a:pt x="51" y="40"/>
                  </a:cubicBezTo>
                  <a:cubicBezTo>
                    <a:pt x="43" y="40"/>
                    <a:pt x="35" y="43"/>
                    <a:pt x="29" y="49"/>
                  </a:cubicBezTo>
                  <a:cubicBezTo>
                    <a:pt x="34" y="55"/>
                    <a:pt x="34" y="55"/>
                    <a:pt x="34" y="55"/>
                  </a:cubicBezTo>
                  <a:cubicBezTo>
                    <a:pt x="39" y="50"/>
                    <a:pt x="45" y="48"/>
                    <a:pt x="51" y="48"/>
                  </a:cubicBezTo>
                  <a:cubicBezTo>
                    <a:pt x="57" y="48"/>
                    <a:pt x="63" y="50"/>
                    <a:pt x="68" y="55"/>
                  </a:cubicBezTo>
                  <a:lnTo>
                    <a:pt x="73" y="49"/>
                  </a:lnTo>
                  <a:close/>
                  <a:moveTo>
                    <a:pt x="47" y="112"/>
                  </a:moveTo>
                  <a:cubicBezTo>
                    <a:pt x="47" y="91"/>
                    <a:pt x="47" y="91"/>
                    <a:pt x="47" y="91"/>
                  </a:cubicBezTo>
                  <a:cubicBezTo>
                    <a:pt x="40" y="89"/>
                    <a:pt x="35" y="83"/>
                    <a:pt x="35" y="76"/>
                  </a:cubicBezTo>
                  <a:cubicBezTo>
                    <a:pt x="35" y="67"/>
                    <a:pt x="42" y="60"/>
                    <a:pt x="51" y="60"/>
                  </a:cubicBezTo>
                  <a:cubicBezTo>
                    <a:pt x="60" y="60"/>
                    <a:pt x="67" y="67"/>
                    <a:pt x="67" y="76"/>
                  </a:cubicBezTo>
                  <a:cubicBezTo>
                    <a:pt x="67" y="83"/>
                    <a:pt x="62" y="89"/>
                    <a:pt x="55" y="91"/>
                  </a:cubicBezTo>
                  <a:cubicBezTo>
                    <a:pt x="55" y="112"/>
                    <a:pt x="55" y="112"/>
                    <a:pt x="55" y="112"/>
                  </a:cubicBezTo>
                  <a:lnTo>
                    <a:pt x="47" y="112"/>
                  </a:lnTo>
                  <a:close/>
                  <a:moveTo>
                    <a:pt x="51" y="84"/>
                  </a:moveTo>
                  <a:cubicBezTo>
                    <a:pt x="55" y="84"/>
                    <a:pt x="59" y="80"/>
                    <a:pt x="59" y="76"/>
                  </a:cubicBezTo>
                  <a:cubicBezTo>
                    <a:pt x="59" y="71"/>
                    <a:pt x="55" y="68"/>
                    <a:pt x="51" y="68"/>
                  </a:cubicBezTo>
                  <a:cubicBezTo>
                    <a:pt x="47" y="68"/>
                    <a:pt x="43" y="71"/>
                    <a:pt x="43" y="76"/>
                  </a:cubicBezTo>
                  <a:cubicBezTo>
                    <a:pt x="43" y="80"/>
                    <a:pt x="47" y="84"/>
                    <a:pt x="51"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252"/>
            <p:cNvSpPr>
              <a:spLocks noEditPoints="1"/>
            </p:cNvSpPr>
            <p:nvPr/>
          </p:nvSpPr>
          <p:spPr bwMode="auto">
            <a:xfrm>
              <a:off x="3966853" y="3734322"/>
              <a:ext cx="343891" cy="370452"/>
            </a:xfrm>
            <a:custGeom>
              <a:avLst/>
              <a:gdLst>
                <a:gd name="T0" fmla="*/ 88 w 104"/>
                <a:gd name="T1" fmla="*/ 60 h 112"/>
                <a:gd name="T2" fmla="*/ 96 w 104"/>
                <a:gd name="T3" fmla="*/ 68 h 112"/>
                <a:gd name="T4" fmla="*/ 104 w 104"/>
                <a:gd name="T5" fmla="*/ 60 h 112"/>
                <a:gd name="T6" fmla="*/ 104 w 104"/>
                <a:gd name="T7" fmla="*/ 52 h 112"/>
                <a:gd name="T8" fmla="*/ 52 w 104"/>
                <a:gd name="T9" fmla="*/ 0 h 112"/>
                <a:gd name="T10" fmla="*/ 0 w 104"/>
                <a:gd name="T11" fmla="*/ 52 h 112"/>
                <a:gd name="T12" fmla="*/ 0 w 104"/>
                <a:gd name="T13" fmla="*/ 60 h 112"/>
                <a:gd name="T14" fmla="*/ 0 w 104"/>
                <a:gd name="T15" fmla="*/ 68 h 112"/>
                <a:gd name="T16" fmla="*/ 0 w 104"/>
                <a:gd name="T17" fmla="*/ 72 h 112"/>
                <a:gd name="T18" fmla="*/ 0 w 104"/>
                <a:gd name="T19" fmla="*/ 76 h 112"/>
                <a:gd name="T20" fmla="*/ 0 w 104"/>
                <a:gd name="T21" fmla="*/ 88 h 112"/>
                <a:gd name="T22" fmla="*/ 24 w 104"/>
                <a:gd name="T23" fmla="*/ 112 h 112"/>
                <a:gd name="T24" fmla="*/ 40 w 104"/>
                <a:gd name="T25" fmla="*/ 112 h 112"/>
                <a:gd name="T26" fmla="*/ 48 w 104"/>
                <a:gd name="T27" fmla="*/ 104 h 112"/>
                <a:gd name="T28" fmla="*/ 40 w 104"/>
                <a:gd name="T29" fmla="*/ 96 h 112"/>
                <a:gd name="T30" fmla="*/ 32 w 104"/>
                <a:gd name="T31" fmla="*/ 104 h 112"/>
                <a:gd name="T32" fmla="*/ 24 w 104"/>
                <a:gd name="T33" fmla="*/ 104 h 112"/>
                <a:gd name="T34" fmla="*/ 8 w 104"/>
                <a:gd name="T35" fmla="*/ 88 h 112"/>
                <a:gd name="T36" fmla="*/ 8 w 104"/>
                <a:gd name="T37" fmla="*/ 87 h 112"/>
                <a:gd name="T38" fmla="*/ 12 w 104"/>
                <a:gd name="T39" fmla="*/ 88 h 112"/>
                <a:gd name="T40" fmla="*/ 24 w 104"/>
                <a:gd name="T41" fmla="*/ 88 h 112"/>
                <a:gd name="T42" fmla="*/ 24 w 104"/>
                <a:gd name="T43" fmla="*/ 48 h 112"/>
                <a:gd name="T44" fmla="*/ 12 w 104"/>
                <a:gd name="T45" fmla="*/ 48 h 112"/>
                <a:gd name="T46" fmla="*/ 8 w 104"/>
                <a:gd name="T47" fmla="*/ 48 h 112"/>
                <a:gd name="T48" fmla="*/ 52 w 104"/>
                <a:gd name="T49" fmla="*/ 8 h 112"/>
                <a:gd name="T50" fmla="*/ 96 w 104"/>
                <a:gd name="T51" fmla="*/ 52 h 112"/>
                <a:gd name="T52" fmla="*/ 88 w 104"/>
                <a:gd name="T53" fmla="*/ 60 h 112"/>
                <a:gd name="T54" fmla="*/ 12 w 104"/>
                <a:gd name="T55" fmla="*/ 56 h 112"/>
                <a:gd name="T56" fmla="*/ 16 w 104"/>
                <a:gd name="T57" fmla="*/ 56 h 112"/>
                <a:gd name="T58" fmla="*/ 16 w 104"/>
                <a:gd name="T59" fmla="*/ 80 h 112"/>
                <a:gd name="T60" fmla="*/ 12 w 104"/>
                <a:gd name="T61" fmla="*/ 80 h 112"/>
                <a:gd name="T62" fmla="*/ 8 w 104"/>
                <a:gd name="T63" fmla="*/ 76 h 112"/>
                <a:gd name="T64" fmla="*/ 8 w 104"/>
                <a:gd name="T65" fmla="*/ 72 h 112"/>
                <a:gd name="T66" fmla="*/ 8 w 104"/>
                <a:gd name="T67" fmla="*/ 68 h 112"/>
                <a:gd name="T68" fmla="*/ 8 w 104"/>
                <a:gd name="T69" fmla="*/ 60 h 112"/>
                <a:gd name="T70" fmla="*/ 12 w 104"/>
                <a:gd name="T71"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12">
                  <a:moveTo>
                    <a:pt x="88" y="60"/>
                  </a:moveTo>
                  <a:cubicBezTo>
                    <a:pt x="88" y="64"/>
                    <a:pt x="92" y="68"/>
                    <a:pt x="96" y="68"/>
                  </a:cubicBezTo>
                  <a:cubicBezTo>
                    <a:pt x="101" y="68"/>
                    <a:pt x="104" y="64"/>
                    <a:pt x="104" y="60"/>
                  </a:cubicBezTo>
                  <a:cubicBezTo>
                    <a:pt x="104" y="52"/>
                    <a:pt x="104" y="52"/>
                    <a:pt x="104" y="52"/>
                  </a:cubicBezTo>
                  <a:cubicBezTo>
                    <a:pt x="104" y="23"/>
                    <a:pt x="81" y="0"/>
                    <a:pt x="52" y="0"/>
                  </a:cubicBezTo>
                  <a:cubicBezTo>
                    <a:pt x="24" y="0"/>
                    <a:pt x="0" y="23"/>
                    <a:pt x="0" y="52"/>
                  </a:cubicBezTo>
                  <a:cubicBezTo>
                    <a:pt x="0" y="60"/>
                    <a:pt x="0" y="60"/>
                    <a:pt x="0" y="60"/>
                  </a:cubicBezTo>
                  <a:cubicBezTo>
                    <a:pt x="0" y="68"/>
                    <a:pt x="0" y="68"/>
                    <a:pt x="0" y="68"/>
                  </a:cubicBezTo>
                  <a:cubicBezTo>
                    <a:pt x="0" y="72"/>
                    <a:pt x="0" y="72"/>
                    <a:pt x="0" y="72"/>
                  </a:cubicBezTo>
                  <a:cubicBezTo>
                    <a:pt x="0" y="76"/>
                    <a:pt x="0" y="76"/>
                    <a:pt x="0" y="76"/>
                  </a:cubicBezTo>
                  <a:cubicBezTo>
                    <a:pt x="0" y="88"/>
                    <a:pt x="0" y="88"/>
                    <a:pt x="0" y="88"/>
                  </a:cubicBezTo>
                  <a:cubicBezTo>
                    <a:pt x="0" y="101"/>
                    <a:pt x="11" y="112"/>
                    <a:pt x="24" y="112"/>
                  </a:cubicBezTo>
                  <a:cubicBezTo>
                    <a:pt x="40" y="112"/>
                    <a:pt x="40" y="112"/>
                    <a:pt x="40" y="112"/>
                  </a:cubicBezTo>
                  <a:cubicBezTo>
                    <a:pt x="45" y="112"/>
                    <a:pt x="48" y="108"/>
                    <a:pt x="48" y="104"/>
                  </a:cubicBezTo>
                  <a:cubicBezTo>
                    <a:pt x="48" y="99"/>
                    <a:pt x="45" y="96"/>
                    <a:pt x="40" y="96"/>
                  </a:cubicBezTo>
                  <a:cubicBezTo>
                    <a:pt x="36" y="96"/>
                    <a:pt x="32" y="99"/>
                    <a:pt x="32" y="104"/>
                  </a:cubicBezTo>
                  <a:cubicBezTo>
                    <a:pt x="24" y="104"/>
                    <a:pt x="24" y="104"/>
                    <a:pt x="24" y="104"/>
                  </a:cubicBezTo>
                  <a:cubicBezTo>
                    <a:pt x="15" y="104"/>
                    <a:pt x="8" y="96"/>
                    <a:pt x="8" y="88"/>
                  </a:cubicBezTo>
                  <a:cubicBezTo>
                    <a:pt x="8" y="87"/>
                    <a:pt x="8" y="87"/>
                    <a:pt x="8" y="87"/>
                  </a:cubicBezTo>
                  <a:cubicBezTo>
                    <a:pt x="9" y="87"/>
                    <a:pt x="11" y="88"/>
                    <a:pt x="12" y="88"/>
                  </a:cubicBezTo>
                  <a:cubicBezTo>
                    <a:pt x="24" y="88"/>
                    <a:pt x="24" y="88"/>
                    <a:pt x="24" y="88"/>
                  </a:cubicBezTo>
                  <a:cubicBezTo>
                    <a:pt x="24" y="48"/>
                    <a:pt x="24" y="48"/>
                    <a:pt x="24" y="48"/>
                  </a:cubicBezTo>
                  <a:cubicBezTo>
                    <a:pt x="12" y="48"/>
                    <a:pt x="12" y="48"/>
                    <a:pt x="12" y="48"/>
                  </a:cubicBezTo>
                  <a:cubicBezTo>
                    <a:pt x="11" y="48"/>
                    <a:pt x="10" y="48"/>
                    <a:pt x="8" y="48"/>
                  </a:cubicBezTo>
                  <a:cubicBezTo>
                    <a:pt x="10" y="26"/>
                    <a:pt x="29" y="8"/>
                    <a:pt x="52" y="8"/>
                  </a:cubicBezTo>
                  <a:cubicBezTo>
                    <a:pt x="76" y="8"/>
                    <a:pt x="96" y="27"/>
                    <a:pt x="96" y="52"/>
                  </a:cubicBezTo>
                  <a:cubicBezTo>
                    <a:pt x="92" y="52"/>
                    <a:pt x="88" y="55"/>
                    <a:pt x="88" y="60"/>
                  </a:cubicBezTo>
                  <a:close/>
                  <a:moveTo>
                    <a:pt x="12" y="56"/>
                  </a:moveTo>
                  <a:cubicBezTo>
                    <a:pt x="16" y="56"/>
                    <a:pt x="16" y="56"/>
                    <a:pt x="16" y="56"/>
                  </a:cubicBezTo>
                  <a:cubicBezTo>
                    <a:pt x="16" y="80"/>
                    <a:pt x="16" y="80"/>
                    <a:pt x="16" y="80"/>
                  </a:cubicBezTo>
                  <a:cubicBezTo>
                    <a:pt x="12" y="80"/>
                    <a:pt x="12" y="80"/>
                    <a:pt x="12" y="80"/>
                  </a:cubicBezTo>
                  <a:cubicBezTo>
                    <a:pt x="10" y="80"/>
                    <a:pt x="8" y="78"/>
                    <a:pt x="8" y="76"/>
                  </a:cubicBezTo>
                  <a:cubicBezTo>
                    <a:pt x="8" y="72"/>
                    <a:pt x="8" y="72"/>
                    <a:pt x="8" y="72"/>
                  </a:cubicBezTo>
                  <a:cubicBezTo>
                    <a:pt x="8" y="68"/>
                    <a:pt x="8" y="68"/>
                    <a:pt x="8" y="68"/>
                  </a:cubicBezTo>
                  <a:cubicBezTo>
                    <a:pt x="8" y="60"/>
                    <a:pt x="8" y="60"/>
                    <a:pt x="8" y="60"/>
                  </a:cubicBezTo>
                  <a:cubicBezTo>
                    <a:pt x="8" y="57"/>
                    <a:pt x="10" y="56"/>
                    <a:pt x="12"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281"/>
            <p:cNvSpPr>
              <a:spLocks noEditPoints="1"/>
            </p:cNvSpPr>
            <p:nvPr/>
          </p:nvSpPr>
          <p:spPr bwMode="auto">
            <a:xfrm>
              <a:off x="2132636" y="3747603"/>
              <a:ext cx="370452" cy="343891"/>
            </a:xfrm>
            <a:custGeom>
              <a:avLst/>
              <a:gdLst>
                <a:gd name="T0" fmla="*/ 0 w 112"/>
                <a:gd name="T1" fmla="*/ 8 h 104"/>
                <a:gd name="T2" fmla="*/ 24 w 112"/>
                <a:gd name="T3" fmla="*/ 8 h 104"/>
                <a:gd name="T4" fmla="*/ 24 w 112"/>
                <a:gd name="T5" fmla="*/ 16 h 104"/>
                <a:gd name="T6" fmla="*/ 8 w 112"/>
                <a:gd name="T7" fmla="*/ 16 h 104"/>
                <a:gd name="T8" fmla="*/ 8 w 112"/>
                <a:gd name="T9" fmla="*/ 32 h 104"/>
                <a:gd name="T10" fmla="*/ 24 w 112"/>
                <a:gd name="T11" fmla="*/ 32 h 104"/>
                <a:gd name="T12" fmla="*/ 24 w 112"/>
                <a:gd name="T13" fmla="*/ 40 h 104"/>
                <a:gd name="T14" fmla="*/ 8 w 112"/>
                <a:gd name="T15" fmla="*/ 40 h 104"/>
                <a:gd name="T16" fmla="*/ 8 w 112"/>
                <a:gd name="T17" fmla="*/ 96 h 104"/>
                <a:gd name="T18" fmla="*/ 104 w 112"/>
                <a:gd name="T19" fmla="*/ 96 h 104"/>
                <a:gd name="T20" fmla="*/ 104 w 112"/>
                <a:gd name="T21" fmla="*/ 40 h 104"/>
                <a:gd name="T22" fmla="*/ 48 w 112"/>
                <a:gd name="T23" fmla="*/ 40 h 104"/>
                <a:gd name="T24" fmla="*/ 48 w 112"/>
                <a:gd name="T25" fmla="*/ 32 h 104"/>
                <a:gd name="T26" fmla="*/ 104 w 112"/>
                <a:gd name="T27" fmla="*/ 32 h 104"/>
                <a:gd name="T28" fmla="*/ 104 w 112"/>
                <a:gd name="T29" fmla="*/ 16 h 104"/>
                <a:gd name="T30" fmla="*/ 48 w 112"/>
                <a:gd name="T31" fmla="*/ 16 h 104"/>
                <a:gd name="T32" fmla="*/ 48 w 112"/>
                <a:gd name="T33" fmla="*/ 8 h 104"/>
                <a:gd name="T34" fmla="*/ 112 w 112"/>
                <a:gd name="T35" fmla="*/ 8 h 104"/>
                <a:gd name="T36" fmla="*/ 112 w 112"/>
                <a:gd name="T37" fmla="*/ 104 h 104"/>
                <a:gd name="T38" fmla="*/ 0 w 112"/>
                <a:gd name="T39" fmla="*/ 104 h 104"/>
                <a:gd name="T40" fmla="*/ 0 w 112"/>
                <a:gd name="T41" fmla="*/ 8 h 104"/>
                <a:gd name="T42" fmla="*/ 32 w 112"/>
                <a:gd name="T43" fmla="*/ 0 h 104"/>
                <a:gd name="T44" fmla="*/ 32 w 112"/>
                <a:gd name="T45" fmla="*/ 71 h 104"/>
                <a:gd name="T46" fmla="*/ 22 w 112"/>
                <a:gd name="T47" fmla="*/ 61 h 104"/>
                <a:gd name="T48" fmla="*/ 17 w 112"/>
                <a:gd name="T49" fmla="*/ 67 h 104"/>
                <a:gd name="T50" fmla="*/ 36 w 112"/>
                <a:gd name="T51" fmla="*/ 86 h 104"/>
                <a:gd name="T52" fmla="*/ 54 w 112"/>
                <a:gd name="T53" fmla="*/ 67 h 104"/>
                <a:gd name="T54" fmla="*/ 49 w 112"/>
                <a:gd name="T55" fmla="*/ 61 h 104"/>
                <a:gd name="T56" fmla="*/ 40 w 112"/>
                <a:gd name="T57" fmla="*/ 71 h 104"/>
                <a:gd name="T58" fmla="*/ 40 w 112"/>
                <a:gd name="T59" fmla="*/ 0 h 104"/>
                <a:gd name="T60" fmla="*/ 32 w 112"/>
                <a:gd name="T61" fmla="*/ 0 h 104"/>
                <a:gd name="T62" fmla="*/ 72 w 112"/>
                <a:gd name="T63" fmla="*/ 24 h 104"/>
                <a:gd name="T64" fmla="*/ 68 w 112"/>
                <a:gd name="T65" fmla="*/ 20 h 104"/>
                <a:gd name="T66" fmla="*/ 64 w 112"/>
                <a:gd name="T67" fmla="*/ 24 h 104"/>
                <a:gd name="T68" fmla="*/ 68 w 112"/>
                <a:gd name="T69" fmla="*/ 28 h 104"/>
                <a:gd name="T70" fmla="*/ 72 w 112"/>
                <a:gd name="T71" fmla="*/ 24 h 104"/>
                <a:gd name="T72" fmla="*/ 84 w 112"/>
                <a:gd name="T73" fmla="*/ 24 h 104"/>
                <a:gd name="T74" fmla="*/ 80 w 112"/>
                <a:gd name="T75" fmla="*/ 20 h 104"/>
                <a:gd name="T76" fmla="*/ 76 w 112"/>
                <a:gd name="T77" fmla="*/ 24 h 104"/>
                <a:gd name="T78" fmla="*/ 80 w 112"/>
                <a:gd name="T79" fmla="*/ 28 h 104"/>
                <a:gd name="T80" fmla="*/ 84 w 112"/>
                <a:gd name="T81" fmla="*/ 24 h 104"/>
                <a:gd name="T82" fmla="*/ 96 w 112"/>
                <a:gd name="T83" fmla="*/ 24 h 104"/>
                <a:gd name="T84" fmla="*/ 92 w 112"/>
                <a:gd name="T85" fmla="*/ 20 h 104"/>
                <a:gd name="T86" fmla="*/ 88 w 112"/>
                <a:gd name="T87" fmla="*/ 24 h 104"/>
                <a:gd name="T88" fmla="*/ 92 w 112"/>
                <a:gd name="T89" fmla="*/ 28 h 104"/>
                <a:gd name="T90" fmla="*/ 96 w 112"/>
                <a:gd name="T91"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 h="104">
                  <a:moveTo>
                    <a:pt x="0" y="8"/>
                  </a:moveTo>
                  <a:cubicBezTo>
                    <a:pt x="24" y="8"/>
                    <a:pt x="24" y="8"/>
                    <a:pt x="24" y="8"/>
                  </a:cubicBezTo>
                  <a:cubicBezTo>
                    <a:pt x="24" y="16"/>
                    <a:pt x="24" y="16"/>
                    <a:pt x="24" y="16"/>
                  </a:cubicBezTo>
                  <a:cubicBezTo>
                    <a:pt x="8" y="16"/>
                    <a:pt x="8" y="16"/>
                    <a:pt x="8" y="16"/>
                  </a:cubicBezTo>
                  <a:cubicBezTo>
                    <a:pt x="8" y="32"/>
                    <a:pt x="8" y="32"/>
                    <a:pt x="8" y="32"/>
                  </a:cubicBezTo>
                  <a:cubicBezTo>
                    <a:pt x="24" y="32"/>
                    <a:pt x="24" y="32"/>
                    <a:pt x="24" y="32"/>
                  </a:cubicBezTo>
                  <a:cubicBezTo>
                    <a:pt x="24" y="40"/>
                    <a:pt x="24" y="40"/>
                    <a:pt x="24" y="40"/>
                  </a:cubicBezTo>
                  <a:cubicBezTo>
                    <a:pt x="8" y="40"/>
                    <a:pt x="8" y="40"/>
                    <a:pt x="8" y="40"/>
                  </a:cubicBezTo>
                  <a:cubicBezTo>
                    <a:pt x="8" y="96"/>
                    <a:pt x="8" y="96"/>
                    <a:pt x="8" y="96"/>
                  </a:cubicBezTo>
                  <a:cubicBezTo>
                    <a:pt x="104" y="96"/>
                    <a:pt x="104" y="96"/>
                    <a:pt x="104" y="96"/>
                  </a:cubicBezTo>
                  <a:cubicBezTo>
                    <a:pt x="104" y="40"/>
                    <a:pt x="104" y="40"/>
                    <a:pt x="104" y="40"/>
                  </a:cubicBezTo>
                  <a:cubicBezTo>
                    <a:pt x="48" y="40"/>
                    <a:pt x="48" y="40"/>
                    <a:pt x="48" y="40"/>
                  </a:cubicBezTo>
                  <a:cubicBezTo>
                    <a:pt x="48" y="32"/>
                    <a:pt x="48" y="32"/>
                    <a:pt x="48" y="32"/>
                  </a:cubicBezTo>
                  <a:cubicBezTo>
                    <a:pt x="104" y="32"/>
                    <a:pt x="104" y="32"/>
                    <a:pt x="104" y="32"/>
                  </a:cubicBezTo>
                  <a:cubicBezTo>
                    <a:pt x="104" y="16"/>
                    <a:pt x="104" y="16"/>
                    <a:pt x="104" y="16"/>
                  </a:cubicBezTo>
                  <a:cubicBezTo>
                    <a:pt x="48" y="16"/>
                    <a:pt x="48" y="16"/>
                    <a:pt x="48" y="16"/>
                  </a:cubicBezTo>
                  <a:cubicBezTo>
                    <a:pt x="48" y="8"/>
                    <a:pt x="48" y="8"/>
                    <a:pt x="48" y="8"/>
                  </a:cubicBezTo>
                  <a:cubicBezTo>
                    <a:pt x="112" y="8"/>
                    <a:pt x="112" y="8"/>
                    <a:pt x="112" y="8"/>
                  </a:cubicBezTo>
                  <a:cubicBezTo>
                    <a:pt x="112" y="104"/>
                    <a:pt x="112" y="104"/>
                    <a:pt x="112" y="104"/>
                  </a:cubicBezTo>
                  <a:cubicBezTo>
                    <a:pt x="0" y="104"/>
                    <a:pt x="0" y="104"/>
                    <a:pt x="0" y="104"/>
                  </a:cubicBezTo>
                  <a:lnTo>
                    <a:pt x="0" y="8"/>
                  </a:lnTo>
                  <a:close/>
                  <a:moveTo>
                    <a:pt x="32" y="0"/>
                  </a:moveTo>
                  <a:cubicBezTo>
                    <a:pt x="32" y="71"/>
                    <a:pt x="32" y="71"/>
                    <a:pt x="32" y="71"/>
                  </a:cubicBezTo>
                  <a:cubicBezTo>
                    <a:pt x="22" y="61"/>
                    <a:pt x="22" y="61"/>
                    <a:pt x="22" y="61"/>
                  </a:cubicBezTo>
                  <a:cubicBezTo>
                    <a:pt x="17" y="67"/>
                    <a:pt x="17" y="67"/>
                    <a:pt x="17" y="67"/>
                  </a:cubicBezTo>
                  <a:cubicBezTo>
                    <a:pt x="36" y="86"/>
                    <a:pt x="36" y="86"/>
                    <a:pt x="36" y="86"/>
                  </a:cubicBezTo>
                  <a:cubicBezTo>
                    <a:pt x="54" y="67"/>
                    <a:pt x="54" y="67"/>
                    <a:pt x="54" y="67"/>
                  </a:cubicBezTo>
                  <a:cubicBezTo>
                    <a:pt x="49" y="61"/>
                    <a:pt x="49" y="61"/>
                    <a:pt x="49" y="61"/>
                  </a:cubicBezTo>
                  <a:cubicBezTo>
                    <a:pt x="40" y="71"/>
                    <a:pt x="40" y="71"/>
                    <a:pt x="40" y="71"/>
                  </a:cubicBezTo>
                  <a:cubicBezTo>
                    <a:pt x="40" y="0"/>
                    <a:pt x="40" y="0"/>
                    <a:pt x="40" y="0"/>
                  </a:cubicBezTo>
                  <a:lnTo>
                    <a:pt x="32" y="0"/>
                  </a:lnTo>
                  <a:close/>
                  <a:moveTo>
                    <a:pt x="72" y="24"/>
                  </a:moveTo>
                  <a:cubicBezTo>
                    <a:pt x="72" y="22"/>
                    <a:pt x="70" y="20"/>
                    <a:pt x="68" y="20"/>
                  </a:cubicBezTo>
                  <a:cubicBezTo>
                    <a:pt x="65" y="20"/>
                    <a:pt x="64" y="22"/>
                    <a:pt x="64" y="24"/>
                  </a:cubicBezTo>
                  <a:cubicBezTo>
                    <a:pt x="64" y="26"/>
                    <a:pt x="65" y="28"/>
                    <a:pt x="68" y="28"/>
                  </a:cubicBezTo>
                  <a:cubicBezTo>
                    <a:pt x="70" y="28"/>
                    <a:pt x="72" y="26"/>
                    <a:pt x="72" y="24"/>
                  </a:cubicBezTo>
                  <a:close/>
                  <a:moveTo>
                    <a:pt x="84" y="24"/>
                  </a:moveTo>
                  <a:cubicBezTo>
                    <a:pt x="84" y="22"/>
                    <a:pt x="82" y="20"/>
                    <a:pt x="80" y="20"/>
                  </a:cubicBezTo>
                  <a:cubicBezTo>
                    <a:pt x="77" y="20"/>
                    <a:pt x="76" y="22"/>
                    <a:pt x="76" y="24"/>
                  </a:cubicBezTo>
                  <a:cubicBezTo>
                    <a:pt x="76" y="26"/>
                    <a:pt x="77" y="28"/>
                    <a:pt x="80" y="28"/>
                  </a:cubicBezTo>
                  <a:cubicBezTo>
                    <a:pt x="82" y="28"/>
                    <a:pt x="84" y="26"/>
                    <a:pt x="84" y="24"/>
                  </a:cubicBezTo>
                  <a:close/>
                  <a:moveTo>
                    <a:pt x="96" y="24"/>
                  </a:moveTo>
                  <a:cubicBezTo>
                    <a:pt x="96" y="22"/>
                    <a:pt x="94" y="20"/>
                    <a:pt x="92" y="20"/>
                  </a:cubicBezTo>
                  <a:cubicBezTo>
                    <a:pt x="89" y="20"/>
                    <a:pt x="88" y="22"/>
                    <a:pt x="88" y="24"/>
                  </a:cubicBezTo>
                  <a:cubicBezTo>
                    <a:pt x="88" y="26"/>
                    <a:pt x="89" y="28"/>
                    <a:pt x="92" y="28"/>
                  </a:cubicBezTo>
                  <a:cubicBezTo>
                    <a:pt x="94" y="28"/>
                    <a:pt x="96" y="26"/>
                    <a:pt x="96"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4" name="Freeform 293"/>
            <p:cNvSpPr>
              <a:spLocks noEditPoints="1"/>
            </p:cNvSpPr>
            <p:nvPr/>
          </p:nvSpPr>
          <p:spPr bwMode="auto">
            <a:xfrm>
              <a:off x="3047853" y="3787444"/>
              <a:ext cx="370452" cy="264209"/>
            </a:xfrm>
            <a:custGeom>
              <a:avLst/>
              <a:gdLst>
                <a:gd name="T0" fmla="*/ 12 w 112"/>
                <a:gd name="T1" fmla="*/ 0 h 80"/>
                <a:gd name="T2" fmla="*/ 0 w 112"/>
                <a:gd name="T3" fmla="*/ 12 h 80"/>
                <a:gd name="T4" fmla="*/ 0 w 112"/>
                <a:gd name="T5" fmla="*/ 68 h 80"/>
                <a:gd name="T6" fmla="*/ 12 w 112"/>
                <a:gd name="T7" fmla="*/ 80 h 80"/>
                <a:gd name="T8" fmla="*/ 100 w 112"/>
                <a:gd name="T9" fmla="*/ 80 h 80"/>
                <a:gd name="T10" fmla="*/ 112 w 112"/>
                <a:gd name="T11" fmla="*/ 68 h 80"/>
                <a:gd name="T12" fmla="*/ 112 w 112"/>
                <a:gd name="T13" fmla="*/ 12 h 80"/>
                <a:gd name="T14" fmla="*/ 100 w 112"/>
                <a:gd name="T15" fmla="*/ 0 h 80"/>
                <a:gd name="T16" fmla="*/ 12 w 112"/>
                <a:gd name="T17" fmla="*/ 0 h 80"/>
                <a:gd name="T18" fmla="*/ 104 w 112"/>
                <a:gd name="T19" fmla="*/ 68 h 80"/>
                <a:gd name="T20" fmla="*/ 100 w 112"/>
                <a:gd name="T21" fmla="*/ 72 h 80"/>
                <a:gd name="T22" fmla="*/ 12 w 112"/>
                <a:gd name="T23" fmla="*/ 72 h 80"/>
                <a:gd name="T24" fmla="*/ 8 w 112"/>
                <a:gd name="T25" fmla="*/ 68 h 80"/>
                <a:gd name="T26" fmla="*/ 8 w 112"/>
                <a:gd name="T27" fmla="*/ 24 h 80"/>
                <a:gd name="T28" fmla="*/ 104 w 112"/>
                <a:gd name="T29" fmla="*/ 24 h 80"/>
                <a:gd name="T30" fmla="*/ 104 w 112"/>
                <a:gd name="T31" fmla="*/ 68 h 80"/>
                <a:gd name="T32" fmla="*/ 104 w 112"/>
                <a:gd name="T33" fmla="*/ 12 h 80"/>
                <a:gd name="T34" fmla="*/ 104 w 112"/>
                <a:gd name="T35" fmla="*/ 16 h 80"/>
                <a:gd name="T36" fmla="*/ 8 w 112"/>
                <a:gd name="T37" fmla="*/ 16 h 80"/>
                <a:gd name="T38" fmla="*/ 8 w 112"/>
                <a:gd name="T39" fmla="*/ 12 h 80"/>
                <a:gd name="T40" fmla="*/ 12 w 112"/>
                <a:gd name="T41" fmla="*/ 8 h 80"/>
                <a:gd name="T42" fmla="*/ 100 w 112"/>
                <a:gd name="T43" fmla="*/ 8 h 80"/>
                <a:gd name="T44" fmla="*/ 104 w 112"/>
                <a:gd name="T45"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80">
                  <a:moveTo>
                    <a:pt x="12" y="0"/>
                  </a:moveTo>
                  <a:cubicBezTo>
                    <a:pt x="5" y="0"/>
                    <a:pt x="0" y="6"/>
                    <a:pt x="0" y="12"/>
                  </a:cubicBezTo>
                  <a:cubicBezTo>
                    <a:pt x="0" y="68"/>
                    <a:pt x="0" y="68"/>
                    <a:pt x="0" y="68"/>
                  </a:cubicBezTo>
                  <a:cubicBezTo>
                    <a:pt x="0" y="75"/>
                    <a:pt x="5" y="80"/>
                    <a:pt x="12" y="80"/>
                  </a:cubicBezTo>
                  <a:cubicBezTo>
                    <a:pt x="100" y="80"/>
                    <a:pt x="100" y="80"/>
                    <a:pt x="100" y="80"/>
                  </a:cubicBezTo>
                  <a:cubicBezTo>
                    <a:pt x="106" y="80"/>
                    <a:pt x="112" y="75"/>
                    <a:pt x="112" y="68"/>
                  </a:cubicBezTo>
                  <a:cubicBezTo>
                    <a:pt x="112" y="12"/>
                    <a:pt x="112" y="12"/>
                    <a:pt x="112" y="12"/>
                  </a:cubicBezTo>
                  <a:cubicBezTo>
                    <a:pt x="112" y="6"/>
                    <a:pt x="106" y="0"/>
                    <a:pt x="100" y="0"/>
                  </a:cubicBezTo>
                  <a:lnTo>
                    <a:pt x="12" y="0"/>
                  </a:lnTo>
                  <a:close/>
                  <a:moveTo>
                    <a:pt x="104" y="68"/>
                  </a:moveTo>
                  <a:cubicBezTo>
                    <a:pt x="104" y="70"/>
                    <a:pt x="102" y="72"/>
                    <a:pt x="100" y="72"/>
                  </a:cubicBezTo>
                  <a:cubicBezTo>
                    <a:pt x="12" y="72"/>
                    <a:pt x="12" y="72"/>
                    <a:pt x="12" y="72"/>
                  </a:cubicBezTo>
                  <a:cubicBezTo>
                    <a:pt x="10" y="72"/>
                    <a:pt x="8" y="70"/>
                    <a:pt x="8" y="68"/>
                  </a:cubicBezTo>
                  <a:cubicBezTo>
                    <a:pt x="8" y="24"/>
                    <a:pt x="8" y="24"/>
                    <a:pt x="8" y="24"/>
                  </a:cubicBezTo>
                  <a:cubicBezTo>
                    <a:pt x="104" y="24"/>
                    <a:pt x="104" y="24"/>
                    <a:pt x="104" y="24"/>
                  </a:cubicBezTo>
                  <a:lnTo>
                    <a:pt x="104" y="68"/>
                  </a:lnTo>
                  <a:close/>
                  <a:moveTo>
                    <a:pt x="104" y="12"/>
                  </a:moveTo>
                  <a:cubicBezTo>
                    <a:pt x="104" y="16"/>
                    <a:pt x="104" y="16"/>
                    <a:pt x="104" y="16"/>
                  </a:cubicBezTo>
                  <a:cubicBezTo>
                    <a:pt x="8" y="16"/>
                    <a:pt x="8" y="16"/>
                    <a:pt x="8" y="16"/>
                  </a:cubicBezTo>
                  <a:cubicBezTo>
                    <a:pt x="8" y="12"/>
                    <a:pt x="8" y="12"/>
                    <a:pt x="8" y="12"/>
                  </a:cubicBezTo>
                  <a:cubicBezTo>
                    <a:pt x="8" y="10"/>
                    <a:pt x="10" y="8"/>
                    <a:pt x="12" y="8"/>
                  </a:cubicBezTo>
                  <a:cubicBezTo>
                    <a:pt x="100" y="8"/>
                    <a:pt x="100" y="8"/>
                    <a:pt x="100" y="8"/>
                  </a:cubicBezTo>
                  <a:cubicBezTo>
                    <a:pt x="102" y="8"/>
                    <a:pt x="104" y="10"/>
                    <a:pt x="104"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1" name="Freeform 300"/>
            <p:cNvSpPr>
              <a:spLocks noEditPoints="1"/>
            </p:cNvSpPr>
            <p:nvPr/>
          </p:nvSpPr>
          <p:spPr bwMode="auto">
            <a:xfrm>
              <a:off x="443490" y="3702870"/>
              <a:ext cx="383033" cy="433358"/>
            </a:xfrm>
            <a:custGeom>
              <a:avLst/>
              <a:gdLst>
                <a:gd name="T0" fmla="*/ 79 w 116"/>
                <a:gd name="T1" fmla="*/ 46 h 131"/>
                <a:gd name="T2" fmla="*/ 39 w 116"/>
                <a:gd name="T3" fmla="*/ 46 h 131"/>
                <a:gd name="T4" fmla="*/ 59 w 116"/>
                <a:gd name="T5" fmla="*/ 33 h 131"/>
                <a:gd name="T6" fmla="*/ 59 w 116"/>
                <a:gd name="T7" fmla="*/ 58 h 131"/>
                <a:gd name="T8" fmla="*/ 59 w 116"/>
                <a:gd name="T9" fmla="*/ 33 h 131"/>
                <a:gd name="T10" fmla="*/ 96 w 116"/>
                <a:gd name="T11" fmla="*/ 47 h 131"/>
                <a:gd name="T12" fmla="*/ 85 w 116"/>
                <a:gd name="T13" fmla="*/ 19 h 131"/>
                <a:gd name="T14" fmla="*/ 60 w 116"/>
                <a:gd name="T15" fmla="*/ 8 h 131"/>
                <a:gd name="T16" fmla="*/ 32 w 116"/>
                <a:gd name="T17" fmla="*/ 20 h 131"/>
                <a:gd name="T18" fmla="*/ 21 w 116"/>
                <a:gd name="T19" fmla="*/ 45 h 131"/>
                <a:gd name="T20" fmla="*/ 19 w 116"/>
                <a:gd name="T21" fmla="*/ 67 h 131"/>
                <a:gd name="T22" fmla="*/ 31 w 116"/>
                <a:gd name="T23" fmla="*/ 107 h 131"/>
                <a:gd name="T24" fmla="*/ 58 w 116"/>
                <a:gd name="T25" fmla="*/ 110 h 131"/>
                <a:gd name="T26" fmla="*/ 86 w 116"/>
                <a:gd name="T27" fmla="*/ 107 h 131"/>
                <a:gd name="T28" fmla="*/ 97 w 116"/>
                <a:gd name="T29" fmla="*/ 67 h 131"/>
                <a:gd name="T30" fmla="*/ 24 w 116"/>
                <a:gd name="T31" fmla="*/ 31 h 131"/>
                <a:gd name="T32" fmla="*/ 44 w 116"/>
                <a:gd name="T33" fmla="*/ 10 h 131"/>
                <a:gd name="T34" fmla="*/ 73 w 116"/>
                <a:gd name="T35" fmla="*/ 11 h 131"/>
                <a:gd name="T36" fmla="*/ 94 w 116"/>
                <a:gd name="T37" fmla="*/ 31 h 131"/>
                <a:gd name="T38" fmla="*/ 93 w 116"/>
                <a:gd name="T39" fmla="*/ 60 h 131"/>
                <a:gd name="T40" fmla="*/ 74 w 116"/>
                <a:gd name="T41" fmla="*/ 81 h 131"/>
                <a:gd name="T42" fmla="*/ 45 w 116"/>
                <a:gd name="T43" fmla="*/ 80 h 131"/>
                <a:gd name="T44" fmla="*/ 24 w 116"/>
                <a:gd name="T45" fmla="*/ 60 h 131"/>
                <a:gd name="T46" fmla="*/ 24 w 116"/>
                <a:gd name="T47" fmla="*/ 31 h 131"/>
                <a:gd name="T48" fmla="*/ 34 w 116"/>
                <a:gd name="T49" fmla="*/ 98 h 131"/>
                <a:gd name="T50" fmla="*/ 27 w 116"/>
                <a:gd name="T51" fmla="*/ 70 h 131"/>
                <a:gd name="T52" fmla="*/ 40 w 116"/>
                <a:gd name="T53" fmla="*/ 91 h 131"/>
                <a:gd name="T54" fmla="*/ 62 w 116"/>
                <a:gd name="T55" fmla="*/ 85 h 131"/>
                <a:gd name="T56" fmla="*/ 103 w 116"/>
                <a:gd name="T57" fmla="*/ 100 h 131"/>
                <a:gd name="T58" fmla="*/ 70 w 116"/>
                <a:gd name="T59" fmla="*/ 116 h 131"/>
                <a:gd name="T60" fmla="*/ 69 w 116"/>
                <a:gd name="T61" fmla="*/ 88 h 131"/>
                <a:gd name="T62" fmla="*/ 86 w 116"/>
                <a:gd name="T63" fmla="*/ 72 h 131"/>
                <a:gd name="T64" fmla="*/ 103 w 116"/>
                <a:gd name="T65" fmla="*/ 10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 h="131">
                  <a:moveTo>
                    <a:pt x="59" y="66"/>
                  </a:moveTo>
                  <a:cubicBezTo>
                    <a:pt x="70" y="66"/>
                    <a:pt x="79" y="57"/>
                    <a:pt x="79" y="46"/>
                  </a:cubicBezTo>
                  <a:cubicBezTo>
                    <a:pt x="79" y="34"/>
                    <a:pt x="70" y="25"/>
                    <a:pt x="59" y="25"/>
                  </a:cubicBezTo>
                  <a:cubicBezTo>
                    <a:pt x="48" y="25"/>
                    <a:pt x="39" y="34"/>
                    <a:pt x="39" y="46"/>
                  </a:cubicBezTo>
                  <a:cubicBezTo>
                    <a:pt x="39" y="57"/>
                    <a:pt x="48" y="66"/>
                    <a:pt x="59" y="66"/>
                  </a:cubicBezTo>
                  <a:close/>
                  <a:moveTo>
                    <a:pt x="59" y="33"/>
                  </a:moveTo>
                  <a:cubicBezTo>
                    <a:pt x="66" y="33"/>
                    <a:pt x="71" y="39"/>
                    <a:pt x="71" y="46"/>
                  </a:cubicBezTo>
                  <a:cubicBezTo>
                    <a:pt x="71" y="52"/>
                    <a:pt x="66" y="58"/>
                    <a:pt x="59" y="58"/>
                  </a:cubicBezTo>
                  <a:cubicBezTo>
                    <a:pt x="52" y="58"/>
                    <a:pt x="47" y="52"/>
                    <a:pt x="47" y="46"/>
                  </a:cubicBezTo>
                  <a:cubicBezTo>
                    <a:pt x="47" y="39"/>
                    <a:pt x="52" y="33"/>
                    <a:pt x="59" y="33"/>
                  </a:cubicBezTo>
                  <a:close/>
                  <a:moveTo>
                    <a:pt x="104" y="64"/>
                  </a:moveTo>
                  <a:cubicBezTo>
                    <a:pt x="96" y="47"/>
                    <a:pt x="96" y="47"/>
                    <a:pt x="96" y="47"/>
                  </a:cubicBezTo>
                  <a:cubicBezTo>
                    <a:pt x="105" y="27"/>
                    <a:pt x="105" y="27"/>
                    <a:pt x="105" y="27"/>
                  </a:cubicBezTo>
                  <a:cubicBezTo>
                    <a:pt x="85" y="19"/>
                    <a:pt x="85" y="19"/>
                    <a:pt x="85" y="19"/>
                  </a:cubicBezTo>
                  <a:cubicBezTo>
                    <a:pt x="78" y="1"/>
                    <a:pt x="78" y="1"/>
                    <a:pt x="78" y="1"/>
                  </a:cubicBezTo>
                  <a:cubicBezTo>
                    <a:pt x="60" y="8"/>
                    <a:pt x="60" y="8"/>
                    <a:pt x="60" y="8"/>
                  </a:cubicBezTo>
                  <a:cubicBezTo>
                    <a:pt x="40" y="0"/>
                    <a:pt x="40" y="0"/>
                    <a:pt x="40" y="0"/>
                  </a:cubicBezTo>
                  <a:cubicBezTo>
                    <a:pt x="32" y="20"/>
                    <a:pt x="32" y="20"/>
                    <a:pt x="32" y="20"/>
                  </a:cubicBezTo>
                  <a:cubicBezTo>
                    <a:pt x="14" y="27"/>
                    <a:pt x="14" y="27"/>
                    <a:pt x="14" y="27"/>
                  </a:cubicBezTo>
                  <a:cubicBezTo>
                    <a:pt x="21" y="45"/>
                    <a:pt x="21" y="45"/>
                    <a:pt x="21" y="45"/>
                  </a:cubicBezTo>
                  <a:cubicBezTo>
                    <a:pt x="13" y="65"/>
                    <a:pt x="13" y="65"/>
                    <a:pt x="13" y="65"/>
                  </a:cubicBezTo>
                  <a:cubicBezTo>
                    <a:pt x="19" y="67"/>
                    <a:pt x="19" y="67"/>
                    <a:pt x="19" y="67"/>
                  </a:cubicBezTo>
                  <a:cubicBezTo>
                    <a:pt x="0" y="109"/>
                    <a:pt x="0" y="109"/>
                    <a:pt x="0" y="109"/>
                  </a:cubicBezTo>
                  <a:cubicBezTo>
                    <a:pt x="31" y="107"/>
                    <a:pt x="31" y="107"/>
                    <a:pt x="31" y="107"/>
                  </a:cubicBezTo>
                  <a:cubicBezTo>
                    <a:pt x="48" y="131"/>
                    <a:pt x="48" y="131"/>
                    <a:pt x="48" y="131"/>
                  </a:cubicBezTo>
                  <a:cubicBezTo>
                    <a:pt x="58" y="110"/>
                    <a:pt x="58" y="110"/>
                    <a:pt x="58" y="110"/>
                  </a:cubicBezTo>
                  <a:cubicBezTo>
                    <a:pt x="68" y="131"/>
                    <a:pt x="68" y="131"/>
                    <a:pt x="68" y="131"/>
                  </a:cubicBezTo>
                  <a:cubicBezTo>
                    <a:pt x="86" y="107"/>
                    <a:pt x="86" y="107"/>
                    <a:pt x="86" y="107"/>
                  </a:cubicBezTo>
                  <a:cubicBezTo>
                    <a:pt x="116" y="109"/>
                    <a:pt x="116" y="109"/>
                    <a:pt x="116" y="109"/>
                  </a:cubicBezTo>
                  <a:cubicBezTo>
                    <a:pt x="97" y="67"/>
                    <a:pt x="97" y="67"/>
                    <a:pt x="97" y="67"/>
                  </a:cubicBezTo>
                  <a:lnTo>
                    <a:pt x="104" y="64"/>
                  </a:lnTo>
                  <a:close/>
                  <a:moveTo>
                    <a:pt x="24" y="31"/>
                  </a:moveTo>
                  <a:cubicBezTo>
                    <a:pt x="38" y="26"/>
                    <a:pt x="38" y="26"/>
                    <a:pt x="38" y="26"/>
                  </a:cubicBezTo>
                  <a:cubicBezTo>
                    <a:pt x="44" y="10"/>
                    <a:pt x="44" y="10"/>
                    <a:pt x="44" y="10"/>
                  </a:cubicBezTo>
                  <a:cubicBezTo>
                    <a:pt x="60" y="17"/>
                    <a:pt x="60" y="17"/>
                    <a:pt x="60" y="17"/>
                  </a:cubicBezTo>
                  <a:cubicBezTo>
                    <a:pt x="73" y="11"/>
                    <a:pt x="73" y="11"/>
                    <a:pt x="73" y="11"/>
                  </a:cubicBezTo>
                  <a:cubicBezTo>
                    <a:pt x="79" y="25"/>
                    <a:pt x="79" y="25"/>
                    <a:pt x="79" y="25"/>
                  </a:cubicBezTo>
                  <a:cubicBezTo>
                    <a:pt x="94" y="31"/>
                    <a:pt x="94" y="31"/>
                    <a:pt x="94" y="31"/>
                  </a:cubicBezTo>
                  <a:cubicBezTo>
                    <a:pt x="88" y="47"/>
                    <a:pt x="88" y="47"/>
                    <a:pt x="88" y="47"/>
                  </a:cubicBezTo>
                  <a:cubicBezTo>
                    <a:pt x="93" y="60"/>
                    <a:pt x="93" y="60"/>
                    <a:pt x="93" y="60"/>
                  </a:cubicBezTo>
                  <a:cubicBezTo>
                    <a:pt x="80" y="66"/>
                    <a:pt x="80" y="66"/>
                    <a:pt x="80" y="66"/>
                  </a:cubicBezTo>
                  <a:cubicBezTo>
                    <a:pt x="74" y="81"/>
                    <a:pt x="74" y="81"/>
                    <a:pt x="74" y="81"/>
                  </a:cubicBezTo>
                  <a:cubicBezTo>
                    <a:pt x="58" y="75"/>
                    <a:pt x="58" y="75"/>
                    <a:pt x="58" y="75"/>
                  </a:cubicBezTo>
                  <a:cubicBezTo>
                    <a:pt x="45" y="80"/>
                    <a:pt x="45" y="80"/>
                    <a:pt x="45" y="80"/>
                  </a:cubicBezTo>
                  <a:cubicBezTo>
                    <a:pt x="39" y="67"/>
                    <a:pt x="39" y="67"/>
                    <a:pt x="39" y="67"/>
                  </a:cubicBezTo>
                  <a:cubicBezTo>
                    <a:pt x="24" y="60"/>
                    <a:pt x="24" y="60"/>
                    <a:pt x="24" y="60"/>
                  </a:cubicBezTo>
                  <a:cubicBezTo>
                    <a:pt x="30" y="45"/>
                    <a:pt x="30" y="45"/>
                    <a:pt x="30" y="45"/>
                  </a:cubicBezTo>
                  <a:lnTo>
                    <a:pt x="24" y="31"/>
                  </a:lnTo>
                  <a:close/>
                  <a:moveTo>
                    <a:pt x="47" y="116"/>
                  </a:moveTo>
                  <a:cubicBezTo>
                    <a:pt x="34" y="98"/>
                    <a:pt x="34" y="98"/>
                    <a:pt x="34" y="98"/>
                  </a:cubicBezTo>
                  <a:cubicBezTo>
                    <a:pt x="13" y="100"/>
                    <a:pt x="13" y="100"/>
                    <a:pt x="13" y="100"/>
                  </a:cubicBezTo>
                  <a:cubicBezTo>
                    <a:pt x="27" y="70"/>
                    <a:pt x="27" y="70"/>
                    <a:pt x="27" y="70"/>
                  </a:cubicBezTo>
                  <a:cubicBezTo>
                    <a:pt x="33" y="73"/>
                    <a:pt x="33" y="73"/>
                    <a:pt x="33" y="73"/>
                  </a:cubicBezTo>
                  <a:cubicBezTo>
                    <a:pt x="40" y="91"/>
                    <a:pt x="40" y="91"/>
                    <a:pt x="40" y="91"/>
                  </a:cubicBezTo>
                  <a:cubicBezTo>
                    <a:pt x="58" y="83"/>
                    <a:pt x="58" y="83"/>
                    <a:pt x="58" y="83"/>
                  </a:cubicBezTo>
                  <a:cubicBezTo>
                    <a:pt x="62" y="85"/>
                    <a:pt x="62" y="85"/>
                    <a:pt x="62" y="85"/>
                  </a:cubicBezTo>
                  <a:lnTo>
                    <a:pt x="47" y="116"/>
                  </a:lnTo>
                  <a:close/>
                  <a:moveTo>
                    <a:pt x="103" y="100"/>
                  </a:moveTo>
                  <a:cubicBezTo>
                    <a:pt x="82" y="98"/>
                    <a:pt x="82" y="98"/>
                    <a:pt x="82" y="98"/>
                  </a:cubicBezTo>
                  <a:cubicBezTo>
                    <a:pt x="70" y="116"/>
                    <a:pt x="70" y="116"/>
                    <a:pt x="70" y="116"/>
                  </a:cubicBezTo>
                  <a:cubicBezTo>
                    <a:pt x="63" y="101"/>
                    <a:pt x="63" y="101"/>
                    <a:pt x="63" y="101"/>
                  </a:cubicBezTo>
                  <a:cubicBezTo>
                    <a:pt x="69" y="88"/>
                    <a:pt x="69" y="88"/>
                    <a:pt x="69" y="88"/>
                  </a:cubicBezTo>
                  <a:cubicBezTo>
                    <a:pt x="78" y="91"/>
                    <a:pt x="78" y="91"/>
                    <a:pt x="78" y="91"/>
                  </a:cubicBezTo>
                  <a:cubicBezTo>
                    <a:pt x="86" y="72"/>
                    <a:pt x="86" y="72"/>
                    <a:pt x="86" y="72"/>
                  </a:cubicBezTo>
                  <a:cubicBezTo>
                    <a:pt x="90" y="70"/>
                    <a:pt x="90" y="70"/>
                    <a:pt x="90" y="70"/>
                  </a:cubicBezTo>
                  <a:lnTo>
                    <a:pt x="103" y="10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
            <p:cNvSpPr>
              <a:spLocks noEditPoints="1"/>
            </p:cNvSpPr>
            <p:nvPr/>
          </p:nvSpPr>
          <p:spPr bwMode="auto">
            <a:xfrm>
              <a:off x="2131238" y="2575124"/>
              <a:ext cx="373248" cy="317330"/>
            </a:xfrm>
            <a:custGeom>
              <a:avLst/>
              <a:gdLst>
                <a:gd name="T0" fmla="*/ 15 w 113"/>
                <a:gd name="T1" fmla="*/ 68 h 96"/>
                <a:gd name="T2" fmla="*/ 23 w 113"/>
                <a:gd name="T3" fmla="*/ 60 h 96"/>
                <a:gd name="T4" fmla="*/ 41 w 113"/>
                <a:gd name="T5" fmla="*/ 60 h 96"/>
                <a:gd name="T6" fmla="*/ 41 w 113"/>
                <a:gd name="T7" fmla="*/ 96 h 96"/>
                <a:gd name="T8" fmla="*/ 55 w 113"/>
                <a:gd name="T9" fmla="*/ 96 h 96"/>
                <a:gd name="T10" fmla="*/ 74 w 113"/>
                <a:gd name="T11" fmla="*/ 64 h 96"/>
                <a:gd name="T12" fmla="*/ 97 w 113"/>
                <a:gd name="T13" fmla="*/ 64 h 96"/>
                <a:gd name="T14" fmla="*/ 113 w 113"/>
                <a:gd name="T15" fmla="*/ 48 h 96"/>
                <a:gd name="T16" fmla="*/ 97 w 113"/>
                <a:gd name="T17" fmla="*/ 32 h 96"/>
                <a:gd name="T18" fmla="*/ 74 w 113"/>
                <a:gd name="T19" fmla="*/ 32 h 96"/>
                <a:gd name="T20" fmla="*/ 55 w 113"/>
                <a:gd name="T21" fmla="*/ 0 h 96"/>
                <a:gd name="T22" fmla="*/ 41 w 113"/>
                <a:gd name="T23" fmla="*/ 0 h 96"/>
                <a:gd name="T24" fmla="*/ 41 w 113"/>
                <a:gd name="T25" fmla="*/ 36 h 96"/>
                <a:gd name="T26" fmla="*/ 23 w 113"/>
                <a:gd name="T27" fmla="*/ 36 h 96"/>
                <a:gd name="T28" fmla="*/ 15 w 113"/>
                <a:gd name="T29" fmla="*/ 28 h 96"/>
                <a:gd name="T30" fmla="*/ 0 w 113"/>
                <a:gd name="T31" fmla="*/ 28 h 96"/>
                <a:gd name="T32" fmla="*/ 4 w 113"/>
                <a:gd name="T33" fmla="*/ 48 h 96"/>
                <a:gd name="T34" fmla="*/ 0 w 113"/>
                <a:gd name="T35" fmla="*/ 68 h 96"/>
                <a:gd name="T36" fmla="*/ 15 w 113"/>
                <a:gd name="T37" fmla="*/ 68 h 96"/>
                <a:gd name="T38" fmla="*/ 10 w 113"/>
                <a:gd name="T39" fmla="*/ 36 h 96"/>
                <a:gd name="T40" fmla="*/ 11 w 113"/>
                <a:gd name="T41" fmla="*/ 36 h 96"/>
                <a:gd name="T42" fmla="*/ 19 w 113"/>
                <a:gd name="T43" fmla="*/ 44 h 96"/>
                <a:gd name="T44" fmla="*/ 49 w 113"/>
                <a:gd name="T45" fmla="*/ 44 h 96"/>
                <a:gd name="T46" fmla="*/ 49 w 113"/>
                <a:gd name="T47" fmla="*/ 8 h 96"/>
                <a:gd name="T48" fmla="*/ 51 w 113"/>
                <a:gd name="T49" fmla="*/ 8 h 96"/>
                <a:gd name="T50" fmla="*/ 70 w 113"/>
                <a:gd name="T51" fmla="*/ 40 h 96"/>
                <a:gd name="T52" fmla="*/ 97 w 113"/>
                <a:gd name="T53" fmla="*/ 40 h 96"/>
                <a:gd name="T54" fmla="*/ 105 w 113"/>
                <a:gd name="T55" fmla="*/ 48 h 96"/>
                <a:gd name="T56" fmla="*/ 97 w 113"/>
                <a:gd name="T57" fmla="*/ 56 h 96"/>
                <a:gd name="T58" fmla="*/ 70 w 113"/>
                <a:gd name="T59" fmla="*/ 56 h 96"/>
                <a:gd name="T60" fmla="*/ 51 w 113"/>
                <a:gd name="T61" fmla="*/ 88 h 96"/>
                <a:gd name="T62" fmla="*/ 49 w 113"/>
                <a:gd name="T63" fmla="*/ 88 h 96"/>
                <a:gd name="T64" fmla="*/ 49 w 113"/>
                <a:gd name="T65" fmla="*/ 52 h 96"/>
                <a:gd name="T66" fmla="*/ 19 w 113"/>
                <a:gd name="T67" fmla="*/ 52 h 96"/>
                <a:gd name="T68" fmla="*/ 11 w 113"/>
                <a:gd name="T69" fmla="*/ 60 h 96"/>
                <a:gd name="T70" fmla="*/ 10 w 113"/>
                <a:gd name="T71" fmla="*/ 60 h 96"/>
                <a:gd name="T72" fmla="*/ 12 w 113"/>
                <a:gd name="T73" fmla="*/ 48 h 96"/>
                <a:gd name="T74" fmla="*/ 10 w 113"/>
                <a:gd name="T75" fmla="*/ 3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96">
                  <a:moveTo>
                    <a:pt x="15" y="68"/>
                  </a:moveTo>
                  <a:cubicBezTo>
                    <a:pt x="23" y="60"/>
                    <a:pt x="23" y="60"/>
                    <a:pt x="23" y="60"/>
                  </a:cubicBezTo>
                  <a:cubicBezTo>
                    <a:pt x="41" y="60"/>
                    <a:pt x="41" y="60"/>
                    <a:pt x="41" y="60"/>
                  </a:cubicBezTo>
                  <a:cubicBezTo>
                    <a:pt x="41" y="96"/>
                    <a:pt x="41" y="96"/>
                    <a:pt x="41" y="96"/>
                  </a:cubicBezTo>
                  <a:cubicBezTo>
                    <a:pt x="55" y="96"/>
                    <a:pt x="55" y="96"/>
                    <a:pt x="55" y="96"/>
                  </a:cubicBezTo>
                  <a:cubicBezTo>
                    <a:pt x="74" y="64"/>
                    <a:pt x="74" y="64"/>
                    <a:pt x="74" y="64"/>
                  </a:cubicBezTo>
                  <a:cubicBezTo>
                    <a:pt x="97" y="64"/>
                    <a:pt x="97" y="64"/>
                    <a:pt x="97" y="64"/>
                  </a:cubicBezTo>
                  <a:cubicBezTo>
                    <a:pt x="106" y="64"/>
                    <a:pt x="113" y="57"/>
                    <a:pt x="113" y="48"/>
                  </a:cubicBezTo>
                  <a:cubicBezTo>
                    <a:pt x="113" y="39"/>
                    <a:pt x="106" y="32"/>
                    <a:pt x="97" y="32"/>
                  </a:cubicBezTo>
                  <a:cubicBezTo>
                    <a:pt x="74" y="32"/>
                    <a:pt x="74" y="32"/>
                    <a:pt x="74" y="32"/>
                  </a:cubicBezTo>
                  <a:cubicBezTo>
                    <a:pt x="55" y="0"/>
                    <a:pt x="55" y="0"/>
                    <a:pt x="55" y="0"/>
                  </a:cubicBezTo>
                  <a:cubicBezTo>
                    <a:pt x="41" y="0"/>
                    <a:pt x="41" y="0"/>
                    <a:pt x="41" y="0"/>
                  </a:cubicBezTo>
                  <a:cubicBezTo>
                    <a:pt x="41" y="36"/>
                    <a:pt x="41" y="36"/>
                    <a:pt x="41" y="36"/>
                  </a:cubicBezTo>
                  <a:cubicBezTo>
                    <a:pt x="23" y="36"/>
                    <a:pt x="23" y="36"/>
                    <a:pt x="23" y="36"/>
                  </a:cubicBezTo>
                  <a:cubicBezTo>
                    <a:pt x="15" y="28"/>
                    <a:pt x="15" y="28"/>
                    <a:pt x="15" y="28"/>
                  </a:cubicBezTo>
                  <a:cubicBezTo>
                    <a:pt x="0" y="28"/>
                    <a:pt x="0" y="28"/>
                    <a:pt x="0" y="28"/>
                  </a:cubicBezTo>
                  <a:cubicBezTo>
                    <a:pt x="4" y="48"/>
                    <a:pt x="4" y="48"/>
                    <a:pt x="4" y="48"/>
                  </a:cubicBezTo>
                  <a:cubicBezTo>
                    <a:pt x="0" y="68"/>
                    <a:pt x="0" y="68"/>
                    <a:pt x="0" y="68"/>
                  </a:cubicBezTo>
                  <a:lnTo>
                    <a:pt x="15" y="68"/>
                  </a:lnTo>
                  <a:close/>
                  <a:moveTo>
                    <a:pt x="10" y="36"/>
                  </a:moveTo>
                  <a:cubicBezTo>
                    <a:pt x="11" y="36"/>
                    <a:pt x="11" y="36"/>
                    <a:pt x="11" y="36"/>
                  </a:cubicBezTo>
                  <a:cubicBezTo>
                    <a:pt x="19" y="44"/>
                    <a:pt x="19" y="44"/>
                    <a:pt x="19" y="44"/>
                  </a:cubicBezTo>
                  <a:cubicBezTo>
                    <a:pt x="49" y="44"/>
                    <a:pt x="49" y="44"/>
                    <a:pt x="49" y="44"/>
                  </a:cubicBezTo>
                  <a:cubicBezTo>
                    <a:pt x="49" y="8"/>
                    <a:pt x="49" y="8"/>
                    <a:pt x="49" y="8"/>
                  </a:cubicBezTo>
                  <a:cubicBezTo>
                    <a:pt x="51" y="8"/>
                    <a:pt x="51" y="8"/>
                    <a:pt x="51" y="8"/>
                  </a:cubicBezTo>
                  <a:cubicBezTo>
                    <a:pt x="70" y="40"/>
                    <a:pt x="70" y="40"/>
                    <a:pt x="70" y="40"/>
                  </a:cubicBezTo>
                  <a:cubicBezTo>
                    <a:pt x="97" y="40"/>
                    <a:pt x="97" y="40"/>
                    <a:pt x="97" y="40"/>
                  </a:cubicBezTo>
                  <a:cubicBezTo>
                    <a:pt x="101" y="40"/>
                    <a:pt x="105" y="43"/>
                    <a:pt x="105" y="48"/>
                  </a:cubicBezTo>
                  <a:cubicBezTo>
                    <a:pt x="105" y="52"/>
                    <a:pt x="101" y="56"/>
                    <a:pt x="97" y="56"/>
                  </a:cubicBezTo>
                  <a:cubicBezTo>
                    <a:pt x="70" y="56"/>
                    <a:pt x="70" y="56"/>
                    <a:pt x="70" y="56"/>
                  </a:cubicBezTo>
                  <a:cubicBezTo>
                    <a:pt x="51" y="88"/>
                    <a:pt x="51" y="88"/>
                    <a:pt x="51" y="88"/>
                  </a:cubicBezTo>
                  <a:cubicBezTo>
                    <a:pt x="49" y="88"/>
                    <a:pt x="49" y="88"/>
                    <a:pt x="49" y="88"/>
                  </a:cubicBezTo>
                  <a:cubicBezTo>
                    <a:pt x="49" y="52"/>
                    <a:pt x="49" y="52"/>
                    <a:pt x="49" y="52"/>
                  </a:cubicBezTo>
                  <a:cubicBezTo>
                    <a:pt x="19" y="52"/>
                    <a:pt x="19" y="52"/>
                    <a:pt x="19" y="52"/>
                  </a:cubicBezTo>
                  <a:cubicBezTo>
                    <a:pt x="11" y="60"/>
                    <a:pt x="11" y="60"/>
                    <a:pt x="11" y="60"/>
                  </a:cubicBezTo>
                  <a:cubicBezTo>
                    <a:pt x="10" y="60"/>
                    <a:pt x="10" y="60"/>
                    <a:pt x="10" y="60"/>
                  </a:cubicBezTo>
                  <a:cubicBezTo>
                    <a:pt x="12" y="48"/>
                    <a:pt x="12" y="48"/>
                    <a:pt x="12" y="48"/>
                  </a:cubicBezTo>
                  <a:lnTo>
                    <a:pt x="10" y="36"/>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p:cNvSpPr>
              <a:spLocks noEditPoints="1"/>
            </p:cNvSpPr>
            <p:nvPr/>
          </p:nvSpPr>
          <p:spPr bwMode="auto">
            <a:xfrm>
              <a:off x="9421646" y="2575124"/>
              <a:ext cx="422175" cy="317330"/>
            </a:xfrm>
            <a:custGeom>
              <a:avLst/>
              <a:gdLst>
                <a:gd name="T0" fmla="*/ 142 w 302"/>
                <a:gd name="T1" fmla="*/ 208 h 227"/>
                <a:gd name="T2" fmla="*/ 94 w 302"/>
                <a:gd name="T3" fmla="*/ 208 h 227"/>
                <a:gd name="T4" fmla="*/ 94 w 302"/>
                <a:gd name="T5" fmla="*/ 227 h 227"/>
                <a:gd name="T6" fmla="*/ 208 w 302"/>
                <a:gd name="T7" fmla="*/ 227 h 227"/>
                <a:gd name="T8" fmla="*/ 208 w 302"/>
                <a:gd name="T9" fmla="*/ 208 h 227"/>
                <a:gd name="T10" fmla="*/ 161 w 302"/>
                <a:gd name="T11" fmla="*/ 208 h 227"/>
                <a:gd name="T12" fmla="*/ 161 w 302"/>
                <a:gd name="T13" fmla="*/ 189 h 227"/>
                <a:gd name="T14" fmla="*/ 302 w 302"/>
                <a:gd name="T15" fmla="*/ 189 h 227"/>
                <a:gd name="T16" fmla="*/ 302 w 302"/>
                <a:gd name="T17" fmla="*/ 0 h 227"/>
                <a:gd name="T18" fmla="*/ 0 w 302"/>
                <a:gd name="T19" fmla="*/ 0 h 227"/>
                <a:gd name="T20" fmla="*/ 0 w 302"/>
                <a:gd name="T21" fmla="*/ 189 h 227"/>
                <a:gd name="T22" fmla="*/ 142 w 302"/>
                <a:gd name="T23" fmla="*/ 189 h 227"/>
                <a:gd name="T24" fmla="*/ 142 w 302"/>
                <a:gd name="T25" fmla="*/ 208 h 227"/>
                <a:gd name="T26" fmla="*/ 19 w 302"/>
                <a:gd name="T27" fmla="*/ 170 h 227"/>
                <a:gd name="T28" fmla="*/ 19 w 302"/>
                <a:gd name="T29" fmla="*/ 19 h 227"/>
                <a:gd name="T30" fmla="*/ 283 w 302"/>
                <a:gd name="T31" fmla="*/ 19 h 227"/>
                <a:gd name="T32" fmla="*/ 283 w 302"/>
                <a:gd name="T33" fmla="*/ 170 h 227"/>
                <a:gd name="T34" fmla="*/ 19 w 302"/>
                <a:gd name="T35"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2" h="227">
                  <a:moveTo>
                    <a:pt x="142" y="208"/>
                  </a:moveTo>
                  <a:lnTo>
                    <a:pt x="94" y="208"/>
                  </a:lnTo>
                  <a:lnTo>
                    <a:pt x="94" y="227"/>
                  </a:lnTo>
                  <a:lnTo>
                    <a:pt x="208" y="227"/>
                  </a:lnTo>
                  <a:lnTo>
                    <a:pt x="208" y="208"/>
                  </a:lnTo>
                  <a:lnTo>
                    <a:pt x="161" y="208"/>
                  </a:lnTo>
                  <a:lnTo>
                    <a:pt x="161" y="189"/>
                  </a:lnTo>
                  <a:lnTo>
                    <a:pt x="302" y="189"/>
                  </a:lnTo>
                  <a:lnTo>
                    <a:pt x="302" y="0"/>
                  </a:lnTo>
                  <a:lnTo>
                    <a:pt x="0" y="0"/>
                  </a:lnTo>
                  <a:lnTo>
                    <a:pt x="0" y="189"/>
                  </a:lnTo>
                  <a:lnTo>
                    <a:pt x="142" y="189"/>
                  </a:lnTo>
                  <a:lnTo>
                    <a:pt x="142" y="208"/>
                  </a:lnTo>
                  <a:close/>
                  <a:moveTo>
                    <a:pt x="19" y="170"/>
                  </a:moveTo>
                  <a:lnTo>
                    <a:pt x="19" y="19"/>
                  </a:lnTo>
                  <a:lnTo>
                    <a:pt x="283" y="19"/>
                  </a:lnTo>
                  <a:lnTo>
                    <a:pt x="283" y="170"/>
                  </a:lnTo>
                  <a:lnTo>
                    <a:pt x="19" y="17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4"/>
            <p:cNvSpPr>
              <a:spLocks noEditPoints="1"/>
            </p:cNvSpPr>
            <p:nvPr/>
          </p:nvSpPr>
          <p:spPr bwMode="auto">
            <a:xfrm>
              <a:off x="1310784" y="2522003"/>
              <a:ext cx="317330" cy="423573"/>
            </a:xfrm>
            <a:custGeom>
              <a:avLst/>
              <a:gdLst>
                <a:gd name="T0" fmla="*/ 227 w 227"/>
                <a:gd name="T1" fmla="*/ 265 h 303"/>
                <a:gd name="T2" fmla="*/ 227 w 227"/>
                <a:gd name="T3" fmla="*/ 57 h 303"/>
                <a:gd name="T4" fmla="*/ 171 w 227"/>
                <a:gd name="T5" fmla="*/ 0 h 303"/>
                <a:gd name="T6" fmla="*/ 38 w 227"/>
                <a:gd name="T7" fmla="*/ 0 h 303"/>
                <a:gd name="T8" fmla="*/ 38 w 227"/>
                <a:gd name="T9" fmla="*/ 38 h 303"/>
                <a:gd name="T10" fmla="*/ 0 w 227"/>
                <a:gd name="T11" fmla="*/ 38 h 303"/>
                <a:gd name="T12" fmla="*/ 0 w 227"/>
                <a:gd name="T13" fmla="*/ 303 h 303"/>
                <a:gd name="T14" fmla="*/ 189 w 227"/>
                <a:gd name="T15" fmla="*/ 303 h 303"/>
                <a:gd name="T16" fmla="*/ 189 w 227"/>
                <a:gd name="T17" fmla="*/ 265 h 303"/>
                <a:gd name="T18" fmla="*/ 227 w 227"/>
                <a:gd name="T19" fmla="*/ 265 h 303"/>
                <a:gd name="T20" fmla="*/ 171 w 227"/>
                <a:gd name="T21" fmla="*/ 26 h 303"/>
                <a:gd name="T22" fmla="*/ 201 w 227"/>
                <a:gd name="T23" fmla="*/ 57 h 303"/>
                <a:gd name="T24" fmla="*/ 171 w 227"/>
                <a:gd name="T25" fmla="*/ 57 h 303"/>
                <a:gd name="T26" fmla="*/ 171 w 227"/>
                <a:gd name="T27" fmla="*/ 26 h 303"/>
                <a:gd name="T28" fmla="*/ 171 w 227"/>
                <a:gd name="T29" fmla="*/ 284 h 303"/>
                <a:gd name="T30" fmla="*/ 19 w 227"/>
                <a:gd name="T31" fmla="*/ 284 h 303"/>
                <a:gd name="T32" fmla="*/ 19 w 227"/>
                <a:gd name="T33" fmla="*/ 57 h 303"/>
                <a:gd name="T34" fmla="*/ 38 w 227"/>
                <a:gd name="T35" fmla="*/ 57 h 303"/>
                <a:gd name="T36" fmla="*/ 38 w 227"/>
                <a:gd name="T37" fmla="*/ 265 h 303"/>
                <a:gd name="T38" fmla="*/ 171 w 227"/>
                <a:gd name="T39" fmla="*/ 265 h 303"/>
                <a:gd name="T40" fmla="*/ 171 w 227"/>
                <a:gd name="T41" fmla="*/ 284 h 303"/>
                <a:gd name="T42" fmla="*/ 57 w 227"/>
                <a:gd name="T43" fmla="*/ 246 h 303"/>
                <a:gd name="T44" fmla="*/ 57 w 227"/>
                <a:gd name="T45" fmla="*/ 19 h 303"/>
                <a:gd name="T46" fmla="*/ 152 w 227"/>
                <a:gd name="T47" fmla="*/ 19 h 303"/>
                <a:gd name="T48" fmla="*/ 152 w 227"/>
                <a:gd name="T49" fmla="*/ 76 h 303"/>
                <a:gd name="T50" fmla="*/ 208 w 227"/>
                <a:gd name="T51" fmla="*/ 76 h 303"/>
                <a:gd name="T52" fmla="*/ 208 w 227"/>
                <a:gd name="T53" fmla="*/ 246 h 303"/>
                <a:gd name="T54" fmla="*/ 57 w 227"/>
                <a:gd name="T55" fmla="*/ 246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7" h="303">
                  <a:moveTo>
                    <a:pt x="227" y="265"/>
                  </a:moveTo>
                  <a:lnTo>
                    <a:pt x="227" y="57"/>
                  </a:lnTo>
                  <a:lnTo>
                    <a:pt x="171" y="0"/>
                  </a:lnTo>
                  <a:lnTo>
                    <a:pt x="38" y="0"/>
                  </a:lnTo>
                  <a:lnTo>
                    <a:pt x="38" y="38"/>
                  </a:lnTo>
                  <a:lnTo>
                    <a:pt x="0" y="38"/>
                  </a:lnTo>
                  <a:lnTo>
                    <a:pt x="0" y="303"/>
                  </a:lnTo>
                  <a:lnTo>
                    <a:pt x="189" y="303"/>
                  </a:lnTo>
                  <a:lnTo>
                    <a:pt x="189" y="265"/>
                  </a:lnTo>
                  <a:lnTo>
                    <a:pt x="227" y="265"/>
                  </a:lnTo>
                  <a:close/>
                  <a:moveTo>
                    <a:pt x="171" y="26"/>
                  </a:moveTo>
                  <a:lnTo>
                    <a:pt x="201" y="57"/>
                  </a:lnTo>
                  <a:lnTo>
                    <a:pt x="171" y="57"/>
                  </a:lnTo>
                  <a:lnTo>
                    <a:pt x="171" y="26"/>
                  </a:lnTo>
                  <a:close/>
                  <a:moveTo>
                    <a:pt x="171" y="284"/>
                  </a:moveTo>
                  <a:lnTo>
                    <a:pt x="19" y="284"/>
                  </a:lnTo>
                  <a:lnTo>
                    <a:pt x="19" y="57"/>
                  </a:lnTo>
                  <a:lnTo>
                    <a:pt x="38" y="57"/>
                  </a:lnTo>
                  <a:lnTo>
                    <a:pt x="38" y="265"/>
                  </a:lnTo>
                  <a:lnTo>
                    <a:pt x="171" y="265"/>
                  </a:lnTo>
                  <a:lnTo>
                    <a:pt x="171" y="284"/>
                  </a:lnTo>
                  <a:close/>
                  <a:moveTo>
                    <a:pt x="57" y="246"/>
                  </a:moveTo>
                  <a:lnTo>
                    <a:pt x="57" y="19"/>
                  </a:lnTo>
                  <a:lnTo>
                    <a:pt x="152" y="19"/>
                  </a:lnTo>
                  <a:lnTo>
                    <a:pt x="152" y="76"/>
                  </a:lnTo>
                  <a:lnTo>
                    <a:pt x="208" y="76"/>
                  </a:lnTo>
                  <a:lnTo>
                    <a:pt x="208" y="246"/>
                  </a:lnTo>
                  <a:lnTo>
                    <a:pt x="57" y="24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21"/>
            <p:cNvSpPr>
              <a:spLocks noEditPoints="1"/>
            </p:cNvSpPr>
            <p:nvPr/>
          </p:nvSpPr>
          <p:spPr bwMode="auto">
            <a:xfrm>
              <a:off x="10178407" y="2548563"/>
              <a:ext cx="422175" cy="370452"/>
            </a:xfrm>
            <a:custGeom>
              <a:avLst/>
              <a:gdLst>
                <a:gd name="T0" fmla="*/ 302 w 302"/>
                <a:gd name="T1" fmla="*/ 57 h 265"/>
                <a:gd name="T2" fmla="*/ 302 w 302"/>
                <a:gd name="T3" fmla="*/ 19 h 265"/>
                <a:gd name="T4" fmla="*/ 137 w 302"/>
                <a:gd name="T5" fmla="*/ 19 h 265"/>
                <a:gd name="T6" fmla="*/ 118 w 302"/>
                <a:gd name="T7" fmla="*/ 0 h 265"/>
                <a:gd name="T8" fmla="*/ 0 w 302"/>
                <a:gd name="T9" fmla="*/ 0 h 265"/>
                <a:gd name="T10" fmla="*/ 0 w 302"/>
                <a:gd name="T11" fmla="*/ 57 h 265"/>
                <a:gd name="T12" fmla="*/ 0 w 302"/>
                <a:gd name="T13" fmla="*/ 66 h 265"/>
                <a:gd name="T14" fmla="*/ 0 w 302"/>
                <a:gd name="T15" fmla="*/ 265 h 265"/>
                <a:gd name="T16" fmla="*/ 302 w 302"/>
                <a:gd name="T17" fmla="*/ 265 h 265"/>
                <a:gd name="T18" fmla="*/ 302 w 302"/>
                <a:gd name="T19" fmla="*/ 71 h 265"/>
                <a:gd name="T20" fmla="*/ 302 w 302"/>
                <a:gd name="T21" fmla="*/ 57 h 265"/>
                <a:gd name="T22" fmla="*/ 283 w 302"/>
                <a:gd name="T23" fmla="*/ 246 h 265"/>
                <a:gd name="T24" fmla="*/ 18 w 302"/>
                <a:gd name="T25" fmla="*/ 246 h 265"/>
                <a:gd name="T26" fmla="*/ 18 w 302"/>
                <a:gd name="T27" fmla="*/ 76 h 265"/>
                <a:gd name="T28" fmla="*/ 283 w 302"/>
                <a:gd name="T29" fmla="*/ 76 h 265"/>
                <a:gd name="T30" fmla="*/ 283 w 302"/>
                <a:gd name="T31" fmla="*/ 246 h 265"/>
                <a:gd name="T32" fmla="*/ 283 w 302"/>
                <a:gd name="T33" fmla="*/ 57 h 265"/>
                <a:gd name="T34" fmla="*/ 18 w 302"/>
                <a:gd name="T35" fmla="*/ 57 h 265"/>
                <a:gd name="T36" fmla="*/ 18 w 302"/>
                <a:gd name="T37" fmla="*/ 19 h 265"/>
                <a:gd name="T38" fmla="*/ 111 w 302"/>
                <a:gd name="T39" fmla="*/ 19 h 265"/>
                <a:gd name="T40" fmla="*/ 130 w 302"/>
                <a:gd name="T41" fmla="*/ 38 h 265"/>
                <a:gd name="T42" fmla="*/ 283 w 302"/>
                <a:gd name="T43" fmla="*/ 38 h 265"/>
                <a:gd name="T44" fmla="*/ 283 w 302"/>
                <a:gd name="T45"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2" h="265">
                  <a:moveTo>
                    <a:pt x="302" y="57"/>
                  </a:moveTo>
                  <a:lnTo>
                    <a:pt x="302" y="19"/>
                  </a:lnTo>
                  <a:lnTo>
                    <a:pt x="137" y="19"/>
                  </a:lnTo>
                  <a:lnTo>
                    <a:pt x="118" y="0"/>
                  </a:lnTo>
                  <a:lnTo>
                    <a:pt x="0" y="0"/>
                  </a:lnTo>
                  <a:lnTo>
                    <a:pt x="0" y="57"/>
                  </a:lnTo>
                  <a:lnTo>
                    <a:pt x="0" y="66"/>
                  </a:lnTo>
                  <a:lnTo>
                    <a:pt x="0" y="265"/>
                  </a:lnTo>
                  <a:lnTo>
                    <a:pt x="302" y="265"/>
                  </a:lnTo>
                  <a:lnTo>
                    <a:pt x="302" y="71"/>
                  </a:lnTo>
                  <a:lnTo>
                    <a:pt x="302" y="57"/>
                  </a:lnTo>
                  <a:close/>
                  <a:moveTo>
                    <a:pt x="283" y="246"/>
                  </a:moveTo>
                  <a:lnTo>
                    <a:pt x="18" y="246"/>
                  </a:lnTo>
                  <a:lnTo>
                    <a:pt x="18" y="76"/>
                  </a:lnTo>
                  <a:lnTo>
                    <a:pt x="283" y="76"/>
                  </a:lnTo>
                  <a:lnTo>
                    <a:pt x="283" y="246"/>
                  </a:lnTo>
                  <a:close/>
                  <a:moveTo>
                    <a:pt x="283" y="57"/>
                  </a:moveTo>
                  <a:lnTo>
                    <a:pt x="18" y="57"/>
                  </a:lnTo>
                  <a:lnTo>
                    <a:pt x="18" y="19"/>
                  </a:lnTo>
                  <a:lnTo>
                    <a:pt x="111" y="19"/>
                  </a:lnTo>
                  <a:lnTo>
                    <a:pt x="130" y="38"/>
                  </a:lnTo>
                  <a:lnTo>
                    <a:pt x="283" y="38"/>
                  </a:lnTo>
                  <a:lnTo>
                    <a:pt x="283" y="5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34"/>
            <p:cNvSpPr>
              <a:spLocks noEditPoints="1"/>
            </p:cNvSpPr>
            <p:nvPr/>
          </p:nvSpPr>
          <p:spPr bwMode="auto">
            <a:xfrm>
              <a:off x="7559564" y="2614966"/>
              <a:ext cx="422175" cy="237648"/>
            </a:xfrm>
            <a:custGeom>
              <a:avLst/>
              <a:gdLst>
                <a:gd name="T0" fmla="*/ 293 w 302"/>
                <a:gd name="T1" fmla="*/ 170 h 170"/>
                <a:gd name="T2" fmla="*/ 302 w 302"/>
                <a:gd name="T3" fmla="*/ 19 h 170"/>
                <a:gd name="T4" fmla="*/ 283 w 302"/>
                <a:gd name="T5" fmla="*/ 0 h 170"/>
                <a:gd name="T6" fmla="*/ 9 w 302"/>
                <a:gd name="T7" fmla="*/ 0 h 170"/>
                <a:gd name="T8" fmla="*/ 0 w 302"/>
                <a:gd name="T9" fmla="*/ 151 h 170"/>
                <a:gd name="T10" fmla="*/ 19 w 302"/>
                <a:gd name="T11" fmla="*/ 170 h 170"/>
                <a:gd name="T12" fmla="*/ 19 w 302"/>
                <a:gd name="T13" fmla="*/ 19 h 170"/>
                <a:gd name="T14" fmla="*/ 283 w 302"/>
                <a:gd name="T15" fmla="*/ 151 h 170"/>
                <a:gd name="T16" fmla="*/ 19 w 302"/>
                <a:gd name="T17" fmla="*/ 19 h 170"/>
                <a:gd name="T18" fmla="*/ 66 w 302"/>
                <a:gd name="T19" fmla="*/ 38 h 170"/>
                <a:gd name="T20" fmla="*/ 37 w 302"/>
                <a:gd name="T21" fmla="*/ 57 h 170"/>
                <a:gd name="T22" fmla="*/ 104 w 302"/>
                <a:gd name="T23" fmla="*/ 57 h 170"/>
                <a:gd name="T24" fmla="*/ 85 w 302"/>
                <a:gd name="T25" fmla="*/ 38 h 170"/>
                <a:gd name="T26" fmla="*/ 104 w 302"/>
                <a:gd name="T27" fmla="*/ 57 h 170"/>
                <a:gd name="T28" fmla="*/ 123 w 302"/>
                <a:gd name="T29" fmla="*/ 57 h 170"/>
                <a:gd name="T30" fmla="*/ 142 w 302"/>
                <a:gd name="T31" fmla="*/ 38 h 170"/>
                <a:gd name="T32" fmla="*/ 179 w 302"/>
                <a:gd name="T33" fmla="*/ 57 h 170"/>
                <a:gd name="T34" fmla="*/ 160 w 302"/>
                <a:gd name="T35" fmla="*/ 38 h 170"/>
                <a:gd name="T36" fmla="*/ 179 w 302"/>
                <a:gd name="T37" fmla="*/ 57 h 170"/>
                <a:gd name="T38" fmla="*/ 217 w 302"/>
                <a:gd name="T39" fmla="*/ 38 h 170"/>
                <a:gd name="T40" fmla="*/ 198 w 302"/>
                <a:gd name="T41" fmla="*/ 57 h 170"/>
                <a:gd name="T42" fmla="*/ 236 w 302"/>
                <a:gd name="T43" fmla="*/ 38 h 170"/>
                <a:gd name="T44" fmla="*/ 264 w 302"/>
                <a:gd name="T45" fmla="*/ 57 h 170"/>
                <a:gd name="T46" fmla="*/ 236 w 302"/>
                <a:gd name="T47" fmla="*/ 38 h 170"/>
                <a:gd name="T48" fmla="*/ 37 w 302"/>
                <a:gd name="T49" fmla="*/ 95 h 170"/>
                <a:gd name="T50" fmla="*/ 56 w 302"/>
                <a:gd name="T51" fmla="*/ 76 h 170"/>
                <a:gd name="T52" fmla="*/ 94 w 302"/>
                <a:gd name="T53" fmla="*/ 95 h 170"/>
                <a:gd name="T54" fmla="*/ 75 w 302"/>
                <a:gd name="T55" fmla="*/ 76 h 170"/>
                <a:gd name="T56" fmla="*/ 94 w 302"/>
                <a:gd name="T57" fmla="*/ 95 h 170"/>
                <a:gd name="T58" fmla="*/ 113 w 302"/>
                <a:gd name="T59" fmla="*/ 95 h 170"/>
                <a:gd name="T60" fmla="*/ 132 w 302"/>
                <a:gd name="T61" fmla="*/ 76 h 170"/>
                <a:gd name="T62" fmla="*/ 170 w 302"/>
                <a:gd name="T63" fmla="*/ 95 h 170"/>
                <a:gd name="T64" fmla="*/ 151 w 302"/>
                <a:gd name="T65" fmla="*/ 76 h 170"/>
                <a:gd name="T66" fmla="*/ 170 w 302"/>
                <a:gd name="T67" fmla="*/ 95 h 170"/>
                <a:gd name="T68" fmla="*/ 208 w 302"/>
                <a:gd name="T69" fmla="*/ 76 h 170"/>
                <a:gd name="T70" fmla="*/ 189 w 302"/>
                <a:gd name="T71" fmla="*/ 95 h 170"/>
                <a:gd name="T72" fmla="*/ 227 w 302"/>
                <a:gd name="T73" fmla="*/ 76 h 170"/>
                <a:gd name="T74" fmla="*/ 264 w 302"/>
                <a:gd name="T75" fmla="*/ 95 h 170"/>
                <a:gd name="T76" fmla="*/ 227 w 302"/>
                <a:gd name="T77" fmla="*/ 76 h 170"/>
                <a:gd name="T78" fmla="*/ 66 w 302"/>
                <a:gd name="T79" fmla="*/ 114 h 170"/>
                <a:gd name="T80" fmla="*/ 37 w 302"/>
                <a:gd name="T81" fmla="*/ 133 h 170"/>
                <a:gd name="T82" fmla="*/ 85 w 302"/>
                <a:gd name="T83" fmla="*/ 114 h 170"/>
                <a:gd name="T84" fmla="*/ 208 w 302"/>
                <a:gd name="T85" fmla="*/ 133 h 170"/>
                <a:gd name="T86" fmla="*/ 85 w 302"/>
                <a:gd name="T87" fmla="*/ 114 h 170"/>
                <a:gd name="T88" fmla="*/ 264 w 302"/>
                <a:gd name="T89" fmla="*/ 114 h 170"/>
                <a:gd name="T90" fmla="*/ 246 w 302"/>
                <a:gd name="T91" fmla="*/ 133 h 170"/>
                <a:gd name="T92" fmla="*/ 227 w 302"/>
                <a:gd name="T93" fmla="*/ 11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2" h="170">
                  <a:moveTo>
                    <a:pt x="283" y="170"/>
                  </a:moveTo>
                  <a:lnTo>
                    <a:pt x="293" y="170"/>
                  </a:lnTo>
                  <a:lnTo>
                    <a:pt x="302" y="170"/>
                  </a:lnTo>
                  <a:lnTo>
                    <a:pt x="302" y="19"/>
                  </a:lnTo>
                  <a:lnTo>
                    <a:pt x="302" y="0"/>
                  </a:lnTo>
                  <a:lnTo>
                    <a:pt x="283" y="0"/>
                  </a:lnTo>
                  <a:lnTo>
                    <a:pt x="19" y="0"/>
                  </a:lnTo>
                  <a:lnTo>
                    <a:pt x="9" y="0"/>
                  </a:lnTo>
                  <a:lnTo>
                    <a:pt x="0" y="0"/>
                  </a:lnTo>
                  <a:lnTo>
                    <a:pt x="0" y="151"/>
                  </a:lnTo>
                  <a:lnTo>
                    <a:pt x="0" y="170"/>
                  </a:lnTo>
                  <a:lnTo>
                    <a:pt x="19" y="170"/>
                  </a:lnTo>
                  <a:lnTo>
                    <a:pt x="283" y="170"/>
                  </a:lnTo>
                  <a:close/>
                  <a:moveTo>
                    <a:pt x="19" y="19"/>
                  </a:moveTo>
                  <a:lnTo>
                    <a:pt x="283" y="19"/>
                  </a:lnTo>
                  <a:lnTo>
                    <a:pt x="283" y="151"/>
                  </a:lnTo>
                  <a:lnTo>
                    <a:pt x="19" y="151"/>
                  </a:lnTo>
                  <a:lnTo>
                    <a:pt x="19" y="19"/>
                  </a:lnTo>
                  <a:close/>
                  <a:moveTo>
                    <a:pt x="37" y="38"/>
                  </a:moveTo>
                  <a:lnTo>
                    <a:pt x="66" y="38"/>
                  </a:lnTo>
                  <a:lnTo>
                    <a:pt x="66" y="57"/>
                  </a:lnTo>
                  <a:lnTo>
                    <a:pt x="37" y="57"/>
                  </a:lnTo>
                  <a:lnTo>
                    <a:pt x="37" y="38"/>
                  </a:lnTo>
                  <a:close/>
                  <a:moveTo>
                    <a:pt x="104" y="57"/>
                  </a:moveTo>
                  <a:lnTo>
                    <a:pt x="85" y="57"/>
                  </a:lnTo>
                  <a:lnTo>
                    <a:pt x="85" y="38"/>
                  </a:lnTo>
                  <a:lnTo>
                    <a:pt x="104" y="38"/>
                  </a:lnTo>
                  <a:lnTo>
                    <a:pt x="104" y="57"/>
                  </a:lnTo>
                  <a:close/>
                  <a:moveTo>
                    <a:pt x="142" y="57"/>
                  </a:moveTo>
                  <a:lnTo>
                    <a:pt x="123" y="57"/>
                  </a:lnTo>
                  <a:lnTo>
                    <a:pt x="123" y="38"/>
                  </a:lnTo>
                  <a:lnTo>
                    <a:pt x="142" y="38"/>
                  </a:lnTo>
                  <a:lnTo>
                    <a:pt x="142" y="57"/>
                  </a:lnTo>
                  <a:close/>
                  <a:moveTo>
                    <a:pt x="179" y="57"/>
                  </a:moveTo>
                  <a:lnTo>
                    <a:pt x="160" y="57"/>
                  </a:lnTo>
                  <a:lnTo>
                    <a:pt x="160" y="38"/>
                  </a:lnTo>
                  <a:lnTo>
                    <a:pt x="179" y="38"/>
                  </a:lnTo>
                  <a:lnTo>
                    <a:pt x="179" y="57"/>
                  </a:lnTo>
                  <a:close/>
                  <a:moveTo>
                    <a:pt x="198" y="38"/>
                  </a:moveTo>
                  <a:lnTo>
                    <a:pt x="217" y="38"/>
                  </a:lnTo>
                  <a:lnTo>
                    <a:pt x="217" y="57"/>
                  </a:lnTo>
                  <a:lnTo>
                    <a:pt x="198" y="57"/>
                  </a:lnTo>
                  <a:lnTo>
                    <a:pt x="198" y="38"/>
                  </a:lnTo>
                  <a:close/>
                  <a:moveTo>
                    <a:pt x="236" y="38"/>
                  </a:moveTo>
                  <a:lnTo>
                    <a:pt x="264" y="38"/>
                  </a:lnTo>
                  <a:lnTo>
                    <a:pt x="264" y="57"/>
                  </a:lnTo>
                  <a:lnTo>
                    <a:pt x="236" y="57"/>
                  </a:lnTo>
                  <a:lnTo>
                    <a:pt x="236" y="38"/>
                  </a:lnTo>
                  <a:close/>
                  <a:moveTo>
                    <a:pt x="56" y="95"/>
                  </a:moveTo>
                  <a:lnTo>
                    <a:pt x="37" y="95"/>
                  </a:lnTo>
                  <a:lnTo>
                    <a:pt x="37" y="76"/>
                  </a:lnTo>
                  <a:lnTo>
                    <a:pt x="56" y="76"/>
                  </a:lnTo>
                  <a:lnTo>
                    <a:pt x="56" y="95"/>
                  </a:lnTo>
                  <a:close/>
                  <a:moveTo>
                    <a:pt x="94" y="95"/>
                  </a:moveTo>
                  <a:lnTo>
                    <a:pt x="75" y="95"/>
                  </a:lnTo>
                  <a:lnTo>
                    <a:pt x="75" y="76"/>
                  </a:lnTo>
                  <a:lnTo>
                    <a:pt x="94" y="76"/>
                  </a:lnTo>
                  <a:lnTo>
                    <a:pt x="94" y="95"/>
                  </a:lnTo>
                  <a:close/>
                  <a:moveTo>
                    <a:pt x="132" y="95"/>
                  </a:moveTo>
                  <a:lnTo>
                    <a:pt x="113" y="95"/>
                  </a:lnTo>
                  <a:lnTo>
                    <a:pt x="113" y="76"/>
                  </a:lnTo>
                  <a:lnTo>
                    <a:pt x="132" y="76"/>
                  </a:lnTo>
                  <a:lnTo>
                    <a:pt x="132" y="95"/>
                  </a:lnTo>
                  <a:close/>
                  <a:moveTo>
                    <a:pt x="170" y="95"/>
                  </a:moveTo>
                  <a:lnTo>
                    <a:pt x="151" y="95"/>
                  </a:lnTo>
                  <a:lnTo>
                    <a:pt x="151" y="76"/>
                  </a:lnTo>
                  <a:lnTo>
                    <a:pt x="170" y="76"/>
                  </a:lnTo>
                  <a:lnTo>
                    <a:pt x="170" y="95"/>
                  </a:lnTo>
                  <a:close/>
                  <a:moveTo>
                    <a:pt x="189" y="76"/>
                  </a:moveTo>
                  <a:lnTo>
                    <a:pt x="208" y="76"/>
                  </a:lnTo>
                  <a:lnTo>
                    <a:pt x="208" y="95"/>
                  </a:lnTo>
                  <a:lnTo>
                    <a:pt x="189" y="95"/>
                  </a:lnTo>
                  <a:lnTo>
                    <a:pt x="189" y="76"/>
                  </a:lnTo>
                  <a:close/>
                  <a:moveTo>
                    <a:pt x="227" y="76"/>
                  </a:moveTo>
                  <a:lnTo>
                    <a:pt x="264" y="76"/>
                  </a:lnTo>
                  <a:lnTo>
                    <a:pt x="264" y="95"/>
                  </a:lnTo>
                  <a:lnTo>
                    <a:pt x="227" y="95"/>
                  </a:lnTo>
                  <a:lnTo>
                    <a:pt x="227" y="76"/>
                  </a:lnTo>
                  <a:close/>
                  <a:moveTo>
                    <a:pt x="37" y="114"/>
                  </a:moveTo>
                  <a:lnTo>
                    <a:pt x="66" y="114"/>
                  </a:lnTo>
                  <a:lnTo>
                    <a:pt x="66" y="133"/>
                  </a:lnTo>
                  <a:lnTo>
                    <a:pt x="37" y="133"/>
                  </a:lnTo>
                  <a:lnTo>
                    <a:pt x="37" y="114"/>
                  </a:lnTo>
                  <a:close/>
                  <a:moveTo>
                    <a:pt x="85" y="114"/>
                  </a:moveTo>
                  <a:lnTo>
                    <a:pt x="208" y="114"/>
                  </a:lnTo>
                  <a:lnTo>
                    <a:pt x="208" y="133"/>
                  </a:lnTo>
                  <a:lnTo>
                    <a:pt x="85" y="133"/>
                  </a:lnTo>
                  <a:lnTo>
                    <a:pt x="85" y="114"/>
                  </a:lnTo>
                  <a:close/>
                  <a:moveTo>
                    <a:pt x="246" y="114"/>
                  </a:moveTo>
                  <a:lnTo>
                    <a:pt x="264" y="114"/>
                  </a:lnTo>
                  <a:lnTo>
                    <a:pt x="264" y="133"/>
                  </a:lnTo>
                  <a:lnTo>
                    <a:pt x="246" y="133"/>
                  </a:lnTo>
                  <a:lnTo>
                    <a:pt x="227" y="133"/>
                  </a:lnTo>
                  <a:lnTo>
                    <a:pt x="227" y="114"/>
                  </a:lnTo>
                  <a:lnTo>
                    <a:pt x="246" y="11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39"/>
            <p:cNvSpPr>
              <a:spLocks noEditPoints="1"/>
            </p:cNvSpPr>
            <p:nvPr/>
          </p:nvSpPr>
          <p:spPr bwMode="auto">
            <a:xfrm>
              <a:off x="8539609" y="2548563"/>
              <a:ext cx="422175" cy="370452"/>
            </a:xfrm>
            <a:custGeom>
              <a:avLst/>
              <a:gdLst>
                <a:gd name="T0" fmla="*/ 302 w 302"/>
                <a:gd name="T1" fmla="*/ 66 h 265"/>
                <a:gd name="T2" fmla="*/ 302 w 302"/>
                <a:gd name="T3" fmla="*/ 19 h 265"/>
                <a:gd name="T4" fmla="*/ 146 w 302"/>
                <a:gd name="T5" fmla="*/ 19 h 265"/>
                <a:gd name="T6" fmla="*/ 127 w 302"/>
                <a:gd name="T7" fmla="*/ 0 h 265"/>
                <a:gd name="T8" fmla="*/ 0 w 302"/>
                <a:gd name="T9" fmla="*/ 0 h 265"/>
                <a:gd name="T10" fmla="*/ 0 w 302"/>
                <a:gd name="T11" fmla="*/ 66 h 265"/>
                <a:gd name="T12" fmla="*/ 0 w 302"/>
                <a:gd name="T13" fmla="*/ 265 h 265"/>
                <a:gd name="T14" fmla="*/ 302 w 302"/>
                <a:gd name="T15" fmla="*/ 265 h 265"/>
                <a:gd name="T16" fmla="*/ 302 w 302"/>
                <a:gd name="T17" fmla="*/ 71 h 265"/>
                <a:gd name="T18" fmla="*/ 302 w 302"/>
                <a:gd name="T19" fmla="*/ 66 h 265"/>
                <a:gd name="T20" fmla="*/ 283 w 302"/>
                <a:gd name="T21" fmla="*/ 66 h 265"/>
                <a:gd name="T22" fmla="*/ 283 w 302"/>
                <a:gd name="T23" fmla="*/ 71 h 265"/>
                <a:gd name="T24" fmla="*/ 283 w 302"/>
                <a:gd name="T25" fmla="*/ 246 h 265"/>
                <a:gd name="T26" fmla="*/ 19 w 302"/>
                <a:gd name="T27" fmla="*/ 246 h 265"/>
                <a:gd name="T28" fmla="*/ 19 w 302"/>
                <a:gd name="T29" fmla="*/ 66 h 265"/>
                <a:gd name="T30" fmla="*/ 19 w 302"/>
                <a:gd name="T31" fmla="*/ 19 h 265"/>
                <a:gd name="T32" fmla="*/ 118 w 302"/>
                <a:gd name="T33" fmla="*/ 19 h 265"/>
                <a:gd name="T34" fmla="*/ 137 w 302"/>
                <a:gd name="T35" fmla="*/ 38 h 265"/>
                <a:gd name="T36" fmla="*/ 283 w 302"/>
                <a:gd name="T37" fmla="*/ 38 h 265"/>
                <a:gd name="T38" fmla="*/ 283 w 302"/>
                <a:gd name="T39" fmla="*/ 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2" h="265">
                  <a:moveTo>
                    <a:pt x="302" y="66"/>
                  </a:moveTo>
                  <a:lnTo>
                    <a:pt x="302" y="19"/>
                  </a:lnTo>
                  <a:lnTo>
                    <a:pt x="146" y="19"/>
                  </a:lnTo>
                  <a:lnTo>
                    <a:pt x="127" y="0"/>
                  </a:lnTo>
                  <a:lnTo>
                    <a:pt x="0" y="0"/>
                  </a:lnTo>
                  <a:lnTo>
                    <a:pt x="0" y="66"/>
                  </a:lnTo>
                  <a:lnTo>
                    <a:pt x="0" y="265"/>
                  </a:lnTo>
                  <a:lnTo>
                    <a:pt x="302" y="265"/>
                  </a:lnTo>
                  <a:lnTo>
                    <a:pt x="302" y="71"/>
                  </a:lnTo>
                  <a:lnTo>
                    <a:pt x="302" y="66"/>
                  </a:lnTo>
                  <a:close/>
                  <a:moveTo>
                    <a:pt x="283" y="66"/>
                  </a:moveTo>
                  <a:lnTo>
                    <a:pt x="283" y="71"/>
                  </a:lnTo>
                  <a:lnTo>
                    <a:pt x="283" y="246"/>
                  </a:lnTo>
                  <a:lnTo>
                    <a:pt x="19" y="246"/>
                  </a:lnTo>
                  <a:lnTo>
                    <a:pt x="19" y="66"/>
                  </a:lnTo>
                  <a:lnTo>
                    <a:pt x="19" y="19"/>
                  </a:lnTo>
                  <a:lnTo>
                    <a:pt x="118" y="19"/>
                  </a:lnTo>
                  <a:lnTo>
                    <a:pt x="137" y="38"/>
                  </a:lnTo>
                  <a:lnTo>
                    <a:pt x="283" y="38"/>
                  </a:lnTo>
                  <a:lnTo>
                    <a:pt x="283" y="6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43"/>
            <p:cNvSpPr>
              <a:spLocks noEditPoints="1"/>
            </p:cNvSpPr>
            <p:nvPr/>
          </p:nvSpPr>
          <p:spPr bwMode="auto">
            <a:xfrm>
              <a:off x="3846635" y="2590205"/>
              <a:ext cx="584325" cy="287168"/>
            </a:xfrm>
            <a:custGeom>
              <a:avLst/>
              <a:gdLst>
                <a:gd name="T0" fmla="*/ 194 w 198"/>
                <a:gd name="T1" fmla="*/ 65 h 97"/>
                <a:gd name="T2" fmla="*/ 182 w 198"/>
                <a:gd name="T3" fmla="*/ 53 h 97"/>
                <a:gd name="T4" fmla="*/ 164 w 198"/>
                <a:gd name="T5" fmla="*/ 53 h 97"/>
                <a:gd name="T6" fmla="*/ 140 w 198"/>
                <a:gd name="T7" fmla="*/ 29 h 97"/>
                <a:gd name="T8" fmla="*/ 118 w 198"/>
                <a:gd name="T9" fmla="*/ 29 h 97"/>
                <a:gd name="T10" fmla="*/ 118 w 198"/>
                <a:gd name="T11" fmla="*/ 0 h 97"/>
                <a:gd name="T12" fmla="*/ 8 w 198"/>
                <a:gd name="T13" fmla="*/ 0 h 97"/>
                <a:gd name="T14" fmla="*/ 8 w 198"/>
                <a:gd name="T15" fmla="*/ 73 h 97"/>
                <a:gd name="T16" fmla="*/ 0 w 198"/>
                <a:gd name="T17" fmla="*/ 73 h 97"/>
                <a:gd name="T18" fmla="*/ 0 w 198"/>
                <a:gd name="T19" fmla="*/ 81 h 97"/>
                <a:gd name="T20" fmla="*/ 8 w 198"/>
                <a:gd name="T21" fmla="*/ 81 h 97"/>
                <a:gd name="T22" fmla="*/ 8 w 198"/>
                <a:gd name="T23" fmla="*/ 89 h 97"/>
                <a:gd name="T24" fmla="*/ 32 w 198"/>
                <a:gd name="T25" fmla="*/ 89 h 97"/>
                <a:gd name="T26" fmla="*/ 44 w 198"/>
                <a:gd name="T27" fmla="*/ 97 h 97"/>
                <a:gd name="T28" fmla="*/ 55 w 198"/>
                <a:gd name="T29" fmla="*/ 89 h 97"/>
                <a:gd name="T30" fmla="*/ 114 w 198"/>
                <a:gd name="T31" fmla="*/ 89 h 97"/>
                <a:gd name="T32" fmla="*/ 118 w 198"/>
                <a:gd name="T33" fmla="*/ 89 h 97"/>
                <a:gd name="T34" fmla="*/ 159 w 198"/>
                <a:gd name="T35" fmla="*/ 89 h 97"/>
                <a:gd name="T36" fmla="*/ 170 w 198"/>
                <a:gd name="T37" fmla="*/ 97 h 97"/>
                <a:gd name="T38" fmla="*/ 181 w 198"/>
                <a:gd name="T39" fmla="*/ 89 h 97"/>
                <a:gd name="T40" fmla="*/ 198 w 198"/>
                <a:gd name="T41" fmla="*/ 89 h 97"/>
                <a:gd name="T42" fmla="*/ 198 w 198"/>
                <a:gd name="T43" fmla="*/ 81 h 97"/>
                <a:gd name="T44" fmla="*/ 194 w 198"/>
                <a:gd name="T45" fmla="*/ 81 h 97"/>
                <a:gd name="T46" fmla="*/ 194 w 198"/>
                <a:gd name="T47" fmla="*/ 65 h 97"/>
                <a:gd name="T48" fmla="*/ 44 w 198"/>
                <a:gd name="T49" fmla="*/ 89 h 97"/>
                <a:gd name="T50" fmla="*/ 40 w 198"/>
                <a:gd name="T51" fmla="*/ 85 h 97"/>
                <a:gd name="T52" fmla="*/ 44 w 198"/>
                <a:gd name="T53" fmla="*/ 81 h 97"/>
                <a:gd name="T54" fmla="*/ 48 w 198"/>
                <a:gd name="T55" fmla="*/ 85 h 97"/>
                <a:gd name="T56" fmla="*/ 44 w 198"/>
                <a:gd name="T57" fmla="*/ 89 h 97"/>
                <a:gd name="T58" fmla="*/ 110 w 198"/>
                <a:gd name="T59" fmla="*/ 81 h 97"/>
                <a:gd name="T60" fmla="*/ 55 w 198"/>
                <a:gd name="T61" fmla="*/ 81 h 97"/>
                <a:gd name="T62" fmla="*/ 44 w 198"/>
                <a:gd name="T63" fmla="*/ 73 h 97"/>
                <a:gd name="T64" fmla="*/ 32 w 198"/>
                <a:gd name="T65" fmla="*/ 81 h 97"/>
                <a:gd name="T66" fmla="*/ 16 w 198"/>
                <a:gd name="T67" fmla="*/ 81 h 97"/>
                <a:gd name="T68" fmla="*/ 16 w 198"/>
                <a:gd name="T69" fmla="*/ 8 h 97"/>
                <a:gd name="T70" fmla="*/ 110 w 198"/>
                <a:gd name="T71" fmla="*/ 8 h 97"/>
                <a:gd name="T72" fmla="*/ 110 w 198"/>
                <a:gd name="T73" fmla="*/ 81 h 97"/>
                <a:gd name="T74" fmla="*/ 118 w 198"/>
                <a:gd name="T75" fmla="*/ 37 h 97"/>
                <a:gd name="T76" fmla="*/ 136 w 198"/>
                <a:gd name="T77" fmla="*/ 37 h 97"/>
                <a:gd name="T78" fmla="*/ 152 w 198"/>
                <a:gd name="T79" fmla="*/ 53 h 97"/>
                <a:gd name="T80" fmla="*/ 118 w 198"/>
                <a:gd name="T81" fmla="*/ 53 h 97"/>
                <a:gd name="T82" fmla="*/ 118 w 198"/>
                <a:gd name="T83" fmla="*/ 37 h 97"/>
                <a:gd name="T84" fmla="*/ 170 w 198"/>
                <a:gd name="T85" fmla="*/ 89 h 97"/>
                <a:gd name="T86" fmla="*/ 166 w 198"/>
                <a:gd name="T87" fmla="*/ 85 h 97"/>
                <a:gd name="T88" fmla="*/ 170 w 198"/>
                <a:gd name="T89" fmla="*/ 81 h 97"/>
                <a:gd name="T90" fmla="*/ 174 w 198"/>
                <a:gd name="T91" fmla="*/ 85 h 97"/>
                <a:gd name="T92" fmla="*/ 170 w 198"/>
                <a:gd name="T93" fmla="*/ 89 h 97"/>
                <a:gd name="T94" fmla="*/ 186 w 198"/>
                <a:gd name="T95" fmla="*/ 81 h 97"/>
                <a:gd name="T96" fmla="*/ 181 w 198"/>
                <a:gd name="T97" fmla="*/ 81 h 97"/>
                <a:gd name="T98" fmla="*/ 170 w 198"/>
                <a:gd name="T99" fmla="*/ 73 h 97"/>
                <a:gd name="T100" fmla="*/ 159 w 198"/>
                <a:gd name="T101" fmla="*/ 81 h 97"/>
                <a:gd name="T102" fmla="*/ 118 w 198"/>
                <a:gd name="T103" fmla="*/ 81 h 97"/>
                <a:gd name="T104" fmla="*/ 118 w 198"/>
                <a:gd name="T105" fmla="*/ 61 h 97"/>
                <a:gd name="T106" fmla="*/ 182 w 198"/>
                <a:gd name="T107" fmla="*/ 61 h 97"/>
                <a:gd name="T108" fmla="*/ 186 w 198"/>
                <a:gd name="T109" fmla="*/ 65 h 97"/>
                <a:gd name="T110" fmla="*/ 186 w 198"/>
                <a:gd name="T111"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97">
                  <a:moveTo>
                    <a:pt x="194" y="65"/>
                  </a:moveTo>
                  <a:cubicBezTo>
                    <a:pt x="194" y="58"/>
                    <a:pt x="189" y="53"/>
                    <a:pt x="182" y="53"/>
                  </a:cubicBezTo>
                  <a:cubicBezTo>
                    <a:pt x="164" y="53"/>
                    <a:pt x="164" y="53"/>
                    <a:pt x="164" y="53"/>
                  </a:cubicBezTo>
                  <a:cubicBezTo>
                    <a:pt x="140" y="29"/>
                    <a:pt x="140" y="29"/>
                    <a:pt x="140" y="29"/>
                  </a:cubicBezTo>
                  <a:cubicBezTo>
                    <a:pt x="118" y="29"/>
                    <a:pt x="118" y="29"/>
                    <a:pt x="118" y="29"/>
                  </a:cubicBezTo>
                  <a:cubicBezTo>
                    <a:pt x="118" y="0"/>
                    <a:pt x="118" y="0"/>
                    <a:pt x="118" y="0"/>
                  </a:cubicBezTo>
                  <a:cubicBezTo>
                    <a:pt x="8" y="0"/>
                    <a:pt x="8" y="0"/>
                    <a:pt x="8" y="0"/>
                  </a:cubicBezTo>
                  <a:cubicBezTo>
                    <a:pt x="8" y="73"/>
                    <a:pt x="8" y="73"/>
                    <a:pt x="8" y="73"/>
                  </a:cubicBezTo>
                  <a:cubicBezTo>
                    <a:pt x="0" y="73"/>
                    <a:pt x="0" y="73"/>
                    <a:pt x="0" y="73"/>
                  </a:cubicBezTo>
                  <a:cubicBezTo>
                    <a:pt x="0" y="81"/>
                    <a:pt x="0" y="81"/>
                    <a:pt x="0" y="81"/>
                  </a:cubicBezTo>
                  <a:cubicBezTo>
                    <a:pt x="8" y="81"/>
                    <a:pt x="8" y="81"/>
                    <a:pt x="8" y="81"/>
                  </a:cubicBezTo>
                  <a:cubicBezTo>
                    <a:pt x="8" y="89"/>
                    <a:pt x="8" y="89"/>
                    <a:pt x="8" y="89"/>
                  </a:cubicBezTo>
                  <a:cubicBezTo>
                    <a:pt x="32" y="89"/>
                    <a:pt x="32" y="89"/>
                    <a:pt x="32" y="89"/>
                  </a:cubicBezTo>
                  <a:cubicBezTo>
                    <a:pt x="34" y="94"/>
                    <a:pt x="39" y="97"/>
                    <a:pt x="44" y="97"/>
                  </a:cubicBezTo>
                  <a:cubicBezTo>
                    <a:pt x="49" y="97"/>
                    <a:pt x="54" y="94"/>
                    <a:pt x="55" y="89"/>
                  </a:cubicBezTo>
                  <a:cubicBezTo>
                    <a:pt x="114" y="89"/>
                    <a:pt x="114" y="89"/>
                    <a:pt x="114" y="89"/>
                  </a:cubicBezTo>
                  <a:cubicBezTo>
                    <a:pt x="118" y="89"/>
                    <a:pt x="118" y="89"/>
                    <a:pt x="118" y="89"/>
                  </a:cubicBezTo>
                  <a:cubicBezTo>
                    <a:pt x="159" y="89"/>
                    <a:pt x="159" y="89"/>
                    <a:pt x="159" y="89"/>
                  </a:cubicBezTo>
                  <a:cubicBezTo>
                    <a:pt x="160" y="94"/>
                    <a:pt x="165" y="97"/>
                    <a:pt x="170" y="97"/>
                  </a:cubicBezTo>
                  <a:cubicBezTo>
                    <a:pt x="175" y="97"/>
                    <a:pt x="180" y="94"/>
                    <a:pt x="181" y="89"/>
                  </a:cubicBezTo>
                  <a:cubicBezTo>
                    <a:pt x="198" y="89"/>
                    <a:pt x="198" y="89"/>
                    <a:pt x="198" y="89"/>
                  </a:cubicBezTo>
                  <a:cubicBezTo>
                    <a:pt x="198" y="81"/>
                    <a:pt x="198" y="81"/>
                    <a:pt x="198" y="81"/>
                  </a:cubicBezTo>
                  <a:cubicBezTo>
                    <a:pt x="194" y="81"/>
                    <a:pt x="194" y="81"/>
                    <a:pt x="194" y="81"/>
                  </a:cubicBezTo>
                  <a:lnTo>
                    <a:pt x="194" y="65"/>
                  </a:lnTo>
                  <a:close/>
                  <a:moveTo>
                    <a:pt x="44" y="89"/>
                  </a:moveTo>
                  <a:cubicBezTo>
                    <a:pt x="42" y="89"/>
                    <a:pt x="40" y="87"/>
                    <a:pt x="40" y="85"/>
                  </a:cubicBezTo>
                  <a:cubicBezTo>
                    <a:pt x="40" y="83"/>
                    <a:pt x="42" y="81"/>
                    <a:pt x="44" y="81"/>
                  </a:cubicBezTo>
                  <a:cubicBezTo>
                    <a:pt x="46" y="81"/>
                    <a:pt x="48" y="83"/>
                    <a:pt x="48" y="85"/>
                  </a:cubicBezTo>
                  <a:cubicBezTo>
                    <a:pt x="48" y="87"/>
                    <a:pt x="46" y="89"/>
                    <a:pt x="44" y="89"/>
                  </a:cubicBezTo>
                  <a:close/>
                  <a:moveTo>
                    <a:pt x="110" y="81"/>
                  </a:moveTo>
                  <a:cubicBezTo>
                    <a:pt x="55" y="81"/>
                    <a:pt x="55" y="81"/>
                    <a:pt x="55" y="81"/>
                  </a:cubicBezTo>
                  <a:cubicBezTo>
                    <a:pt x="54" y="76"/>
                    <a:pt x="49" y="73"/>
                    <a:pt x="44" y="73"/>
                  </a:cubicBezTo>
                  <a:cubicBezTo>
                    <a:pt x="39" y="73"/>
                    <a:pt x="34" y="76"/>
                    <a:pt x="32" y="81"/>
                  </a:cubicBezTo>
                  <a:cubicBezTo>
                    <a:pt x="16" y="81"/>
                    <a:pt x="16" y="81"/>
                    <a:pt x="16" y="81"/>
                  </a:cubicBezTo>
                  <a:cubicBezTo>
                    <a:pt x="16" y="8"/>
                    <a:pt x="16" y="8"/>
                    <a:pt x="16" y="8"/>
                  </a:cubicBezTo>
                  <a:cubicBezTo>
                    <a:pt x="110" y="8"/>
                    <a:pt x="110" y="8"/>
                    <a:pt x="110" y="8"/>
                  </a:cubicBezTo>
                  <a:lnTo>
                    <a:pt x="110" y="81"/>
                  </a:lnTo>
                  <a:close/>
                  <a:moveTo>
                    <a:pt x="118" y="37"/>
                  </a:moveTo>
                  <a:cubicBezTo>
                    <a:pt x="136" y="37"/>
                    <a:pt x="136" y="37"/>
                    <a:pt x="136" y="37"/>
                  </a:cubicBezTo>
                  <a:cubicBezTo>
                    <a:pt x="152" y="53"/>
                    <a:pt x="152" y="53"/>
                    <a:pt x="152" y="53"/>
                  </a:cubicBezTo>
                  <a:cubicBezTo>
                    <a:pt x="118" y="53"/>
                    <a:pt x="118" y="53"/>
                    <a:pt x="118" y="53"/>
                  </a:cubicBezTo>
                  <a:lnTo>
                    <a:pt x="118" y="37"/>
                  </a:lnTo>
                  <a:close/>
                  <a:moveTo>
                    <a:pt x="170" y="89"/>
                  </a:moveTo>
                  <a:cubicBezTo>
                    <a:pt x="168" y="89"/>
                    <a:pt x="166" y="87"/>
                    <a:pt x="166" y="85"/>
                  </a:cubicBezTo>
                  <a:cubicBezTo>
                    <a:pt x="166" y="83"/>
                    <a:pt x="168" y="81"/>
                    <a:pt x="170" y="81"/>
                  </a:cubicBezTo>
                  <a:cubicBezTo>
                    <a:pt x="172" y="81"/>
                    <a:pt x="174" y="83"/>
                    <a:pt x="174" y="85"/>
                  </a:cubicBezTo>
                  <a:cubicBezTo>
                    <a:pt x="174" y="87"/>
                    <a:pt x="172" y="89"/>
                    <a:pt x="170" y="89"/>
                  </a:cubicBezTo>
                  <a:close/>
                  <a:moveTo>
                    <a:pt x="186" y="81"/>
                  </a:moveTo>
                  <a:cubicBezTo>
                    <a:pt x="181" y="81"/>
                    <a:pt x="181" y="81"/>
                    <a:pt x="181" y="81"/>
                  </a:cubicBezTo>
                  <a:cubicBezTo>
                    <a:pt x="180" y="76"/>
                    <a:pt x="175" y="73"/>
                    <a:pt x="170" y="73"/>
                  </a:cubicBezTo>
                  <a:cubicBezTo>
                    <a:pt x="165" y="73"/>
                    <a:pt x="160" y="76"/>
                    <a:pt x="159" y="81"/>
                  </a:cubicBezTo>
                  <a:cubicBezTo>
                    <a:pt x="118" y="81"/>
                    <a:pt x="118" y="81"/>
                    <a:pt x="118" y="81"/>
                  </a:cubicBezTo>
                  <a:cubicBezTo>
                    <a:pt x="118" y="61"/>
                    <a:pt x="118" y="61"/>
                    <a:pt x="118" y="61"/>
                  </a:cubicBezTo>
                  <a:cubicBezTo>
                    <a:pt x="182" y="61"/>
                    <a:pt x="182" y="61"/>
                    <a:pt x="182" y="61"/>
                  </a:cubicBezTo>
                  <a:cubicBezTo>
                    <a:pt x="184" y="61"/>
                    <a:pt x="186" y="63"/>
                    <a:pt x="186" y="65"/>
                  </a:cubicBezTo>
                  <a:lnTo>
                    <a:pt x="186" y="8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225"/>
            <p:cNvSpPr>
              <a:spLocks noEditPoints="1"/>
            </p:cNvSpPr>
            <p:nvPr/>
          </p:nvSpPr>
          <p:spPr bwMode="auto">
            <a:xfrm>
              <a:off x="6692228" y="2542273"/>
              <a:ext cx="390023" cy="383033"/>
            </a:xfrm>
            <a:custGeom>
              <a:avLst/>
              <a:gdLst>
                <a:gd name="T0" fmla="*/ 111 w 118"/>
                <a:gd name="T1" fmla="*/ 11 h 116"/>
                <a:gd name="T2" fmla="*/ 95 w 118"/>
                <a:gd name="T3" fmla="*/ 27 h 116"/>
                <a:gd name="T4" fmla="*/ 89 w 118"/>
                <a:gd name="T5" fmla="*/ 27 h 116"/>
                <a:gd name="T6" fmla="*/ 89 w 118"/>
                <a:gd name="T7" fmla="*/ 22 h 116"/>
                <a:gd name="T8" fmla="*/ 105 w 118"/>
                <a:gd name="T9" fmla="*/ 6 h 116"/>
                <a:gd name="T10" fmla="*/ 100 w 118"/>
                <a:gd name="T11" fmla="*/ 3 h 116"/>
                <a:gd name="T12" fmla="*/ 88 w 118"/>
                <a:gd name="T13" fmla="*/ 0 h 116"/>
                <a:gd name="T14" fmla="*/ 68 w 118"/>
                <a:gd name="T15" fmla="*/ 9 h 116"/>
                <a:gd name="T16" fmla="*/ 61 w 118"/>
                <a:gd name="T17" fmla="*/ 33 h 116"/>
                <a:gd name="T18" fmla="*/ 5 w 118"/>
                <a:gd name="T19" fmla="*/ 89 h 116"/>
                <a:gd name="T20" fmla="*/ 0 w 118"/>
                <a:gd name="T21" fmla="*/ 100 h 116"/>
                <a:gd name="T22" fmla="*/ 5 w 118"/>
                <a:gd name="T23" fmla="*/ 112 h 116"/>
                <a:gd name="T24" fmla="*/ 16 w 118"/>
                <a:gd name="T25" fmla="*/ 116 h 116"/>
                <a:gd name="T26" fmla="*/ 27 w 118"/>
                <a:gd name="T27" fmla="*/ 112 h 116"/>
                <a:gd name="T28" fmla="*/ 83 w 118"/>
                <a:gd name="T29" fmla="*/ 56 h 116"/>
                <a:gd name="T30" fmla="*/ 88 w 118"/>
                <a:gd name="T31" fmla="*/ 56 h 116"/>
                <a:gd name="T32" fmla="*/ 88 w 118"/>
                <a:gd name="T33" fmla="*/ 56 h 116"/>
                <a:gd name="T34" fmla="*/ 108 w 118"/>
                <a:gd name="T35" fmla="*/ 48 h 116"/>
                <a:gd name="T36" fmla="*/ 113 w 118"/>
                <a:gd name="T37" fmla="*/ 16 h 116"/>
                <a:gd name="T38" fmla="*/ 111 w 118"/>
                <a:gd name="T39" fmla="*/ 11 h 116"/>
                <a:gd name="T40" fmla="*/ 102 w 118"/>
                <a:gd name="T41" fmla="*/ 43 h 116"/>
                <a:gd name="T42" fmla="*/ 83 w 118"/>
                <a:gd name="T43" fmla="*/ 48 h 116"/>
                <a:gd name="T44" fmla="*/ 81 w 118"/>
                <a:gd name="T45" fmla="*/ 47 h 116"/>
                <a:gd name="T46" fmla="*/ 22 w 118"/>
                <a:gd name="T47" fmla="*/ 106 h 116"/>
                <a:gd name="T48" fmla="*/ 10 w 118"/>
                <a:gd name="T49" fmla="*/ 106 h 116"/>
                <a:gd name="T50" fmla="*/ 8 w 118"/>
                <a:gd name="T51" fmla="*/ 100 h 116"/>
                <a:gd name="T52" fmla="*/ 10 w 118"/>
                <a:gd name="T53" fmla="*/ 95 h 116"/>
                <a:gd name="T54" fmla="*/ 69 w 118"/>
                <a:gd name="T55" fmla="*/ 36 h 116"/>
                <a:gd name="T56" fmla="*/ 69 w 118"/>
                <a:gd name="T57" fmla="*/ 34 h 116"/>
                <a:gd name="T58" fmla="*/ 74 w 118"/>
                <a:gd name="T59" fmla="*/ 14 h 116"/>
                <a:gd name="T60" fmla="*/ 88 w 118"/>
                <a:gd name="T61" fmla="*/ 8 h 116"/>
                <a:gd name="T62" fmla="*/ 91 w 118"/>
                <a:gd name="T63" fmla="*/ 9 h 116"/>
                <a:gd name="T64" fmla="*/ 84 w 118"/>
                <a:gd name="T65" fmla="*/ 16 h 116"/>
                <a:gd name="T66" fmla="*/ 84 w 118"/>
                <a:gd name="T67" fmla="*/ 33 h 116"/>
                <a:gd name="T68" fmla="*/ 101 w 118"/>
                <a:gd name="T69" fmla="*/ 33 h 116"/>
                <a:gd name="T70" fmla="*/ 108 w 118"/>
                <a:gd name="T71" fmla="*/ 26 h 116"/>
                <a:gd name="T72" fmla="*/ 102 w 118"/>
                <a:gd name="T73" fmla="*/ 4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6">
                  <a:moveTo>
                    <a:pt x="111" y="11"/>
                  </a:moveTo>
                  <a:cubicBezTo>
                    <a:pt x="95" y="27"/>
                    <a:pt x="95" y="27"/>
                    <a:pt x="95" y="27"/>
                  </a:cubicBezTo>
                  <a:cubicBezTo>
                    <a:pt x="93" y="29"/>
                    <a:pt x="91" y="29"/>
                    <a:pt x="89" y="27"/>
                  </a:cubicBezTo>
                  <a:cubicBezTo>
                    <a:pt x="88" y="26"/>
                    <a:pt x="88" y="23"/>
                    <a:pt x="89" y="22"/>
                  </a:cubicBezTo>
                  <a:cubicBezTo>
                    <a:pt x="105" y="6"/>
                    <a:pt x="105" y="6"/>
                    <a:pt x="105" y="6"/>
                  </a:cubicBezTo>
                  <a:cubicBezTo>
                    <a:pt x="100" y="3"/>
                    <a:pt x="100" y="3"/>
                    <a:pt x="100" y="3"/>
                  </a:cubicBezTo>
                  <a:cubicBezTo>
                    <a:pt x="96" y="1"/>
                    <a:pt x="92" y="0"/>
                    <a:pt x="88" y="0"/>
                  </a:cubicBezTo>
                  <a:cubicBezTo>
                    <a:pt x="81" y="0"/>
                    <a:pt x="74" y="3"/>
                    <a:pt x="68" y="9"/>
                  </a:cubicBezTo>
                  <a:cubicBezTo>
                    <a:pt x="62" y="15"/>
                    <a:pt x="59" y="24"/>
                    <a:pt x="61" y="33"/>
                  </a:cubicBezTo>
                  <a:cubicBezTo>
                    <a:pt x="5" y="89"/>
                    <a:pt x="5" y="89"/>
                    <a:pt x="5" y="89"/>
                  </a:cubicBezTo>
                  <a:cubicBezTo>
                    <a:pt x="2" y="92"/>
                    <a:pt x="0" y="96"/>
                    <a:pt x="0" y="100"/>
                  </a:cubicBezTo>
                  <a:cubicBezTo>
                    <a:pt x="0" y="105"/>
                    <a:pt x="2" y="109"/>
                    <a:pt x="5" y="112"/>
                  </a:cubicBezTo>
                  <a:cubicBezTo>
                    <a:pt x="8" y="115"/>
                    <a:pt x="12" y="116"/>
                    <a:pt x="16" y="116"/>
                  </a:cubicBezTo>
                  <a:cubicBezTo>
                    <a:pt x="20" y="116"/>
                    <a:pt x="24" y="115"/>
                    <a:pt x="27" y="112"/>
                  </a:cubicBezTo>
                  <a:cubicBezTo>
                    <a:pt x="83" y="56"/>
                    <a:pt x="83" y="56"/>
                    <a:pt x="83" y="56"/>
                  </a:cubicBezTo>
                  <a:cubicBezTo>
                    <a:pt x="85" y="56"/>
                    <a:pt x="87" y="56"/>
                    <a:pt x="88" y="56"/>
                  </a:cubicBezTo>
                  <a:cubicBezTo>
                    <a:pt x="88" y="56"/>
                    <a:pt x="88" y="56"/>
                    <a:pt x="88" y="56"/>
                  </a:cubicBezTo>
                  <a:cubicBezTo>
                    <a:pt x="96" y="56"/>
                    <a:pt x="103" y="53"/>
                    <a:pt x="108" y="48"/>
                  </a:cubicBezTo>
                  <a:cubicBezTo>
                    <a:pt x="116" y="40"/>
                    <a:pt x="118" y="27"/>
                    <a:pt x="113" y="16"/>
                  </a:cubicBezTo>
                  <a:lnTo>
                    <a:pt x="111" y="11"/>
                  </a:lnTo>
                  <a:close/>
                  <a:moveTo>
                    <a:pt x="102" y="43"/>
                  </a:moveTo>
                  <a:cubicBezTo>
                    <a:pt x="97" y="48"/>
                    <a:pt x="90" y="50"/>
                    <a:pt x="83" y="48"/>
                  </a:cubicBezTo>
                  <a:cubicBezTo>
                    <a:pt x="81" y="47"/>
                    <a:pt x="81" y="47"/>
                    <a:pt x="81" y="47"/>
                  </a:cubicBezTo>
                  <a:cubicBezTo>
                    <a:pt x="22" y="106"/>
                    <a:pt x="22" y="106"/>
                    <a:pt x="22" y="106"/>
                  </a:cubicBezTo>
                  <a:cubicBezTo>
                    <a:pt x="19" y="109"/>
                    <a:pt x="13" y="109"/>
                    <a:pt x="10" y="106"/>
                  </a:cubicBezTo>
                  <a:cubicBezTo>
                    <a:pt x="9" y="105"/>
                    <a:pt x="8" y="103"/>
                    <a:pt x="8" y="100"/>
                  </a:cubicBezTo>
                  <a:cubicBezTo>
                    <a:pt x="8" y="98"/>
                    <a:pt x="9" y="96"/>
                    <a:pt x="10" y="95"/>
                  </a:cubicBezTo>
                  <a:cubicBezTo>
                    <a:pt x="69" y="36"/>
                    <a:pt x="69" y="36"/>
                    <a:pt x="69" y="36"/>
                  </a:cubicBezTo>
                  <a:cubicBezTo>
                    <a:pt x="69" y="34"/>
                    <a:pt x="69" y="34"/>
                    <a:pt x="69" y="34"/>
                  </a:cubicBezTo>
                  <a:cubicBezTo>
                    <a:pt x="67" y="27"/>
                    <a:pt x="69" y="19"/>
                    <a:pt x="74" y="14"/>
                  </a:cubicBezTo>
                  <a:cubicBezTo>
                    <a:pt x="78" y="11"/>
                    <a:pt x="83" y="8"/>
                    <a:pt x="88" y="8"/>
                  </a:cubicBezTo>
                  <a:cubicBezTo>
                    <a:pt x="89" y="8"/>
                    <a:pt x="90" y="9"/>
                    <a:pt x="91" y="9"/>
                  </a:cubicBezTo>
                  <a:cubicBezTo>
                    <a:pt x="84" y="16"/>
                    <a:pt x="84" y="16"/>
                    <a:pt x="84" y="16"/>
                  </a:cubicBezTo>
                  <a:cubicBezTo>
                    <a:pt x="79" y="21"/>
                    <a:pt x="79" y="28"/>
                    <a:pt x="84" y="33"/>
                  </a:cubicBezTo>
                  <a:cubicBezTo>
                    <a:pt x="88" y="37"/>
                    <a:pt x="96" y="37"/>
                    <a:pt x="101" y="33"/>
                  </a:cubicBezTo>
                  <a:cubicBezTo>
                    <a:pt x="108" y="26"/>
                    <a:pt x="108" y="26"/>
                    <a:pt x="108" y="26"/>
                  </a:cubicBezTo>
                  <a:cubicBezTo>
                    <a:pt x="109" y="32"/>
                    <a:pt x="107" y="38"/>
                    <a:pt x="102"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228"/>
            <p:cNvSpPr>
              <a:spLocks noEditPoints="1"/>
            </p:cNvSpPr>
            <p:nvPr/>
          </p:nvSpPr>
          <p:spPr bwMode="auto">
            <a:xfrm>
              <a:off x="5767375" y="2522702"/>
              <a:ext cx="370452" cy="422175"/>
            </a:xfrm>
            <a:custGeom>
              <a:avLst/>
              <a:gdLst>
                <a:gd name="T0" fmla="*/ 170 w 265"/>
                <a:gd name="T1" fmla="*/ 19 h 302"/>
                <a:gd name="T2" fmla="*/ 170 w 265"/>
                <a:gd name="T3" fmla="*/ 0 h 302"/>
                <a:gd name="T4" fmla="*/ 95 w 265"/>
                <a:gd name="T5" fmla="*/ 0 h 302"/>
                <a:gd name="T6" fmla="*/ 95 w 265"/>
                <a:gd name="T7" fmla="*/ 19 h 302"/>
                <a:gd name="T8" fmla="*/ 19 w 265"/>
                <a:gd name="T9" fmla="*/ 19 h 302"/>
                <a:gd name="T10" fmla="*/ 0 w 265"/>
                <a:gd name="T11" fmla="*/ 19 h 302"/>
                <a:gd name="T12" fmla="*/ 0 w 265"/>
                <a:gd name="T13" fmla="*/ 37 h 302"/>
                <a:gd name="T14" fmla="*/ 19 w 265"/>
                <a:gd name="T15" fmla="*/ 37 h 302"/>
                <a:gd name="T16" fmla="*/ 19 w 265"/>
                <a:gd name="T17" fmla="*/ 302 h 302"/>
                <a:gd name="T18" fmla="*/ 246 w 265"/>
                <a:gd name="T19" fmla="*/ 302 h 302"/>
                <a:gd name="T20" fmla="*/ 246 w 265"/>
                <a:gd name="T21" fmla="*/ 37 h 302"/>
                <a:gd name="T22" fmla="*/ 265 w 265"/>
                <a:gd name="T23" fmla="*/ 37 h 302"/>
                <a:gd name="T24" fmla="*/ 265 w 265"/>
                <a:gd name="T25" fmla="*/ 19 h 302"/>
                <a:gd name="T26" fmla="*/ 246 w 265"/>
                <a:gd name="T27" fmla="*/ 19 h 302"/>
                <a:gd name="T28" fmla="*/ 170 w 265"/>
                <a:gd name="T29" fmla="*/ 19 h 302"/>
                <a:gd name="T30" fmla="*/ 227 w 265"/>
                <a:gd name="T31" fmla="*/ 284 h 302"/>
                <a:gd name="T32" fmla="*/ 38 w 265"/>
                <a:gd name="T33" fmla="*/ 284 h 302"/>
                <a:gd name="T34" fmla="*/ 38 w 265"/>
                <a:gd name="T35" fmla="*/ 37 h 302"/>
                <a:gd name="T36" fmla="*/ 227 w 265"/>
                <a:gd name="T37" fmla="*/ 37 h 302"/>
                <a:gd name="T38" fmla="*/ 227 w 265"/>
                <a:gd name="T39" fmla="*/ 284 h 302"/>
                <a:gd name="T40" fmla="*/ 85 w 265"/>
                <a:gd name="T41" fmla="*/ 265 h 302"/>
                <a:gd name="T42" fmla="*/ 66 w 265"/>
                <a:gd name="T43" fmla="*/ 265 h 302"/>
                <a:gd name="T44" fmla="*/ 66 w 265"/>
                <a:gd name="T45" fmla="*/ 56 h 302"/>
                <a:gd name="T46" fmla="*/ 85 w 265"/>
                <a:gd name="T47" fmla="*/ 56 h 302"/>
                <a:gd name="T48" fmla="*/ 85 w 265"/>
                <a:gd name="T49" fmla="*/ 265 h 302"/>
                <a:gd name="T50" fmla="*/ 142 w 265"/>
                <a:gd name="T51" fmla="*/ 265 h 302"/>
                <a:gd name="T52" fmla="*/ 123 w 265"/>
                <a:gd name="T53" fmla="*/ 265 h 302"/>
                <a:gd name="T54" fmla="*/ 123 w 265"/>
                <a:gd name="T55" fmla="*/ 56 h 302"/>
                <a:gd name="T56" fmla="*/ 142 w 265"/>
                <a:gd name="T57" fmla="*/ 56 h 302"/>
                <a:gd name="T58" fmla="*/ 142 w 265"/>
                <a:gd name="T59" fmla="*/ 265 h 302"/>
                <a:gd name="T60" fmla="*/ 199 w 265"/>
                <a:gd name="T61" fmla="*/ 265 h 302"/>
                <a:gd name="T62" fmla="*/ 180 w 265"/>
                <a:gd name="T63" fmla="*/ 265 h 302"/>
                <a:gd name="T64" fmla="*/ 180 w 265"/>
                <a:gd name="T65" fmla="*/ 56 h 302"/>
                <a:gd name="T66" fmla="*/ 199 w 265"/>
                <a:gd name="T67" fmla="*/ 56 h 302"/>
                <a:gd name="T68" fmla="*/ 199 w 265"/>
                <a:gd name="T69" fmla="*/ 26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5" h="302">
                  <a:moveTo>
                    <a:pt x="170" y="19"/>
                  </a:moveTo>
                  <a:lnTo>
                    <a:pt x="170" y="0"/>
                  </a:lnTo>
                  <a:lnTo>
                    <a:pt x="95" y="0"/>
                  </a:lnTo>
                  <a:lnTo>
                    <a:pt x="95" y="19"/>
                  </a:lnTo>
                  <a:lnTo>
                    <a:pt x="19" y="19"/>
                  </a:lnTo>
                  <a:lnTo>
                    <a:pt x="0" y="19"/>
                  </a:lnTo>
                  <a:lnTo>
                    <a:pt x="0" y="37"/>
                  </a:lnTo>
                  <a:lnTo>
                    <a:pt x="19" y="37"/>
                  </a:lnTo>
                  <a:lnTo>
                    <a:pt x="19" y="302"/>
                  </a:lnTo>
                  <a:lnTo>
                    <a:pt x="246" y="302"/>
                  </a:lnTo>
                  <a:lnTo>
                    <a:pt x="246" y="37"/>
                  </a:lnTo>
                  <a:lnTo>
                    <a:pt x="265" y="37"/>
                  </a:lnTo>
                  <a:lnTo>
                    <a:pt x="265" y="19"/>
                  </a:lnTo>
                  <a:lnTo>
                    <a:pt x="246" y="19"/>
                  </a:lnTo>
                  <a:lnTo>
                    <a:pt x="170" y="19"/>
                  </a:lnTo>
                  <a:close/>
                  <a:moveTo>
                    <a:pt x="227" y="284"/>
                  </a:moveTo>
                  <a:lnTo>
                    <a:pt x="38" y="284"/>
                  </a:lnTo>
                  <a:lnTo>
                    <a:pt x="38" y="37"/>
                  </a:lnTo>
                  <a:lnTo>
                    <a:pt x="227" y="37"/>
                  </a:lnTo>
                  <a:lnTo>
                    <a:pt x="227" y="284"/>
                  </a:lnTo>
                  <a:close/>
                  <a:moveTo>
                    <a:pt x="85" y="265"/>
                  </a:moveTo>
                  <a:lnTo>
                    <a:pt x="66" y="265"/>
                  </a:lnTo>
                  <a:lnTo>
                    <a:pt x="66" y="56"/>
                  </a:lnTo>
                  <a:lnTo>
                    <a:pt x="85" y="56"/>
                  </a:lnTo>
                  <a:lnTo>
                    <a:pt x="85" y="265"/>
                  </a:lnTo>
                  <a:close/>
                  <a:moveTo>
                    <a:pt x="142" y="265"/>
                  </a:moveTo>
                  <a:lnTo>
                    <a:pt x="123" y="265"/>
                  </a:lnTo>
                  <a:lnTo>
                    <a:pt x="123" y="56"/>
                  </a:lnTo>
                  <a:lnTo>
                    <a:pt x="142" y="56"/>
                  </a:lnTo>
                  <a:lnTo>
                    <a:pt x="142" y="265"/>
                  </a:lnTo>
                  <a:close/>
                  <a:moveTo>
                    <a:pt x="199" y="265"/>
                  </a:moveTo>
                  <a:lnTo>
                    <a:pt x="180" y="265"/>
                  </a:lnTo>
                  <a:lnTo>
                    <a:pt x="180" y="56"/>
                  </a:lnTo>
                  <a:lnTo>
                    <a:pt x="199" y="56"/>
                  </a:lnTo>
                  <a:lnTo>
                    <a:pt x="199" y="26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229"/>
            <p:cNvSpPr>
              <a:spLocks noEditPoints="1"/>
            </p:cNvSpPr>
            <p:nvPr/>
          </p:nvSpPr>
          <p:spPr bwMode="auto">
            <a:xfrm>
              <a:off x="4864093" y="2522702"/>
              <a:ext cx="397012" cy="422175"/>
            </a:xfrm>
            <a:custGeom>
              <a:avLst/>
              <a:gdLst>
                <a:gd name="T0" fmla="*/ 152 w 284"/>
                <a:gd name="T1" fmla="*/ 113 h 302"/>
                <a:gd name="T2" fmla="*/ 152 w 284"/>
                <a:gd name="T3" fmla="*/ 94 h 302"/>
                <a:gd name="T4" fmla="*/ 246 w 284"/>
                <a:gd name="T5" fmla="*/ 94 h 302"/>
                <a:gd name="T6" fmla="*/ 246 w 284"/>
                <a:gd name="T7" fmla="*/ 18 h 302"/>
                <a:gd name="T8" fmla="*/ 152 w 284"/>
                <a:gd name="T9" fmla="*/ 18 h 302"/>
                <a:gd name="T10" fmla="*/ 152 w 284"/>
                <a:gd name="T11" fmla="*/ 0 h 302"/>
                <a:gd name="T12" fmla="*/ 133 w 284"/>
                <a:gd name="T13" fmla="*/ 0 h 302"/>
                <a:gd name="T14" fmla="*/ 133 w 284"/>
                <a:gd name="T15" fmla="*/ 18 h 302"/>
                <a:gd name="T16" fmla="*/ 38 w 284"/>
                <a:gd name="T17" fmla="*/ 18 h 302"/>
                <a:gd name="T18" fmla="*/ 0 w 284"/>
                <a:gd name="T19" fmla="*/ 56 h 302"/>
                <a:gd name="T20" fmla="*/ 38 w 284"/>
                <a:gd name="T21" fmla="*/ 94 h 302"/>
                <a:gd name="T22" fmla="*/ 133 w 284"/>
                <a:gd name="T23" fmla="*/ 94 h 302"/>
                <a:gd name="T24" fmla="*/ 133 w 284"/>
                <a:gd name="T25" fmla="*/ 113 h 302"/>
                <a:gd name="T26" fmla="*/ 38 w 284"/>
                <a:gd name="T27" fmla="*/ 113 h 302"/>
                <a:gd name="T28" fmla="*/ 38 w 284"/>
                <a:gd name="T29" fmla="*/ 189 h 302"/>
                <a:gd name="T30" fmla="*/ 133 w 284"/>
                <a:gd name="T31" fmla="*/ 189 h 302"/>
                <a:gd name="T32" fmla="*/ 133 w 284"/>
                <a:gd name="T33" fmla="*/ 302 h 302"/>
                <a:gd name="T34" fmla="*/ 152 w 284"/>
                <a:gd name="T35" fmla="*/ 302 h 302"/>
                <a:gd name="T36" fmla="*/ 152 w 284"/>
                <a:gd name="T37" fmla="*/ 189 h 302"/>
                <a:gd name="T38" fmla="*/ 246 w 284"/>
                <a:gd name="T39" fmla="*/ 189 h 302"/>
                <a:gd name="T40" fmla="*/ 284 w 284"/>
                <a:gd name="T41" fmla="*/ 151 h 302"/>
                <a:gd name="T42" fmla="*/ 246 w 284"/>
                <a:gd name="T43" fmla="*/ 113 h 302"/>
                <a:gd name="T44" fmla="*/ 152 w 284"/>
                <a:gd name="T45" fmla="*/ 113 h 302"/>
                <a:gd name="T46" fmla="*/ 45 w 284"/>
                <a:gd name="T47" fmla="*/ 75 h 302"/>
                <a:gd name="T48" fmla="*/ 27 w 284"/>
                <a:gd name="T49" fmla="*/ 56 h 302"/>
                <a:gd name="T50" fmla="*/ 45 w 284"/>
                <a:gd name="T51" fmla="*/ 37 h 302"/>
                <a:gd name="T52" fmla="*/ 227 w 284"/>
                <a:gd name="T53" fmla="*/ 37 h 302"/>
                <a:gd name="T54" fmla="*/ 227 w 284"/>
                <a:gd name="T55" fmla="*/ 75 h 302"/>
                <a:gd name="T56" fmla="*/ 45 w 284"/>
                <a:gd name="T57" fmla="*/ 75 h 302"/>
                <a:gd name="T58" fmla="*/ 237 w 284"/>
                <a:gd name="T59" fmla="*/ 170 h 302"/>
                <a:gd name="T60" fmla="*/ 57 w 284"/>
                <a:gd name="T61" fmla="*/ 170 h 302"/>
                <a:gd name="T62" fmla="*/ 57 w 284"/>
                <a:gd name="T63" fmla="*/ 132 h 302"/>
                <a:gd name="T64" fmla="*/ 237 w 284"/>
                <a:gd name="T65" fmla="*/ 132 h 302"/>
                <a:gd name="T66" fmla="*/ 256 w 284"/>
                <a:gd name="T67" fmla="*/ 151 h 302"/>
                <a:gd name="T68" fmla="*/ 237 w 284"/>
                <a:gd name="T69" fmla="*/ 17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4" h="302">
                  <a:moveTo>
                    <a:pt x="152" y="113"/>
                  </a:moveTo>
                  <a:lnTo>
                    <a:pt x="152" y="94"/>
                  </a:lnTo>
                  <a:lnTo>
                    <a:pt x="246" y="94"/>
                  </a:lnTo>
                  <a:lnTo>
                    <a:pt x="246" y="18"/>
                  </a:lnTo>
                  <a:lnTo>
                    <a:pt x="152" y="18"/>
                  </a:lnTo>
                  <a:lnTo>
                    <a:pt x="152" y="0"/>
                  </a:lnTo>
                  <a:lnTo>
                    <a:pt x="133" y="0"/>
                  </a:lnTo>
                  <a:lnTo>
                    <a:pt x="133" y="18"/>
                  </a:lnTo>
                  <a:lnTo>
                    <a:pt x="38" y="18"/>
                  </a:lnTo>
                  <a:lnTo>
                    <a:pt x="0" y="56"/>
                  </a:lnTo>
                  <a:lnTo>
                    <a:pt x="38" y="94"/>
                  </a:lnTo>
                  <a:lnTo>
                    <a:pt x="133" y="94"/>
                  </a:lnTo>
                  <a:lnTo>
                    <a:pt x="133" y="113"/>
                  </a:lnTo>
                  <a:lnTo>
                    <a:pt x="38" y="113"/>
                  </a:lnTo>
                  <a:lnTo>
                    <a:pt x="38" y="189"/>
                  </a:lnTo>
                  <a:lnTo>
                    <a:pt x="133" y="189"/>
                  </a:lnTo>
                  <a:lnTo>
                    <a:pt x="133" y="302"/>
                  </a:lnTo>
                  <a:lnTo>
                    <a:pt x="152" y="302"/>
                  </a:lnTo>
                  <a:lnTo>
                    <a:pt x="152" y="189"/>
                  </a:lnTo>
                  <a:lnTo>
                    <a:pt x="246" y="189"/>
                  </a:lnTo>
                  <a:lnTo>
                    <a:pt x="284" y="151"/>
                  </a:lnTo>
                  <a:lnTo>
                    <a:pt x="246" y="113"/>
                  </a:lnTo>
                  <a:lnTo>
                    <a:pt x="152" y="113"/>
                  </a:lnTo>
                  <a:close/>
                  <a:moveTo>
                    <a:pt x="45" y="75"/>
                  </a:moveTo>
                  <a:lnTo>
                    <a:pt x="27" y="56"/>
                  </a:lnTo>
                  <a:lnTo>
                    <a:pt x="45" y="37"/>
                  </a:lnTo>
                  <a:lnTo>
                    <a:pt x="227" y="37"/>
                  </a:lnTo>
                  <a:lnTo>
                    <a:pt x="227" y="75"/>
                  </a:lnTo>
                  <a:lnTo>
                    <a:pt x="45" y="75"/>
                  </a:lnTo>
                  <a:close/>
                  <a:moveTo>
                    <a:pt x="237" y="170"/>
                  </a:moveTo>
                  <a:lnTo>
                    <a:pt x="57" y="170"/>
                  </a:lnTo>
                  <a:lnTo>
                    <a:pt x="57" y="132"/>
                  </a:lnTo>
                  <a:lnTo>
                    <a:pt x="237" y="132"/>
                  </a:lnTo>
                  <a:lnTo>
                    <a:pt x="256" y="151"/>
                  </a:lnTo>
                  <a:lnTo>
                    <a:pt x="237" y="17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276"/>
            <p:cNvSpPr>
              <a:spLocks noEditPoints="1"/>
            </p:cNvSpPr>
            <p:nvPr/>
          </p:nvSpPr>
          <p:spPr bwMode="auto">
            <a:xfrm>
              <a:off x="3047853" y="2575124"/>
              <a:ext cx="370452" cy="317330"/>
            </a:xfrm>
            <a:custGeom>
              <a:avLst/>
              <a:gdLst>
                <a:gd name="T0" fmla="*/ 0 w 265"/>
                <a:gd name="T1" fmla="*/ 227 h 227"/>
                <a:gd name="T2" fmla="*/ 265 w 265"/>
                <a:gd name="T3" fmla="*/ 227 h 227"/>
                <a:gd name="T4" fmla="*/ 265 w 265"/>
                <a:gd name="T5" fmla="*/ 0 h 227"/>
                <a:gd name="T6" fmla="*/ 0 w 265"/>
                <a:gd name="T7" fmla="*/ 0 h 227"/>
                <a:gd name="T8" fmla="*/ 0 w 265"/>
                <a:gd name="T9" fmla="*/ 227 h 227"/>
                <a:gd name="T10" fmla="*/ 19 w 265"/>
                <a:gd name="T11" fmla="*/ 19 h 227"/>
                <a:gd name="T12" fmla="*/ 246 w 265"/>
                <a:gd name="T13" fmla="*/ 19 h 227"/>
                <a:gd name="T14" fmla="*/ 246 w 265"/>
                <a:gd name="T15" fmla="*/ 57 h 227"/>
                <a:gd name="T16" fmla="*/ 19 w 265"/>
                <a:gd name="T17" fmla="*/ 57 h 227"/>
                <a:gd name="T18" fmla="*/ 19 w 265"/>
                <a:gd name="T19" fmla="*/ 19 h 227"/>
                <a:gd name="T20" fmla="*/ 19 w 265"/>
                <a:gd name="T21" fmla="*/ 76 h 227"/>
                <a:gd name="T22" fmla="*/ 246 w 265"/>
                <a:gd name="T23" fmla="*/ 76 h 227"/>
                <a:gd name="T24" fmla="*/ 246 w 265"/>
                <a:gd name="T25" fmla="*/ 208 h 227"/>
                <a:gd name="T26" fmla="*/ 19 w 265"/>
                <a:gd name="T27" fmla="*/ 208 h 227"/>
                <a:gd name="T28" fmla="*/ 19 w 265"/>
                <a:gd name="T29" fmla="*/ 7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227">
                  <a:moveTo>
                    <a:pt x="0" y="227"/>
                  </a:moveTo>
                  <a:lnTo>
                    <a:pt x="265" y="227"/>
                  </a:lnTo>
                  <a:lnTo>
                    <a:pt x="265" y="0"/>
                  </a:lnTo>
                  <a:lnTo>
                    <a:pt x="0" y="0"/>
                  </a:lnTo>
                  <a:lnTo>
                    <a:pt x="0" y="227"/>
                  </a:lnTo>
                  <a:close/>
                  <a:moveTo>
                    <a:pt x="19" y="19"/>
                  </a:moveTo>
                  <a:lnTo>
                    <a:pt x="246" y="19"/>
                  </a:lnTo>
                  <a:lnTo>
                    <a:pt x="246" y="57"/>
                  </a:lnTo>
                  <a:lnTo>
                    <a:pt x="19" y="57"/>
                  </a:lnTo>
                  <a:lnTo>
                    <a:pt x="19" y="19"/>
                  </a:lnTo>
                  <a:close/>
                  <a:moveTo>
                    <a:pt x="19" y="76"/>
                  </a:moveTo>
                  <a:lnTo>
                    <a:pt x="246" y="76"/>
                  </a:lnTo>
                  <a:lnTo>
                    <a:pt x="246" y="208"/>
                  </a:lnTo>
                  <a:lnTo>
                    <a:pt x="19" y="208"/>
                  </a:lnTo>
                  <a:lnTo>
                    <a:pt x="19" y="7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301"/>
            <p:cNvSpPr>
              <a:spLocks noEditPoints="1"/>
            </p:cNvSpPr>
            <p:nvPr/>
          </p:nvSpPr>
          <p:spPr bwMode="auto">
            <a:xfrm>
              <a:off x="443490" y="2563941"/>
              <a:ext cx="211088" cy="339697"/>
            </a:xfrm>
            <a:custGeom>
              <a:avLst/>
              <a:gdLst>
                <a:gd name="T0" fmla="*/ 8 w 64"/>
                <a:gd name="T1" fmla="*/ 57 h 103"/>
                <a:gd name="T2" fmla="*/ 32 w 64"/>
                <a:gd name="T3" fmla="*/ 81 h 103"/>
                <a:gd name="T4" fmla="*/ 56 w 64"/>
                <a:gd name="T5" fmla="*/ 57 h 103"/>
                <a:gd name="T6" fmla="*/ 64 w 64"/>
                <a:gd name="T7" fmla="*/ 57 h 103"/>
                <a:gd name="T8" fmla="*/ 36 w 64"/>
                <a:gd name="T9" fmla="*/ 88 h 103"/>
                <a:gd name="T10" fmla="*/ 36 w 64"/>
                <a:gd name="T11" fmla="*/ 95 h 103"/>
                <a:gd name="T12" fmla="*/ 49 w 64"/>
                <a:gd name="T13" fmla="*/ 95 h 103"/>
                <a:gd name="T14" fmla="*/ 49 w 64"/>
                <a:gd name="T15" fmla="*/ 103 h 103"/>
                <a:gd name="T16" fmla="*/ 16 w 64"/>
                <a:gd name="T17" fmla="*/ 103 h 103"/>
                <a:gd name="T18" fmla="*/ 16 w 64"/>
                <a:gd name="T19" fmla="*/ 95 h 103"/>
                <a:gd name="T20" fmla="*/ 28 w 64"/>
                <a:gd name="T21" fmla="*/ 95 h 103"/>
                <a:gd name="T22" fmla="*/ 28 w 64"/>
                <a:gd name="T23" fmla="*/ 88 h 103"/>
                <a:gd name="T24" fmla="*/ 0 w 64"/>
                <a:gd name="T25" fmla="*/ 57 h 103"/>
                <a:gd name="T26" fmla="*/ 8 w 64"/>
                <a:gd name="T27" fmla="*/ 57 h 103"/>
                <a:gd name="T28" fmla="*/ 13 w 64"/>
                <a:gd name="T29" fmla="*/ 55 h 103"/>
                <a:gd name="T30" fmla="*/ 13 w 64"/>
                <a:gd name="T31" fmla="*/ 19 h 103"/>
                <a:gd name="T32" fmla="*/ 32 w 64"/>
                <a:gd name="T33" fmla="*/ 0 h 103"/>
                <a:gd name="T34" fmla="*/ 51 w 64"/>
                <a:gd name="T35" fmla="*/ 19 h 103"/>
                <a:gd name="T36" fmla="*/ 51 w 64"/>
                <a:gd name="T37" fmla="*/ 55 h 103"/>
                <a:gd name="T38" fmla="*/ 32 w 64"/>
                <a:gd name="T39" fmla="*/ 74 h 103"/>
                <a:gd name="T40" fmla="*/ 13 w 64"/>
                <a:gd name="T41" fmla="*/ 55 h 103"/>
                <a:gd name="T42" fmla="*/ 21 w 64"/>
                <a:gd name="T43" fmla="*/ 55 h 103"/>
                <a:gd name="T44" fmla="*/ 32 w 64"/>
                <a:gd name="T45" fmla="*/ 66 h 103"/>
                <a:gd name="T46" fmla="*/ 43 w 64"/>
                <a:gd name="T47" fmla="*/ 55 h 103"/>
                <a:gd name="T48" fmla="*/ 43 w 64"/>
                <a:gd name="T49" fmla="*/ 19 h 103"/>
                <a:gd name="T50" fmla="*/ 32 w 64"/>
                <a:gd name="T51" fmla="*/ 8 h 103"/>
                <a:gd name="T52" fmla="*/ 21 w 64"/>
                <a:gd name="T53" fmla="*/ 19 h 103"/>
                <a:gd name="T54" fmla="*/ 21 w 64"/>
                <a:gd name="T55" fmla="*/ 5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103">
                  <a:moveTo>
                    <a:pt x="8" y="57"/>
                  </a:moveTo>
                  <a:cubicBezTo>
                    <a:pt x="8" y="70"/>
                    <a:pt x="19" y="81"/>
                    <a:pt x="32" y="81"/>
                  </a:cubicBezTo>
                  <a:cubicBezTo>
                    <a:pt x="46" y="81"/>
                    <a:pt x="56" y="70"/>
                    <a:pt x="56" y="57"/>
                  </a:cubicBezTo>
                  <a:cubicBezTo>
                    <a:pt x="64" y="57"/>
                    <a:pt x="64" y="57"/>
                    <a:pt x="64" y="57"/>
                  </a:cubicBezTo>
                  <a:cubicBezTo>
                    <a:pt x="64" y="73"/>
                    <a:pt x="52" y="86"/>
                    <a:pt x="36" y="88"/>
                  </a:cubicBezTo>
                  <a:cubicBezTo>
                    <a:pt x="36" y="95"/>
                    <a:pt x="36" y="95"/>
                    <a:pt x="36" y="95"/>
                  </a:cubicBezTo>
                  <a:cubicBezTo>
                    <a:pt x="49" y="95"/>
                    <a:pt x="49" y="95"/>
                    <a:pt x="49" y="95"/>
                  </a:cubicBezTo>
                  <a:cubicBezTo>
                    <a:pt x="49" y="103"/>
                    <a:pt x="49" y="103"/>
                    <a:pt x="49" y="103"/>
                  </a:cubicBezTo>
                  <a:cubicBezTo>
                    <a:pt x="16" y="103"/>
                    <a:pt x="16" y="103"/>
                    <a:pt x="16" y="103"/>
                  </a:cubicBezTo>
                  <a:cubicBezTo>
                    <a:pt x="16" y="95"/>
                    <a:pt x="16" y="95"/>
                    <a:pt x="16" y="95"/>
                  </a:cubicBezTo>
                  <a:cubicBezTo>
                    <a:pt x="28" y="95"/>
                    <a:pt x="28" y="95"/>
                    <a:pt x="28" y="95"/>
                  </a:cubicBezTo>
                  <a:cubicBezTo>
                    <a:pt x="28" y="88"/>
                    <a:pt x="28" y="88"/>
                    <a:pt x="28" y="88"/>
                  </a:cubicBezTo>
                  <a:cubicBezTo>
                    <a:pt x="12" y="86"/>
                    <a:pt x="0" y="73"/>
                    <a:pt x="0" y="57"/>
                  </a:cubicBezTo>
                  <a:lnTo>
                    <a:pt x="8" y="57"/>
                  </a:lnTo>
                  <a:close/>
                  <a:moveTo>
                    <a:pt x="13" y="55"/>
                  </a:moveTo>
                  <a:cubicBezTo>
                    <a:pt x="13" y="19"/>
                    <a:pt x="13" y="19"/>
                    <a:pt x="13" y="19"/>
                  </a:cubicBezTo>
                  <a:cubicBezTo>
                    <a:pt x="13" y="9"/>
                    <a:pt x="22" y="0"/>
                    <a:pt x="32" y="0"/>
                  </a:cubicBezTo>
                  <a:cubicBezTo>
                    <a:pt x="43" y="0"/>
                    <a:pt x="51" y="9"/>
                    <a:pt x="51" y="19"/>
                  </a:cubicBezTo>
                  <a:cubicBezTo>
                    <a:pt x="51" y="55"/>
                    <a:pt x="51" y="55"/>
                    <a:pt x="51" y="55"/>
                  </a:cubicBezTo>
                  <a:cubicBezTo>
                    <a:pt x="51" y="65"/>
                    <a:pt x="43" y="74"/>
                    <a:pt x="32" y="74"/>
                  </a:cubicBezTo>
                  <a:cubicBezTo>
                    <a:pt x="22" y="74"/>
                    <a:pt x="13" y="65"/>
                    <a:pt x="13" y="55"/>
                  </a:cubicBezTo>
                  <a:close/>
                  <a:moveTo>
                    <a:pt x="21" y="55"/>
                  </a:moveTo>
                  <a:cubicBezTo>
                    <a:pt x="21" y="61"/>
                    <a:pt x="26" y="66"/>
                    <a:pt x="32" y="66"/>
                  </a:cubicBezTo>
                  <a:cubicBezTo>
                    <a:pt x="38" y="66"/>
                    <a:pt x="43" y="61"/>
                    <a:pt x="43" y="55"/>
                  </a:cubicBezTo>
                  <a:cubicBezTo>
                    <a:pt x="43" y="19"/>
                    <a:pt x="43" y="19"/>
                    <a:pt x="43" y="19"/>
                  </a:cubicBezTo>
                  <a:cubicBezTo>
                    <a:pt x="43" y="13"/>
                    <a:pt x="38" y="8"/>
                    <a:pt x="32" y="8"/>
                  </a:cubicBezTo>
                  <a:cubicBezTo>
                    <a:pt x="26" y="8"/>
                    <a:pt x="21" y="13"/>
                    <a:pt x="21" y="19"/>
                  </a:cubicBezTo>
                  <a:lnTo>
                    <a:pt x="21" y="5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0"/>
            <p:cNvSpPr>
              <a:spLocks noEditPoints="1"/>
            </p:cNvSpPr>
            <p:nvPr/>
          </p:nvSpPr>
          <p:spPr bwMode="auto">
            <a:xfrm>
              <a:off x="9507850" y="1223012"/>
              <a:ext cx="176139" cy="426369"/>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20"/>
            <p:cNvSpPr>
              <a:spLocks noEditPoints="1"/>
            </p:cNvSpPr>
            <p:nvPr/>
          </p:nvSpPr>
          <p:spPr bwMode="auto">
            <a:xfrm>
              <a:off x="6676152" y="1277532"/>
              <a:ext cx="422175" cy="317330"/>
            </a:xfrm>
            <a:custGeom>
              <a:avLst/>
              <a:gdLst>
                <a:gd name="T0" fmla="*/ 302 w 302"/>
                <a:gd name="T1" fmla="*/ 0 h 227"/>
                <a:gd name="T2" fmla="*/ 0 w 302"/>
                <a:gd name="T3" fmla="*/ 0 h 227"/>
                <a:gd name="T4" fmla="*/ 0 w 302"/>
                <a:gd name="T5" fmla="*/ 227 h 227"/>
                <a:gd name="T6" fmla="*/ 302 w 302"/>
                <a:gd name="T7" fmla="*/ 227 h 227"/>
                <a:gd name="T8" fmla="*/ 302 w 302"/>
                <a:gd name="T9" fmla="*/ 0 h 227"/>
                <a:gd name="T10" fmla="*/ 283 w 302"/>
                <a:gd name="T11" fmla="*/ 208 h 227"/>
                <a:gd name="T12" fmla="*/ 19 w 302"/>
                <a:gd name="T13" fmla="*/ 208 h 227"/>
                <a:gd name="T14" fmla="*/ 19 w 302"/>
                <a:gd name="T15" fmla="*/ 19 h 227"/>
                <a:gd name="T16" fmla="*/ 283 w 302"/>
                <a:gd name="T17" fmla="*/ 19 h 227"/>
                <a:gd name="T18" fmla="*/ 283 w 302"/>
                <a:gd name="T19" fmla="*/ 208 h 227"/>
                <a:gd name="T20" fmla="*/ 160 w 302"/>
                <a:gd name="T21" fmla="*/ 189 h 227"/>
                <a:gd name="T22" fmla="*/ 142 w 302"/>
                <a:gd name="T23" fmla="*/ 189 h 227"/>
                <a:gd name="T24" fmla="*/ 142 w 302"/>
                <a:gd name="T25" fmla="*/ 170 h 227"/>
                <a:gd name="T26" fmla="*/ 160 w 302"/>
                <a:gd name="T27" fmla="*/ 170 h 227"/>
                <a:gd name="T28" fmla="*/ 160 w 302"/>
                <a:gd name="T29" fmla="*/ 18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2" h="227">
                  <a:moveTo>
                    <a:pt x="302" y="0"/>
                  </a:moveTo>
                  <a:lnTo>
                    <a:pt x="0" y="0"/>
                  </a:lnTo>
                  <a:lnTo>
                    <a:pt x="0" y="227"/>
                  </a:lnTo>
                  <a:lnTo>
                    <a:pt x="302" y="227"/>
                  </a:lnTo>
                  <a:lnTo>
                    <a:pt x="302" y="0"/>
                  </a:lnTo>
                  <a:close/>
                  <a:moveTo>
                    <a:pt x="283" y="208"/>
                  </a:moveTo>
                  <a:lnTo>
                    <a:pt x="19" y="208"/>
                  </a:lnTo>
                  <a:lnTo>
                    <a:pt x="19" y="19"/>
                  </a:lnTo>
                  <a:lnTo>
                    <a:pt x="283" y="19"/>
                  </a:lnTo>
                  <a:lnTo>
                    <a:pt x="283" y="208"/>
                  </a:lnTo>
                  <a:close/>
                  <a:moveTo>
                    <a:pt x="160" y="189"/>
                  </a:moveTo>
                  <a:lnTo>
                    <a:pt x="142" y="189"/>
                  </a:lnTo>
                  <a:lnTo>
                    <a:pt x="142" y="170"/>
                  </a:lnTo>
                  <a:lnTo>
                    <a:pt x="160" y="170"/>
                  </a:lnTo>
                  <a:lnTo>
                    <a:pt x="160" y="18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22"/>
            <p:cNvSpPr>
              <a:spLocks noEditPoints="1"/>
            </p:cNvSpPr>
            <p:nvPr/>
          </p:nvSpPr>
          <p:spPr bwMode="auto">
            <a:xfrm>
              <a:off x="5871521" y="1223012"/>
              <a:ext cx="162160" cy="426369"/>
            </a:xfrm>
            <a:custGeom>
              <a:avLst/>
              <a:gdLst>
                <a:gd name="T0" fmla="*/ 9 w 49"/>
                <a:gd name="T1" fmla="*/ 120 h 129"/>
                <a:gd name="T2" fmla="*/ 9 w 49"/>
                <a:gd name="T3" fmla="*/ 128 h 129"/>
                <a:gd name="T4" fmla="*/ 25 w 49"/>
                <a:gd name="T5" fmla="*/ 129 h 129"/>
                <a:gd name="T6" fmla="*/ 27 w 49"/>
                <a:gd name="T7" fmla="*/ 48 h 129"/>
                <a:gd name="T8" fmla="*/ 48 w 49"/>
                <a:gd name="T9" fmla="*/ 25 h 129"/>
                <a:gd name="T10" fmla="*/ 25 w 49"/>
                <a:gd name="T11" fmla="*/ 1 h 129"/>
                <a:gd name="T12" fmla="*/ 0 w 49"/>
                <a:gd name="T13" fmla="*/ 24 h 129"/>
                <a:gd name="T14" fmla="*/ 19 w 49"/>
                <a:gd name="T15" fmla="*/ 48 h 129"/>
                <a:gd name="T16" fmla="*/ 18 w 49"/>
                <a:gd name="T17" fmla="*/ 80 h 129"/>
                <a:gd name="T18" fmla="*/ 10 w 49"/>
                <a:gd name="T19" fmla="*/ 80 h 129"/>
                <a:gd name="T20" fmla="*/ 10 w 49"/>
                <a:gd name="T21" fmla="*/ 96 h 129"/>
                <a:gd name="T22" fmla="*/ 18 w 49"/>
                <a:gd name="T23" fmla="*/ 96 h 129"/>
                <a:gd name="T24" fmla="*/ 18 w 49"/>
                <a:gd name="T25" fmla="*/ 104 h 129"/>
                <a:gd name="T26" fmla="*/ 10 w 49"/>
                <a:gd name="T27" fmla="*/ 104 h 129"/>
                <a:gd name="T28" fmla="*/ 9 w 49"/>
                <a:gd name="T29" fmla="*/ 112 h 129"/>
                <a:gd name="T30" fmla="*/ 17 w 49"/>
                <a:gd name="T31" fmla="*/ 112 h 129"/>
                <a:gd name="T32" fmla="*/ 17 w 49"/>
                <a:gd name="T33" fmla="*/ 120 h 129"/>
                <a:gd name="T34" fmla="*/ 9 w 49"/>
                <a:gd name="T35" fmla="*/ 120 h 129"/>
                <a:gd name="T36" fmla="*/ 8 w 49"/>
                <a:gd name="T37" fmla="*/ 24 h 129"/>
                <a:gd name="T38" fmla="*/ 25 w 49"/>
                <a:gd name="T39" fmla="*/ 9 h 129"/>
                <a:gd name="T40" fmla="*/ 40 w 49"/>
                <a:gd name="T41" fmla="*/ 25 h 129"/>
                <a:gd name="T42" fmla="*/ 24 w 49"/>
                <a:gd name="T43" fmla="*/ 41 h 129"/>
                <a:gd name="T44" fmla="*/ 8 w 49"/>
                <a:gd name="T45" fmla="*/ 2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129">
                  <a:moveTo>
                    <a:pt x="9" y="120"/>
                  </a:moveTo>
                  <a:cubicBezTo>
                    <a:pt x="9" y="128"/>
                    <a:pt x="9" y="128"/>
                    <a:pt x="9" y="128"/>
                  </a:cubicBezTo>
                  <a:cubicBezTo>
                    <a:pt x="25" y="129"/>
                    <a:pt x="25" y="129"/>
                    <a:pt x="25" y="129"/>
                  </a:cubicBezTo>
                  <a:cubicBezTo>
                    <a:pt x="27" y="48"/>
                    <a:pt x="27" y="48"/>
                    <a:pt x="27" y="48"/>
                  </a:cubicBezTo>
                  <a:cubicBezTo>
                    <a:pt x="39" y="47"/>
                    <a:pt x="48" y="37"/>
                    <a:pt x="48" y="25"/>
                  </a:cubicBezTo>
                  <a:cubicBezTo>
                    <a:pt x="49" y="12"/>
                    <a:pt x="38" y="1"/>
                    <a:pt x="25" y="1"/>
                  </a:cubicBezTo>
                  <a:cubicBezTo>
                    <a:pt x="12" y="0"/>
                    <a:pt x="1" y="11"/>
                    <a:pt x="0" y="24"/>
                  </a:cubicBezTo>
                  <a:cubicBezTo>
                    <a:pt x="0" y="36"/>
                    <a:pt x="8" y="46"/>
                    <a:pt x="19" y="48"/>
                  </a:cubicBezTo>
                  <a:cubicBezTo>
                    <a:pt x="18" y="80"/>
                    <a:pt x="18" y="80"/>
                    <a:pt x="18" y="80"/>
                  </a:cubicBezTo>
                  <a:cubicBezTo>
                    <a:pt x="10" y="80"/>
                    <a:pt x="10" y="80"/>
                    <a:pt x="10" y="80"/>
                  </a:cubicBezTo>
                  <a:cubicBezTo>
                    <a:pt x="10" y="96"/>
                    <a:pt x="10" y="96"/>
                    <a:pt x="10" y="96"/>
                  </a:cubicBezTo>
                  <a:cubicBezTo>
                    <a:pt x="18" y="96"/>
                    <a:pt x="18" y="96"/>
                    <a:pt x="18" y="96"/>
                  </a:cubicBezTo>
                  <a:cubicBezTo>
                    <a:pt x="18" y="104"/>
                    <a:pt x="18" y="104"/>
                    <a:pt x="18" y="104"/>
                  </a:cubicBezTo>
                  <a:cubicBezTo>
                    <a:pt x="10" y="104"/>
                    <a:pt x="10" y="104"/>
                    <a:pt x="10" y="104"/>
                  </a:cubicBezTo>
                  <a:cubicBezTo>
                    <a:pt x="9" y="112"/>
                    <a:pt x="9" y="112"/>
                    <a:pt x="9" y="112"/>
                  </a:cubicBezTo>
                  <a:cubicBezTo>
                    <a:pt x="17" y="112"/>
                    <a:pt x="17" y="112"/>
                    <a:pt x="17" y="112"/>
                  </a:cubicBezTo>
                  <a:cubicBezTo>
                    <a:pt x="17" y="120"/>
                    <a:pt x="17" y="120"/>
                    <a:pt x="17" y="120"/>
                  </a:cubicBezTo>
                  <a:lnTo>
                    <a:pt x="9" y="120"/>
                  </a:lnTo>
                  <a:close/>
                  <a:moveTo>
                    <a:pt x="8" y="24"/>
                  </a:moveTo>
                  <a:cubicBezTo>
                    <a:pt x="9" y="15"/>
                    <a:pt x="16" y="8"/>
                    <a:pt x="25" y="9"/>
                  </a:cubicBezTo>
                  <a:cubicBezTo>
                    <a:pt x="34" y="9"/>
                    <a:pt x="41" y="16"/>
                    <a:pt x="40" y="25"/>
                  </a:cubicBezTo>
                  <a:cubicBezTo>
                    <a:pt x="40" y="34"/>
                    <a:pt x="33" y="41"/>
                    <a:pt x="24" y="41"/>
                  </a:cubicBezTo>
                  <a:cubicBezTo>
                    <a:pt x="15" y="40"/>
                    <a:pt x="8" y="33"/>
                    <a:pt x="8"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232"/>
            <p:cNvSpPr>
              <a:spLocks noEditPoints="1"/>
            </p:cNvSpPr>
            <p:nvPr/>
          </p:nvSpPr>
          <p:spPr bwMode="auto">
            <a:xfrm>
              <a:off x="7615206" y="1280751"/>
              <a:ext cx="310891" cy="310891"/>
            </a:xfrm>
            <a:custGeom>
              <a:avLst/>
              <a:gdLst>
                <a:gd name="T0" fmla="*/ 96 w 120"/>
                <a:gd name="T1" fmla="*/ 120 h 120"/>
                <a:gd name="T2" fmla="*/ 120 w 120"/>
                <a:gd name="T3" fmla="*/ 96 h 120"/>
                <a:gd name="T4" fmla="*/ 120 w 120"/>
                <a:gd name="T5" fmla="*/ 104 h 120"/>
                <a:gd name="T6" fmla="*/ 104 w 120"/>
                <a:gd name="T7" fmla="*/ 120 h 120"/>
                <a:gd name="T8" fmla="*/ 96 w 120"/>
                <a:gd name="T9" fmla="*/ 120 h 120"/>
                <a:gd name="T10" fmla="*/ 120 w 120"/>
                <a:gd name="T11" fmla="*/ 72 h 120"/>
                <a:gd name="T12" fmla="*/ 72 w 120"/>
                <a:gd name="T13" fmla="*/ 120 h 120"/>
                <a:gd name="T14" fmla="*/ 80 w 120"/>
                <a:gd name="T15" fmla="*/ 120 h 120"/>
                <a:gd name="T16" fmla="*/ 120 w 120"/>
                <a:gd name="T17" fmla="*/ 80 h 120"/>
                <a:gd name="T18" fmla="*/ 120 w 120"/>
                <a:gd name="T19" fmla="*/ 72 h 120"/>
                <a:gd name="T20" fmla="*/ 120 w 120"/>
                <a:gd name="T21" fmla="*/ 48 h 120"/>
                <a:gd name="T22" fmla="*/ 48 w 120"/>
                <a:gd name="T23" fmla="*/ 120 h 120"/>
                <a:gd name="T24" fmla="*/ 56 w 120"/>
                <a:gd name="T25" fmla="*/ 120 h 120"/>
                <a:gd name="T26" fmla="*/ 120 w 120"/>
                <a:gd name="T27" fmla="*/ 56 h 120"/>
                <a:gd name="T28" fmla="*/ 120 w 120"/>
                <a:gd name="T29" fmla="*/ 48 h 120"/>
                <a:gd name="T30" fmla="*/ 120 w 120"/>
                <a:gd name="T31" fmla="*/ 24 h 120"/>
                <a:gd name="T32" fmla="*/ 24 w 120"/>
                <a:gd name="T33" fmla="*/ 120 h 120"/>
                <a:gd name="T34" fmla="*/ 32 w 120"/>
                <a:gd name="T35" fmla="*/ 120 h 120"/>
                <a:gd name="T36" fmla="*/ 120 w 120"/>
                <a:gd name="T37" fmla="*/ 32 h 120"/>
                <a:gd name="T38" fmla="*/ 120 w 120"/>
                <a:gd name="T39" fmla="*/ 24 h 120"/>
                <a:gd name="T40" fmla="*/ 120 w 120"/>
                <a:gd name="T41" fmla="*/ 0 h 120"/>
                <a:gd name="T42" fmla="*/ 0 w 120"/>
                <a:gd name="T43" fmla="*/ 120 h 120"/>
                <a:gd name="T44" fmla="*/ 8 w 120"/>
                <a:gd name="T45" fmla="*/ 120 h 120"/>
                <a:gd name="T46" fmla="*/ 120 w 120"/>
                <a:gd name="T47" fmla="*/ 8 h 120"/>
                <a:gd name="T48" fmla="*/ 120 w 120"/>
                <a:gd name="T4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120">
                  <a:moveTo>
                    <a:pt x="96" y="120"/>
                  </a:moveTo>
                  <a:cubicBezTo>
                    <a:pt x="96" y="106"/>
                    <a:pt x="107" y="96"/>
                    <a:pt x="120" y="96"/>
                  </a:cubicBezTo>
                  <a:cubicBezTo>
                    <a:pt x="120" y="104"/>
                    <a:pt x="120" y="104"/>
                    <a:pt x="120" y="104"/>
                  </a:cubicBezTo>
                  <a:cubicBezTo>
                    <a:pt x="112" y="104"/>
                    <a:pt x="104" y="111"/>
                    <a:pt x="104" y="120"/>
                  </a:cubicBezTo>
                  <a:lnTo>
                    <a:pt x="96" y="120"/>
                  </a:lnTo>
                  <a:close/>
                  <a:moveTo>
                    <a:pt x="120" y="72"/>
                  </a:moveTo>
                  <a:cubicBezTo>
                    <a:pt x="94" y="72"/>
                    <a:pt x="72" y="93"/>
                    <a:pt x="72" y="120"/>
                  </a:cubicBezTo>
                  <a:cubicBezTo>
                    <a:pt x="80" y="120"/>
                    <a:pt x="80" y="120"/>
                    <a:pt x="80" y="120"/>
                  </a:cubicBezTo>
                  <a:cubicBezTo>
                    <a:pt x="80" y="98"/>
                    <a:pt x="98" y="80"/>
                    <a:pt x="120" y="80"/>
                  </a:cubicBezTo>
                  <a:lnTo>
                    <a:pt x="120" y="72"/>
                  </a:lnTo>
                  <a:close/>
                  <a:moveTo>
                    <a:pt x="120" y="48"/>
                  </a:moveTo>
                  <a:cubicBezTo>
                    <a:pt x="81" y="48"/>
                    <a:pt x="48" y="80"/>
                    <a:pt x="48" y="120"/>
                  </a:cubicBezTo>
                  <a:cubicBezTo>
                    <a:pt x="56" y="120"/>
                    <a:pt x="56" y="120"/>
                    <a:pt x="56" y="120"/>
                  </a:cubicBezTo>
                  <a:cubicBezTo>
                    <a:pt x="56" y="84"/>
                    <a:pt x="85" y="56"/>
                    <a:pt x="120" y="56"/>
                  </a:cubicBezTo>
                  <a:lnTo>
                    <a:pt x="120" y="48"/>
                  </a:lnTo>
                  <a:close/>
                  <a:moveTo>
                    <a:pt x="120" y="24"/>
                  </a:moveTo>
                  <a:cubicBezTo>
                    <a:pt x="67" y="24"/>
                    <a:pt x="24" y="67"/>
                    <a:pt x="24" y="120"/>
                  </a:cubicBezTo>
                  <a:cubicBezTo>
                    <a:pt x="32" y="120"/>
                    <a:pt x="32" y="120"/>
                    <a:pt x="32" y="120"/>
                  </a:cubicBezTo>
                  <a:cubicBezTo>
                    <a:pt x="32" y="71"/>
                    <a:pt x="72" y="32"/>
                    <a:pt x="120" y="32"/>
                  </a:cubicBezTo>
                  <a:lnTo>
                    <a:pt x="120" y="24"/>
                  </a:lnTo>
                  <a:close/>
                  <a:moveTo>
                    <a:pt x="120" y="0"/>
                  </a:moveTo>
                  <a:cubicBezTo>
                    <a:pt x="54" y="0"/>
                    <a:pt x="0" y="53"/>
                    <a:pt x="0" y="120"/>
                  </a:cubicBezTo>
                  <a:cubicBezTo>
                    <a:pt x="8" y="120"/>
                    <a:pt x="8" y="120"/>
                    <a:pt x="8" y="120"/>
                  </a:cubicBezTo>
                  <a:cubicBezTo>
                    <a:pt x="8" y="58"/>
                    <a:pt x="59" y="8"/>
                    <a:pt x="120" y="8"/>
                  </a:cubicBezTo>
                  <a:lnTo>
                    <a:pt x="12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236"/>
            <p:cNvSpPr>
              <a:spLocks noEditPoints="1"/>
            </p:cNvSpPr>
            <p:nvPr/>
          </p:nvSpPr>
          <p:spPr bwMode="auto">
            <a:xfrm>
              <a:off x="10178407" y="1224411"/>
              <a:ext cx="422175" cy="423573"/>
            </a:xfrm>
            <a:custGeom>
              <a:avLst/>
              <a:gdLst>
                <a:gd name="T0" fmla="*/ 104 w 128"/>
                <a:gd name="T1" fmla="*/ 64 h 128"/>
                <a:gd name="T2" fmla="*/ 80 w 128"/>
                <a:gd name="T3" fmla="*/ 88 h 128"/>
                <a:gd name="T4" fmla="*/ 104 w 128"/>
                <a:gd name="T5" fmla="*/ 112 h 128"/>
                <a:gd name="T6" fmla="*/ 128 w 128"/>
                <a:gd name="T7" fmla="*/ 88 h 128"/>
                <a:gd name="T8" fmla="*/ 128 w 128"/>
                <a:gd name="T9" fmla="*/ 0 h 128"/>
                <a:gd name="T10" fmla="*/ 40 w 128"/>
                <a:gd name="T11" fmla="*/ 0 h 128"/>
                <a:gd name="T12" fmla="*/ 40 w 128"/>
                <a:gd name="T13" fmla="*/ 86 h 128"/>
                <a:gd name="T14" fmla="*/ 24 w 128"/>
                <a:gd name="T15" fmla="*/ 80 h 128"/>
                <a:gd name="T16" fmla="*/ 0 w 128"/>
                <a:gd name="T17" fmla="*/ 104 h 128"/>
                <a:gd name="T18" fmla="*/ 24 w 128"/>
                <a:gd name="T19" fmla="*/ 128 h 128"/>
                <a:gd name="T20" fmla="*/ 48 w 128"/>
                <a:gd name="T21" fmla="*/ 104 h 128"/>
                <a:gd name="T22" fmla="*/ 48 w 128"/>
                <a:gd name="T23" fmla="*/ 8 h 128"/>
                <a:gd name="T24" fmla="*/ 120 w 128"/>
                <a:gd name="T25" fmla="*/ 8 h 128"/>
                <a:gd name="T26" fmla="*/ 120 w 128"/>
                <a:gd name="T27" fmla="*/ 70 h 128"/>
                <a:gd name="T28" fmla="*/ 104 w 128"/>
                <a:gd name="T29" fmla="*/ 64 h 128"/>
                <a:gd name="T30" fmla="*/ 104 w 128"/>
                <a:gd name="T31" fmla="*/ 104 h 128"/>
                <a:gd name="T32" fmla="*/ 88 w 128"/>
                <a:gd name="T33" fmla="*/ 88 h 128"/>
                <a:gd name="T34" fmla="*/ 104 w 128"/>
                <a:gd name="T35" fmla="*/ 72 h 128"/>
                <a:gd name="T36" fmla="*/ 120 w 128"/>
                <a:gd name="T37" fmla="*/ 88 h 128"/>
                <a:gd name="T38" fmla="*/ 104 w 128"/>
                <a:gd name="T39" fmla="*/ 104 h 128"/>
                <a:gd name="T40" fmla="*/ 24 w 128"/>
                <a:gd name="T41" fmla="*/ 120 h 128"/>
                <a:gd name="T42" fmla="*/ 8 w 128"/>
                <a:gd name="T43" fmla="*/ 104 h 128"/>
                <a:gd name="T44" fmla="*/ 24 w 128"/>
                <a:gd name="T45" fmla="*/ 88 h 128"/>
                <a:gd name="T46" fmla="*/ 40 w 128"/>
                <a:gd name="T47" fmla="*/ 104 h 128"/>
                <a:gd name="T48" fmla="*/ 24 w 128"/>
                <a:gd name="T4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28">
                  <a:moveTo>
                    <a:pt x="104" y="64"/>
                  </a:moveTo>
                  <a:cubicBezTo>
                    <a:pt x="91" y="64"/>
                    <a:pt x="80" y="74"/>
                    <a:pt x="80" y="88"/>
                  </a:cubicBezTo>
                  <a:cubicBezTo>
                    <a:pt x="80" y="101"/>
                    <a:pt x="91" y="112"/>
                    <a:pt x="104" y="112"/>
                  </a:cubicBezTo>
                  <a:cubicBezTo>
                    <a:pt x="117" y="112"/>
                    <a:pt x="128" y="101"/>
                    <a:pt x="128" y="88"/>
                  </a:cubicBezTo>
                  <a:cubicBezTo>
                    <a:pt x="128" y="0"/>
                    <a:pt x="128" y="0"/>
                    <a:pt x="128" y="0"/>
                  </a:cubicBezTo>
                  <a:cubicBezTo>
                    <a:pt x="40" y="0"/>
                    <a:pt x="40" y="0"/>
                    <a:pt x="40" y="0"/>
                  </a:cubicBezTo>
                  <a:cubicBezTo>
                    <a:pt x="40" y="86"/>
                    <a:pt x="40" y="86"/>
                    <a:pt x="40" y="86"/>
                  </a:cubicBezTo>
                  <a:cubicBezTo>
                    <a:pt x="36" y="82"/>
                    <a:pt x="30" y="80"/>
                    <a:pt x="24" y="80"/>
                  </a:cubicBezTo>
                  <a:cubicBezTo>
                    <a:pt x="11" y="80"/>
                    <a:pt x="0" y="90"/>
                    <a:pt x="0" y="104"/>
                  </a:cubicBezTo>
                  <a:cubicBezTo>
                    <a:pt x="0" y="117"/>
                    <a:pt x="11" y="128"/>
                    <a:pt x="24" y="128"/>
                  </a:cubicBezTo>
                  <a:cubicBezTo>
                    <a:pt x="37" y="128"/>
                    <a:pt x="48" y="117"/>
                    <a:pt x="48" y="104"/>
                  </a:cubicBezTo>
                  <a:cubicBezTo>
                    <a:pt x="48" y="8"/>
                    <a:pt x="48" y="8"/>
                    <a:pt x="48" y="8"/>
                  </a:cubicBezTo>
                  <a:cubicBezTo>
                    <a:pt x="120" y="8"/>
                    <a:pt x="120" y="8"/>
                    <a:pt x="120" y="8"/>
                  </a:cubicBezTo>
                  <a:cubicBezTo>
                    <a:pt x="120" y="70"/>
                    <a:pt x="120" y="70"/>
                    <a:pt x="120" y="70"/>
                  </a:cubicBezTo>
                  <a:cubicBezTo>
                    <a:pt x="116" y="66"/>
                    <a:pt x="110" y="64"/>
                    <a:pt x="104" y="64"/>
                  </a:cubicBezTo>
                  <a:close/>
                  <a:moveTo>
                    <a:pt x="104" y="104"/>
                  </a:moveTo>
                  <a:cubicBezTo>
                    <a:pt x="95" y="104"/>
                    <a:pt x="88" y="96"/>
                    <a:pt x="88" y="88"/>
                  </a:cubicBezTo>
                  <a:cubicBezTo>
                    <a:pt x="88" y="79"/>
                    <a:pt x="95" y="72"/>
                    <a:pt x="104" y="72"/>
                  </a:cubicBezTo>
                  <a:cubicBezTo>
                    <a:pt x="113" y="72"/>
                    <a:pt x="120" y="79"/>
                    <a:pt x="120" y="88"/>
                  </a:cubicBezTo>
                  <a:cubicBezTo>
                    <a:pt x="120" y="96"/>
                    <a:pt x="113" y="104"/>
                    <a:pt x="104" y="104"/>
                  </a:cubicBezTo>
                  <a:close/>
                  <a:moveTo>
                    <a:pt x="24" y="120"/>
                  </a:moveTo>
                  <a:cubicBezTo>
                    <a:pt x="15" y="120"/>
                    <a:pt x="8" y="112"/>
                    <a:pt x="8" y="104"/>
                  </a:cubicBezTo>
                  <a:cubicBezTo>
                    <a:pt x="8" y="95"/>
                    <a:pt x="15" y="88"/>
                    <a:pt x="24" y="88"/>
                  </a:cubicBezTo>
                  <a:cubicBezTo>
                    <a:pt x="33" y="88"/>
                    <a:pt x="40" y="95"/>
                    <a:pt x="40" y="104"/>
                  </a:cubicBezTo>
                  <a:cubicBezTo>
                    <a:pt x="40" y="112"/>
                    <a:pt x="33" y="120"/>
                    <a:pt x="24" y="1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237"/>
            <p:cNvSpPr>
              <a:spLocks noEditPoints="1"/>
            </p:cNvSpPr>
            <p:nvPr/>
          </p:nvSpPr>
          <p:spPr bwMode="auto">
            <a:xfrm>
              <a:off x="8557082" y="1242583"/>
              <a:ext cx="387227" cy="387227"/>
            </a:xfrm>
            <a:custGeom>
              <a:avLst/>
              <a:gdLst>
                <a:gd name="T0" fmla="*/ 95 w 117"/>
                <a:gd name="T1" fmla="*/ 5 h 117"/>
                <a:gd name="T2" fmla="*/ 0 w 117"/>
                <a:gd name="T3" fmla="*/ 100 h 117"/>
                <a:gd name="T4" fmla="*/ 0 w 117"/>
                <a:gd name="T5" fmla="*/ 117 h 117"/>
                <a:gd name="T6" fmla="*/ 17 w 117"/>
                <a:gd name="T7" fmla="*/ 117 h 117"/>
                <a:gd name="T8" fmla="*/ 112 w 117"/>
                <a:gd name="T9" fmla="*/ 22 h 117"/>
                <a:gd name="T10" fmla="*/ 112 w 117"/>
                <a:gd name="T11" fmla="*/ 5 h 117"/>
                <a:gd name="T12" fmla="*/ 95 w 117"/>
                <a:gd name="T13" fmla="*/ 5 h 117"/>
                <a:gd name="T14" fmla="*/ 13 w 117"/>
                <a:gd name="T15" fmla="*/ 109 h 117"/>
                <a:gd name="T16" fmla="*/ 8 w 117"/>
                <a:gd name="T17" fmla="*/ 109 h 117"/>
                <a:gd name="T18" fmla="*/ 8 w 117"/>
                <a:gd name="T19" fmla="*/ 104 h 117"/>
                <a:gd name="T20" fmla="*/ 10 w 117"/>
                <a:gd name="T21" fmla="*/ 102 h 117"/>
                <a:gd name="T22" fmla="*/ 16 w 117"/>
                <a:gd name="T23" fmla="*/ 107 h 117"/>
                <a:gd name="T24" fmla="*/ 13 w 117"/>
                <a:gd name="T25" fmla="*/ 109 h 117"/>
                <a:gd name="T26" fmla="*/ 22 w 117"/>
                <a:gd name="T27" fmla="*/ 101 h 117"/>
                <a:gd name="T28" fmla="*/ 16 w 117"/>
                <a:gd name="T29" fmla="*/ 96 h 117"/>
                <a:gd name="T30" fmla="*/ 90 w 117"/>
                <a:gd name="T31" fmla="*/ 22 h 117"/>
                <a:gd name="T32" fmla="*/ 96 w 117"/>
                <a:gd name="T33" fmla="*/ 27 h 117"/>
                <a:gd name="T34" fmla="*/ 22 w 117"/>
                <a:gd name="T35" fmla="*/ 101 h 117"/>
                <a:gd name="T36" fmla="*/ 107 w 117"/>
                <a:gd name="T37" fmla="*/ 16 h 117"/>
                <a:gd name="T38" fmla="*/ 102 w 117"/>
                <a:gd name="T39" fmla="*/ 21 h 117"/>
                <a:gd name="T40" fmla="*/ 96 w 117"/>
                <a:gd name="T41" fmla="*/ 16 h 117"/>
                <a:gd name="T42" fmla="*/ 101 w 117"/>
                <a:gd name="T43" fmla="*/ 11 h 117"/>
                <a:gd name="T44" fmla="*/ 107 w 117"/>
                <a:gd name="T45" fmla="*/ 11 h 117"/>
                <a:gd name="T46" fmla="*/ 107 w 117"/>
                <a:gd name="T47" fmla="*/ 1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95" y="5"/>
                  </a:moveTo>
                  <a:cubicBezTo>
                    <a:pt x="0" y="100"/>
                    <a:pt x="0" y="100"/>
                    <a:pt x="0" y="100"/>
                  </a:cubicBezTo>
                  <a:cubicBezTo>
                    <a:pt x="0" y="117"/>
                    <a:pt x="0" y="117"/>
                    <a:pt x="0" y="117"/>
                  </a:cubicBezTo>
                  <a:cubicBezTo>
                    <a:pt x="17" y="117"/>
                    <a:pt x="17" y="117"/>
                    <a:pt x="17" y="117"/>
                  </a:cubicBezTo>
                  <a:cubicBezTo>
                    <a:pt x="112" y="22"/>
                    <a:pt x="112" y="22"/>
                    <a:pt x="112" y="22"/>
                  </a:cubicBezTo>
                  <a:cubicBezTo>
                    <a:pt x="117" y="17"/>
                    <a:pt x="117" y="10"/>
                    <a:pt x="112" y="5"/>
                  </a:cubicBezTo>
                  <a:cubicBezTo>
                    <a:pt x="108" y="0"/>
                    <a:pt x="100" y="0"/>
                    <a:pt x="95" y="5"/>
                  </a:cubicBezTo>
                  <a:close/>
                  <a:moveTo>
                    <a:pt x="13" y="109"/>
                  </a:moveTo>
                  <a:cubicBezTo>
                    <a:pt x="8" y="109"/>
                    <a:pt x="8" y="109"/>
                    <a:pt x="8" y="109"/>
                  </a:cubicBezTo>
                  <a:cubicBezTo>
                    <a:pt x="8" y="104"/>
                    <a:pt x="8" y="104"/>
                    <a:pt x="8" y="104"/>
                  </a:cubicBezTo>
                  <a:cubicBezTo>
                    <a:pt x="10" y="102"/>
                    <a:pt x="10" y="102"/>
                    <a:pt x="10" y="102"/>
                  </a:cubicBezTo>
                  <a:cubicBezTo>
                    <a:pt x="13" y="102"/>
                    <a:pt x="15" y="105"/>
                    <a:pt x="16" y="107"/>
                  </a:cubicBezTo>
                  <a:lnTo>
                    <a:pt x="13" y="109"/>
                  </a:lnTo>
                  <a:close/>
                  <a:moveTo>
                    <a:pt x="22" y="101"/>
                  </a:moveTo>
                  <a:cubicBezTo>
                    <a:pt x="20" y="99"/>
                    <a:pt x="18" y="97"/>
                    <a:pt x="16" y="96"/>
                  </a:cubicBezTo>
                  <a:cubicBezTo>
                    <a:pt x="90" y="22"/>
                    <a:pt x="90" y="22"/>
                    <a:pt x="90" y="22"/>
                  </a:cubicBezTo>
                  <a:cubicBezTo>
                    <a:pt x="93" y="22"/>
                    <a:pt x="95" y="25"/>
                    <a:pt x="96" y="27"/>
                  </a:cubicBezTo>
                  <a:lnTo>
                    <a:pt x="22" y="101"/>
                  </a:lnTo>
                  <a:close/>
                  <a:moveTo>
                    <a:pt x="107" y="16"/>
                  </a:moveTo>
                  <a:cubicBezTo>
                    <a:pt x="102" y="21"/>
                    <a:pt x="102" y="21"/>
                    <a:pt x="102" y="21"/>
                  </a:cubicBezTo>
                  <a:cubicBezTo>
                    <a:pt x="100" y="19"/>
                    <a:pt x="98" y="17"/>
                    <a:pt x="96" y="16"/>
                  </a:cubicBezTo>
                  <a:cubicBezTo>
                    <a:pt x="101" y="11"/>
                    <a:pt x="101" y="11"/>
                    <a:pt x="101" y="11"/>
                  </a:cubicBezTo>
                  <a:cubicBezTo>
                    <a:pt x="102" y="9"/>
                    <a:pt x="105" y="9"/>
                    <a:pt x="107" y="11"/>
                  </a:cubicBezTo>
                  <a:cubicBezTo>
                    <a:pt x="108" y="12"/>
                    <a:pt x="108" y="15"/>
                    <a:pt x="107"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246"/>
            <p:cNvSpPr>
              <a:spLocks noEditPoints="1"/>
            </p:cNvSpPr>
            <p:nvPr/>
          </p:nvSpPr>
          <p:spPr bwMode="auto">
            <a:xfrm>
              <a:off x="4870850" y="1257147"/>
              <a:ext cx="383498" cy="358099"/>
            </a:xfrm>
            <a:custGeom>
              <a:avLst/>
              <a:gdLst>
                <a:gd name="T0" fmla="*/ 64 w 128"/>
                <a:gd name="T1" fmla="*/ 8 h 119"/>
                <a:gd name="T2" fmla="*/ 40 w 128"/>
                <a:gd name="T3" fmla="*/ 0 h 119"/>
                <a:gd name="T4" fmla="*/ 11 w 128"/>
                <a:gd name="T5" fmla="*/ 11 h 119"/>
                <a:gd name="T6" fmla="*/ 0 w 128"/>
                <a:gd name="T7" fmla="*/ 40 h 119"/>
                <a:gd name="T8" fmla="*/ 11 w 128"/>
                <a:gd name="T9" fmla="*/ 68 h 119"/>
                <a:gd name="T10" fmla="*/ 64 w 128"/>
                <a:gd name="T11" fmla="*/ 119 h 119"/>
                <a:gd name="T12" fmla="*/ 116 w 128"/>
                <a:gd name="T13" fmla="*/ 68 h 119"/>
                <a:gd name="T14" fmla="*/ 128 w 128"/>
                <a:gd name="T15" fmla="*/ 40 h 119"/>
                <a:gd name="T16" fmla="*/ 116 w 128"/>
                <a:gd name="T17" fmla="*/ 11 h 119"/>
                <a:gd name="T18" fmla="*/ 88 w 128"/>
                <a:gd name="T19" fmla="*/ 0 h 119"/>
                <a:gd name="T20" fmla="*/ 64 w 128"/>
                <a:gd name="T21" fmla="*/ 8 h 119"/>
                <a:gd name="T22" fmla="*/ 64 w 128"/>
                <a:gd name="T23" fmla="*/ 108 h 119"/>
                <a:gd name="T24" fmla="*/ 18 w 128"/>
                <a:gd name="T25" fmla="*/ 64 h 119"/>
                <a:gd name="T26" fmla="*/ 29 w 128"/>
                <a:gd name="T27" fmla="*/ 64 h 119"/>
                <a:gd name="T28" fmla="*/ 36 w 128"/>
                <a:gd name="T29" fmla="*/ 57 h 119"/>
                <a:gd name="T30" fmla="*/ 64 w 128"/>
                <a:gd name="T31" fmla="*/ 85 h 119"/>
                <a:gd name="T32" fmla="*/ 96 w 128"/>
                <a:gd name="T33" fmla="*/ 53 h 119"/>
                <a:gd name="T34" fmla="*/ 106 w 128"/>
                <a:gd name="T35" fmla="*/ 64 h 119"/>
                <a:gd name="T36" fmla="*/ 109 w 128"/>
                <a:gd name="T37" fmla="*/ 64 h 119"/>
                <a:gd name="T38" fmla="*/ 64 w 128"/>
                <a:gd name="T39" fmla="*/ 108 h 119"/>
                <a:gd name="T40" fmla="*/ 120 w 128"/>
                <a:gd name="T41" fmla="*/ 40 h 119"/>
                <a:gd name="T42" fmla="*/ 115 w 128"/>
                <a:gd name="T43" fmla="*/ 56 h 119"/>
                <a:gd name="T44" fmla="*/ 109 w 128"/>
                <a:gd name="T45" fmla="*/ 56 h 119"/>
                <a:gd name="T46" fmla="*/ 96 w 128"/>
                <a:gd name="T47" fmla="*/ 42 h 119"/>
                <a:gd name="T48" fmla="*/ 64 w 128"/>
                <a:gd name="T49" fmla="*/ 74 h 119"/>
                <a:gd name="T50" fmla="*/ 36 w 128"/>
                <a:gd name="T51" fmla="*/ 46 h 119"/>
                <a:gd name="T52" fmla="*/ 26 w 128"/>
                <a:gd name="T53" fmla="*/ 56 h 119"/>
                <a:gd name="T54" fmla="*/ 12 w 128"/>
                <a:gd name="T55" fmla="*/ 56 h 119"/>
                <a:gd name="T56" fmla="*/ 8 w 128"/>
                <a:gd name="T57" fmla="*/ 40 h 119"/>
                <a:gd name="T58" fmla="*/ 17 w 128"/>
                <a:gd name="T59" fmla="*/ 17 h 119"/>
                <a:gd name="T60" fmla="*/ 40 w 128"/>
                <a:gd name="T61" fmla="*/ 8 h 119"/>
                <a:gd name="T62" fmla="*/ 61 w 128"/>
                <a:gd name="T63" fmla="*/ 16 h 119"/>
                <a:gd name="T64" fmla="*/ 64 w 128"/>
                <a:gd name="T65" fmla="*/ 18 h 119"/>
                <a:gd name="T66" fmla="*/ 66 w 128"/>
                <a:gd name="T67" fmla="*/ 16 h 119"/>
                <a:gd name="T68" fmla="*/ 88 w 128"/>
                <a:gd name="T69" fmla="*/ 8 h 119"/>
                <a:gd name="T70" fmla="*/ 110 w 128"/>
                <a:gd name="T71" fmla="*/ 17 h 119"/>
                <a:gd name="T72" fmla="*/ 120 w 128"/>
                <a:gd name="T73" fmla="*/ 4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19">
                  <a:moveTo>
                    <a:pt x="64" y="8"/>
                  </a:moveTo>
                  <a:cubicBezTo>
                    <a:pt x="57" y="2"/>
                    <a:pt x="48" y="0"/>
                    <a:pt x="40" y="0"/>
                  </a:cubicBezTo>
                  <a:cubicBezTo>
                    <a:pt x="29" y="0"/>
                    <a:pt x="19" y="4"/>
                    <a:pt x="11" y="11"/>
                  </a:cubicBezTo>
                  <a:cubicBezTo>
                    <a:pt x="4" y="19"/>
                    <a:pt x="0" y="29"/>
                    <a:pt x="0" y="40"/>
                  </a:cubicBezTo>
                  <a:cubicBezTo>
                    <a:pt x="0" y="50"/>
                    <a:pt x="4" y="60"/>
                    <a:pt x="11" y="68"/>
                  </a:cubicBezTo>
                  <a:cubicBezTo>
                    <a:pt x="64" y="119"/>
                    <a:pt x="64" y="119"/>
                    <a:pt x="64" y="119"/>
                  </a:cubicBezTo>
                  <a:cubicBezTo>
                    <a:pt x="116" y="68"/>
                    <a:pt x="116" y="68"/>
                    <a:pt x="116" y="68"/>
                  </a:cubicBezTo>
                  <a:cubicBezTo>
                    <a:pt x="123" y="60"/>
                    <a:pt x="128" y="50"/>
                    <a:pt x="128" y="40"/>
                  </a:cubicBezTo>
                  <a:cubicBezTo>
                    <a:pt x="128" y="29"/>
                    <a:pt x="123" y="19"/>
                    <a:pt x="116" y="11"/>
                  </a:cubicBezTo>
                  <a:cubicBezTo>
                    <a:pt x="108" y="4"/>
                    <a:pt x="98" y="0"/>
                    <a:pt x="88" y="0"/>
                  </a:cubicBezTo>
                  <a:cubicBezTo>
                    <a:pt x="79" y="0"/>
                    <a:pt x="70" y="2"/>
                    <a:pt x="64" y="8"/>
                  </a:cubicBezTo>
                  <a:close/>
                  <a:moveTo>
                    <a:pt x="64" y="108"/>
                  </a:moveTo>
                  <a:cubicBezTo>
                    <a:pt x="18" y="64"/>
                    <a:pt x="18" y="64"/>
                    <a:pt x="18" y="64"/>
                  </a:cubicBezTo>
                  <a:cubicBezTo>
                    <a:pt x="29" y="64"/>
                    <a:pt x="29" y="64"/>
                    <a:pt x="29" y="64"/>
                  </a:cubicBezTo>
                  <a:cubicBezTo>
                    <a:pt x="36" y="57"/>
                    <a:pt x="36" y="57"/>
                    <a:pt x="36" y="57"/>
                  </a:cubicBezTo>
                  <a:cubicBezTo>
                    <a:pt x="64" y="85"/>
                    <a:pt x="64" y="85"/>
                    <a:pt x="64" y="85"/>
                  </a:cubicBezTo>
                  <a:cubicBezTo>
                    <a:pt x="96" y="53"/>
                    <a:pt x="96" y="53"/>
                    <a:pt x="96" y="53"/>
                  </a:cubicBezTo>
                  <a:cubicBezTo>
                    <a:pt x="106" y="64"/>
                    <a:pt x="106" y="64"/>
                    <a:pt x="106" y="64"/>
                  </a:cubicBezTo>
                  <a:cubicBezTo>
                    <a:pt x="109" y="64"/>
                    <a:pt x="109" y="64"/>
                    <a:pt x="109" y="64"/>
                  </a:cubicBezTo>
                  <a:lnTo>
                    <a:pt x="64" y="108"/>
                  </a:lnTo>
                  <a:close/>
                  <a:moveTo>
                    <a:pt x="120" y="40"/>
                  </a:moveTo>
                  <a:cubicBezTo>
                    <a:pt x="120" y="45"/>
                    <a:pt x="118" y="51"/>
                    <a:pt x="115" y="56"/>
                  </a:cubicBezTo>
                  <a:cubicBezTo>
                    <a:pt x="109" y="56"/>
                    <a:pt x="109" y="56"/>
                    <a:pt x="109" y="56"/>
                  </a:cubicBezTo>
                  <a:cubicBezTo>
                    <a:pt x="96" y="42"/>
                    <a:pt x="96" y="42"/>
                    <a:pt x="96" y="42"/>
                  </a:cubicBezTo>
                  <a:cubicBezTo>
                    <a:pt x="64" y="74"/>
                    <a:pt x="64" y="74"/>
                    <a:pt x="64" y="74"/>
                  </a:cubicBezTo>
                  <a:cubicBezTo>
                    <a:pt x="36" y="46"/>
                    <a:pt x="36" y="46"/>
                    <a:pt x="36" y="46"/>
                  </a:cubicBezTo>
                  <a:cubicBezTo>
                    <a:pt x="26" y="56"/>
                    <a:pt x="26" y="56"/>
                    <a:pt x="26" y="56"/>
                  </a:cubicBezTo>
                  <a:cubicBezTo>
                    <a:pt x="12" y="56"/>
                    <a:pt x="12" y="56"/>
                    <a:pt x="12" y="56"/>
                  </a:cubicBezTo>
                  <a:cubicBezTo>
                    <a:pt x="9" y="51"/>
                    <a:pt x="8" y="45"/>
                    <a:pt x="8" y="40"/>
                  </a:cubicBezTo>
                  <a:cubicBezTo>
                    <a:pt x="8" y="31"/>
                    <a:pt x="11" y="23"/>
                    <a:pt x="17" y="17"/>
                  </a:cubicBezTo>
                  <a:cubicBezTo>
                    <a:pt x="23" y="11"/>
                    <a:pt x="31" y="8"/>
                    <a:pt x="40" y="8"/>
                  </a:cubicBezTo>
                  <a:cubicBezTo>
                    <a:pt x="47" y="8"/>
                    <a:pt x="55" y="11"/>
                    <a:pt x="61" y="16"/>
                  </a:cubicBezTo>
                  <a:cubicBezTo>
                    <a:pt x="64" y="18"/>
                    <a:pt x="64" y="18"/>
                    <a:pt x="64" y="18"/>
                  </a:cubicBezTo>
                  <a:cubicBezTo>
                    <a:pt x="66" y="16"/>
                    <a:pt x="66" y="16"/>
                    <a:pt x="66" y="16"/>
                  </a:cubicBezTo>
                  <a:cubicBezTo>
                    <a:pt x="72" y="11"/>
                    <a:pt x="80" y="8"/>
                    <a:pt x="88" y="8"/>
                  </a:cubicBezTo>
                  <a:cubicBezTo>
                    <a:pt x="96" y="8"/>
                    <a:pt x="104" y="11"/>
                    <a:pt x="110" y="17"/>
                  </a:cubicBezTo>
                  <a:cubicBezTo>
                    <a:pt x="116" y="23"/>
                    <a:pt x="120" y="31"/>
                    <a:pt x="120"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251"/>
            <p:cNvSpPr>
              <a:spLocks noEditPoints="1"/>
            </p:cNvSpPr>
            <p:nvPr/>
          </p:nvSpPr>
          <p:spPr bwMode="auto">
            <a:xfrm>
              <a:off x="3957351" y="1254751"/>
              <a:ext cx="362893" cy="362891"/>
            </a:xfrm>
            <a:custGeom>
              <a:avLst/>
              <a:gdLst>
                <a:gd name="T0" fmla="*/ 0 w 322"/>
                <a:gd name="T1" fmla="*/ 0 h 322"/>
                <a:gd name="T2" fmla="*/ 0 w 322"/>
                <a:gd name="T3" fmla="*/ 218 h 322"/>
                <a:gd name="T4" fmla="*/ 107 w 322"/>
                <a:gd name="T5" fmla="*/ 322 h 322"/>
                <a:gd name="T6" fmla="*/ 322 w 322"/>
                <a:gd name="T7" fmla="*/ 322 h 322"/>
                <a:gd name="T8" fmla="*/ 322 w 322"/>
                <a:gd name="T9" fmla="*/ 107 h 322"/>
                <a:gd name="T10" fmla="*/ 215 w 322"/>
                <a:gd name="T11" fmla="*/ 0 h 322"/>
                <a:gd name="T12" fmla="*/ 0 w 322"/>
                <a:gd name="T13" fmla="*/ 0 h 322"/>
                <a:gd name="T14" fmla="*/ 102 w 322"/>
                <a:gd name="T15" fmla="*/ 291 h 322"/>
                <a:gd name="T16" fmla="*/ 19 w 322"/>
                <a:gd name="T17" fmla="*/ 208 h 322"/>
                <a:gd name="T18" fmla="*/ 19 w 322"/>
                <a:gd name="T19" fmla="*/ 33 h 322"/>
                <a:gd name="T20" fmla="*/ 102 w 322"/>
                <a:gd name="T21" fmla="*/ 116 h 322"/>
                <a:gd name="T22" fmla="*/ 102 w 322"/>
                <a:gd name="T23" fmla="*/ 291 h 322"/>
                <a:gd name="T24" fmla="*/ 33 w 322"/>
                <a:gd name="T25" fmla="*/ 19 h 322"/>
                <a:gd name="T26" fmla="*/ 107 w 322"/>
                <a:gd name="T27" fmla="*/ 19 h 322"/>
                <a:gd name="T28" fmla="*/ 189 w 322"/>
                <a:gd name="T29" fmla="*/ 102 h 322"/>
                <a:gd name="T30" fmla="*/ 114 w 322"/>
                <a:gd name="T31" fmla="*/ 102 h 322"/>
                <a:gd name="T32" fmla="*/ 33 w 322"/>
                <a:gd name="T33" fmla="*/ 19 h 322"/>
                <a:gd name="T34" fmla="*/ 303 w 322"/>
                <a:gd name="T35" fmla="*/ 303 h 322"/>
                <a:gd name="T36" fmla="*/ 121 w 322"/>
                <a:gd name="T37" fmla="*/ 303 h 322"/>
                <a:gd name="T38" fmla="*/ 121 w 322"/>
                <a:gd name="T39" fmla="*/ 121 h 322"/>
                <a:gd name="T40" fmla="*/ 303 w 322"/>
                <a:gd name="T41" fmla="*/ 121 h 322"/>
                <a:gd name="T42" fmla="*/ 303 w 322"/>
                <a:gd name="T43" fmla="*/ 303 h 322"/>
                <a:gd name="T44" fmla="*/ 289 w 322"/>
                <a:gd name="T45" fmla="*/ 102 h 322"/>
                <a:gd name="T46" fmla="*/ 215 w 322"/>
                <a:gd name="T47" fmla="*/ 102 h 322"/>
                <a:gd name="T48" fmla="*/ 185 w 322"/>
                <a:gd name="T49" fmla="*/ 71 h 322"/>
                <a:gd name="T50" fmla="*/ 258 w 322"/>
                <a:gd name="T51" fmla="*/ 71 h 322"/>
                <a:gd name="T52" fmla="*/ 289 w 322"/>
                <a:gd name="T53" fmla="*/ 102 h 322"/>
                <a:gd name="T54" fmla="*/ 166 w 322"/>
                <a:gd name="T55" fmla="*/ 52 h 322"/>
                <a:gd name="T56" fmla="*/ 135 w 322"/>
                <a:gd name="T57" fmla="*/ 19 h 322"/>
                <a:gd name="T58" fmla="*/ 208 w 322"/>
                <a:gd name="T59" fmla="*/ 19 h 322"/>
                <a:gd name="T60" fmla="*/ 239 w 322"/>
                <a:gd name="T61" fmla="*/ 52 h 322"/>
                <a:gd name="T62" fmla="*/ 166 w 322"/>
                <a:gd name="T63" fmla="*/ 5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2" h="322">
                  <a:moveTo>
                    <a:pt x="0" y="0"/>
                  </a:moveTo>
                  <a:lnTo>
                    <a:pt x="0" y="218"/>
                  </a:lnTo>
                  <a:lnTo>
                    <a:pt x="107" y="322"/>
                  </a:lnTo>
                  <a:lnTo>
                    <a:pt x="322" y="322"/>
                  </a:lnTo>
                  <a:lnTo>
                    <a:pt x="322" y="107"/>
                  </a:lnTo>
                  <a:lnTo>
                    <a:pt x="215" y="0"/>
                  </a:lnTo>
                  <a:lnTo>
                    <a:pt x="0" y="0"/>
                  </a:lnTo>
                  <a:close/>
                  <a:moveTo>
                    <a:pt x="102" y="291"/>
                  </a:moveTo>
                  <a:lnTo>
                    <a:pt x="19" y="208"/>
                  </a:lnTo>
                  <a:lnTo>
                    <a:pt x="19" y="33"/>
                  </a:lnTo>
                  <a:lnTo>
                    <a:pt x="102" y="116"/>
                  </a:lnTo>
                  <a:lnTo>
                    <a:pt x="102" y="291"/>
                  </a:lnTo>
                  <a:close/>
                  <a:moveTo>
                    <a:pt x="33" y="19"/>
                  </a:moveTo>
                  <a:lnTo>
                    <a:pt x="107" y="19"/>
                  </a:lnTo>
                  <a:lnTo>
                    <a:pt x="189" y="102"/>
                  </a:lnTo>
                  <a:lnTo>
                    <a:pt x="114" y="102"/>
                  </a:lnTo>
                  <a:lnTo>
                    <a:pt x="33" y="19"/>
                  </a:lnTo>
                  <a:close/>
                  <a:moveTo>
                    <a:pt x="303" y="303"/>
                  </a:moveTo>
                  <a:lnTo>
                    <a:pt x="121" y="303"/>
                  </a:lnTo>
                  <a:lnTo>
                    <a:pt x="121" y="121"/>
                  </a:lnTo>
                  <a:lnTo>
                    <a:pt x="303" y="121"/>
                  </a:lnTo>
                  <a:lnTo>
                    <a:pt x="303" y="303"/>
                  </a:lnTo>
                  <a:close/>
                  <a:moveTo>
                    <a:pt x="289" y="102"/>
                  </a:moveTo>
                  <a:lnTo>
                    <a:pt x="215" y="102"/>
                  </a:lnTo>
                  <a:lnTo>
                    <a:pt x="185" y="71"/>
                  </a:lnTo>
                  <a:lnTo>
                    <a:pt x="258" y="71"/>
                  </a:lnTo>
                  <a:lnTo>
                    <a:pt x="289" y="102"/>
                  </a:lnTo>
                  <a:close/>
                  <a:moveTo>
                    <a:pt x="166" y="52"/>
                  </a:moveTo>
                  <a:lnTo>
                    <a:pt x="135" y="19"/>
                  </a:lnTo>
                  <a:lnTo>
                    <a:pt x="208" y="19"/>
                  </a:lnTo>
                  <a:lnTo>
                    <a:pt x="239" y="52"/>
                  </a:lnTo>
                  <a:lnTo>
                    <a:pt x="166" y="5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280"/>
            <p:cNvSpPr>
              <a:spLocks noEditPoints="1"/>
            </p:cNvSpPr>
            <p:nvPr/>
          </p:nvSpPr>
          <p:spPr bwMode="auto">
            <a:xfrm>
              <a:off x="3109362" y="1225808"/>
              <a:ext cx="247434" cy="420777"/>
            </a:xfrm>
            <a:custGeom>
              <a:avLst/>
              <a:gdLst>
                <a:gd name="T0" fmla="*/ 177 w 177"/>
                <a:gd name="T1" fmla="*/ 93 h 301"/>
                <a:gd name="T2" fmla="*/ 116 w 177"/>
                <a:gd name="T3" fmla="*/ 93 h 301"/>
                <a:gd name="T4" fmla="*/ 166 w 177"/>
                <a:gd name="T5" fmla="*/ 0 h 301"/>
                <a:gd name="T6" fmla="*/ 45 w 177"/>
                <a:gd name="T7" fmla="*/ 0 h 301"/>
                <a:gd name="T8" fmla="*/ 0 w 177"/>
                <a:gd name="T9" fmla="*/ 157 h 301"/>
                <a:gd name="T10" fmla="*/ 62 w 177"/>
                <a:gd name="T11" fmla="*/ 157 h 301"/>
                <a:gd name="T12" fmla="*/ 31 w 177"/>
                <a:gd name="T13" fmla="*/ 301 h 301"/>
                <a:gd name="T14" fmla="*/ 177 w 177"/>
                <a:gd name="T15" fmla="*/ 93 h 301"/>
                <a:gd name="T16" fmla="*/ 26 w 177"/>
                <a:gd name="T17" fmla="*/ 138 h 301"/>
                <a:gd name="T18" fmla="*/ 59 w 177"/>
                <a:gd name="T19" fmla="*/ 19 h 301"/>
                <a:gd name="T20" fmla="*/ 132 w 177"/>
                <a:gd name="T21" fmla="*/ 19 h 301"/>
                <a:gd name="T22" fmla="*/ 85 w 177"/>
                <a:gd name="T23" fmla="*/ 112 h 301"/>
                <a:gd name="T24" fmla="*/ 140 w 177"/>
                <a:gd name="T25" fmla="*/ 112 h 301"/>
                <a:gd name="T26" fmla="*/ 69 w 177"/>
                <a:gd name="T27" fmla="*/ 216 h 301"/>
                <a:gd name="T28" fmla="*/ 83 w 177"/>
                <a:gd name="T29" fmla="*/ 138 h 301"/>
                <a:gd name="T30" fmla="*/ 26 w 177"/>
                <a:gd name="T31" fmla="*/ 13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301">
                  <a:moveTo>
                    <a:pt x="177" y="93"/>
                  </a:moveTo>
                  <a:lnTo>
                    <a:pt x="116" y="93"/>
                  </a:lnTo>
                  <a:lnTo>
                    <a:pt x="166" y="0"/>
                  </a:lnTo>
                  <a:lnTo>
                    <a:pt x="45" y="0"/>
                  </a:lnTo>
                  <a:lnTo>
                    <a:pt x="0" y="157"/>
                  </a:lnTo>
                  <a:lnTo>
                    <a:pt x="62" y="157"/>
                  </a:lnTo>
                  <a:lnTo>
                    <a:pt x="31" y="301"/>
                  </a:lnTo>
                  <a:lnTo>
                    <a:pt x="177" y="93"/>
                  </a:lnTo>
                  <a:close/>
                  <a:moveTo>
                    <a:pt x="26" y="138"/>
                  </a:moveTo>
                  <a:lnTo>
                    <a:pt x="59" y="19"/>
                  </a:lnTo>
                  <a:lnTo>
                    <a:pt x="132" y="19"/>
                  </a:lnTo>
                  <a:lnTo>
                    <a:pt x="85" y="112"/>
                  </a:lnTo>
                  <a:lnTo>
                    <a:pt x="140" y="112"/>
                  </a:lnTo>
                  <a:lnTo>
                    <a:pt x="69" y="216"/>
                  </a:lnTo>
                  <a:lnTo>
                    <a:pt x="83" y="138"/>
                  </a:lnTo>
                  <a:lnTo>
                    <a:pt x="26" y="13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2" name="Freeform 291"/>
            <p:cNvSpPr>
              <a:spLocks noEditPoints="1"/>
            </p:cNvSpPr>
            <p:nvPr/>
          </p:nvSpPr>
          <p:spPr bwMode="auto">
            <a:xfrm>
              <a:off x="2172477" y="1225110"/>
              <a:ext cx="290769" cy="422175"/>
            </a:xfrm>
            <a:custGeom>
              <a:avLst/>
              <a:gdLst>
                <a:gd name="T0" fmla="*/ 208 w 208"/>
                <a:gd name="T1" fmla="*/ 302 h 302"/>
                <a:gd name="T2" fmla="*/ 0 w 208"/>
                <a:gd name="T3" fmla="*/ 0 h 302"/>
                <a:gd name="T4" fmla="*/ 19 w 208"/>
                <a:gd name="T5" fmla="*/ 19 h 302"/>
                <a:gd name="T6" fmla="*/ 189 w 208"/>
                <a:gd name="T7" fmla="*/ 284 h 302"/>
                <a:gd name="T8" fmla="*/ 19 w 208"/>
                <a:gd name="T9" fmla="*/ 19 h 302"/>
                <a:gd name="T10" fmla="*/ 171 w 208"/>
                <a:gd name="T11" fmla="*/ 94 h 302"/>
                <a:gd name="T12" fmla="*/ 38 w 208"/>
                <a:gd name="T13" fmla="*/ 37 h 302"/>
                <a:gd name="T14" fmla="*/ 57 w 208"/>
                <a:gd name="T15" fmla="*/ 56 h 302"/>
                <a:gd name="T16" fmla="*/ 152 w 208"/>
                <a:gd name="T17" fmla="*/ 75 h 302"/>
                <a:gd name="T18" fmla="*/ 57 w 208"/>
                <a:gd name="T19" fmla="*/ 56 h 302"/>
                <a:gd name="T20" fmla="*/ 57 w 208"/>
                <a:gd name="T21" fmla="*/ 132 h 302"/>
                <a:gd name="T22" fmla="*/ 38 w 208"/>
                <a:gd name="T23" fmla="*/ 151 h 302"/>
                <a:gd name="T24" fmla="*/ 95 w 208"/>
                <a:gd name="T25" fmla="*/ 132 h 302"/>
                <a:gd name="T26" fmla="*/ 114 w 208"/>
                <a:gd name="T27" fmla="*/ 151 h 302"/>
                <a:gd name="T28" fmla="*/ 95 w 208"/>
                <a:gd name="T29" fmla="*/ 132 h 302"/>
                <a:gd name="T30" fmla="*/ 171 w 208"/>
                <a:gd name="T31" fmla="*/ 132 h 302"/>
                <a:gd name="T32" fmla="*/ 152 w 208"/>
                <a:gd name="T33" fmla="*/ 151 h 302"/>
                <a:gd name="T34" fmla="*/ 152 w 208"/>
                <a:gd name="T35" fmla="*/ 189 h 302"/>
                <a:gd name="T36" fmla="*/ 171 w 208"/>
                <a:gd name="T37" fmla="*/ 208 h 302"/>
                <a:gd name="T38" fmla="*/ 152 w 208"/>
                <a:gd name="T39" fmla="*/ 189 h 302"/>
                <a:gd name="T40" fmla="*/ 114 w 208"/>
                <a:gd name="T41" fmla="*/ 189 h 302"/>
                <a:gd name="T42" fmla="*/ 95 w 208"/>
                <a:gd name="T43" fmla="*/ 208 h 302"/>
                <a:gd name="T44" fmla="*/ 38 w 208"/>
                <a:gd name="T45" fmla="*/ 189 h 302"/>
                <a:gd name="T46" fmla="*/ 57 w 208"/>
                <a:gd name="T47" fmla="*/ 208 h 302"/>
                <a:gd name="T48" fmla="*/ 38 w 208"/>
                <a:gd name="T49" fmla="*/ 189 h 302"/>
                <a:gd name="T50" fmla="*/ 57 w 208"/>
                <a:gd name="T51" fmla="*/ 246 h 302"/>
                <a:gd name="T52" fmla="*/ 38 w 208"/>
                <a:gd name="T53" fmla="*/ 265 h 302"/>
                <a:gd name="T54" fmla="*/ 95 w 208"/>
                <a:gd name="T55" fmla="*/ 246 h 302"/>
                <a:gd name="T56" fmla="*/ 114 w 208"/>
                <a:gd name="T57" fmla="*/ 265 h 302"/>
                <a:gd name="T58" fmla="*/ 95 w 208"/>
                <a:gd name="T59" fmla="*/ 246 h 302"/>
                <a:gd name="T60" fmla="*/ 171 w 208"/>
                <a:gd name="T61" fmla="*/ 246 h 302"/>
                <a:gd name="T62" fmla="*/ 152 w 208"/>
                <a:gd name="T63" fmla="*/ 26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8" h="302">
                  <a:moveTo>
                    <a:pt x="0" y="302"/>
                  </a:moveTo>
                  <a:lnTo>
                    <a:pt x="208" y="302"/>
                  </a:lnTo>
                  <a:lnTo>
                    <a:pt x="208" y="0"/>
                  </a:lnTo>
                  <a:lnTo>
                    <a:pt x="0" y="0"/>
                  </a:lnTo>
                  <a:lnTo>
                    <a:pt x="0" y="302"/>
                  </a:lnTo>
                  <a:close/>
                  <a:moveTo>
                    <a:pt x="19" y="19"/>
                  </a:moveTo>
                  <a:lnTo>
                    <a:pt x="189" y="19"/>
                  </a:lnTo>
                  <a:lnTo>
                    <a:pt x="189" y="284"/>
                  </a:lnTo>
                  <a:lnTo>
                    <a:pt x="19" y="284"/>
                  </a:lnTo>
                  <a:lnTo>
                    <a:pt x="19" y="19"/>
                  </a:lnTo>
                  <a:close/>
                  <a:moveTo>
                    <a:pt x="38" y="94"/>
                  </a:moveTo>
                  <a:lnTo>
                    <a:pt x="171" y="94"/>
                  </a:lnTo>
                  <a:lnTo>
                    <a:pt x="171" y="37"/>
                  </a:lnTo>
                  <a:lnTo>
                    <a:pt x="38" y="37"/>
                  </a:lnTo>
                  <a:lnTo>
                    <a:pt x="38" y="94"/>
                  </a:lnTo>
                  <a:close/>
                  <a:moveTo>
                    <a:pt x="57" y="56"/>
                  </a:moveTo>
                  <a:lnTo>
                    <a:pt x="152" y="56"/>
                  </a:lnTo>
                  <a:lnTo>
                    <a:pt x="152" y="75"/>
                  </a:lnTo>
                  <a:lnTo>
                    <a:pt x="57" y="75"/>
                  </a:lnTo>
                  <a:lnTo>
                    <a:pt x="57" y="56"/>
                  </a:lnTo>
                  <a:close/>
                  <a:moveTo>
                    <a:pt x="38" y="132"/>
                  </a:moveTo>
                  <a:lnTo>
                    <a:pt x="57" y="132"/>
                  </a:lnTo>
                  <a:lnTo>
                    <a:pt x="57" y="151"/>
                  </a:lnTo>
                  <a:lnTo>
                    <a:pt x="38" y="151"/>
                  </a:lnTo>
                  <a:lnTo>
                    <a:pt x="38" y="132"/>
                  </a:lnTo>
                  <a:close/>
                  <a:moveTo>
                    <a:pt x="95" y="132"/>
                  </a:moveTo>
                  <a:lnTo>
                    <a:pt x="114" y="132"/>
                  </a:lnTo>
                  <a:lnTo>
                    <a:pt x="114" y="151"/>
                  </a:lnTo>
                  <a:lnTo>
                    <a:pt x="95" y="151"/>
                  </a:lnTo>
                  <a:lnTo>
                    <a:pt x="95" y="132"/>
                  </a:lnTo>
                  <a:close/>
                  <a:moveTo>
                    <a:pt x="152" y="132"/>
                  </a:moveTo>
                  <a:lnTo>
                    <a:pt x="171" y="132"/>
                  </a:lnTo>
                  <a:lnTo>
                    <a:pt x="171" y="151"/>
                  </a:lnTo>
                  <a:lnTo>
                    <a:pt x="152" y="151"/>
                  </a:lnTo>
                  <a:lnTo>
                    <a:pt x="152" y="132"/>
                  </a:lnTo>
                  <a:close/>
                  <a:moveTo>
                    <a:pt x="152" y="189"/>
                  </a:moveTo>
                  <a:lnTo>
                    <a:pt x="171" y="189"/>
                  </a:lnTo>
                  <a:lnTo>
                    <a:pt x="171" y="208"/>
                  </a:lnTo>
                  <a:lnTo>
                    <a:pt x="152" y="208"/>
                  </a:lnTo>
                  <a:lnTo>
                    <a:pt x="152" y="189"/>
                  </a:lnTo>
                  <a:close/>
                  <a:moveTo>
                    <a:pt x="95" y="189"/>
                  </a:moveTo>
                  <a:lnTo>
                    <a:pt x="114" y="189"/>
                  </a:lnTo>
                  <a:lnTo>
                    <a:pt x="114" y="208"/>
                  </a:lnTo>
                  <a:lnTo>
                    <a:pt x="95" y="208"/>
                  </a:lnTo>
                  <a:lnTo>
                    <a:pt x="95" y="189"/>
                  </a:lnTo>
                  <a:close/>
                  <a:moveTo>
                    <a:pt x="38" y="189"/>
                  </a:moveTo>
                  <a:lnTo>
                    <a:pt x="57" y="189"/>
                  </a:lnTo>
                  <a:lnTo>
                    <a:pt x="57" y="208"/>
                  </a:lnTo>
                  <a:lnTo>
                    <a:pt x="38" y="208"/>
                  </a:lnTo>
                  <a:lnTo>
                    <a:pt x="38" y="189"/>
                  </a:lnTo>
                  <a:close/>
                  <a:moveTo>
                    <a:pt x="38" y="246"/>
                  </a:moveTo>
                  <a:lnTo>
                    <a:pt x="57" y="246"/>
                  </a:lnTo>
                  <a:lnTo>
                    <a:pt x="57" y="265"/>
                  </a:lnTo>
                  <a:lnTo>
                    <a:pt x="38" y="265"/>
                  </a:lnTo>
                  <a:lnTo>
                    <a:pt x="38" y="246"/>
                  </a:lnTo>
                  <a:close/>
                  <a:moveTo>
                    <a:pt x="95" y="246"/>
                  </a:moveTo>
                  <a:lnTo>
                    <a:pt x="114" y="246"/>
                  </a:lnTo>
                  <a:lnTo>
                    <a:pt x="114" y="265"/>
                  </a:lnTo>
                  <a:lnTo>
                    <a:pt x="95" y="265"/>
                  </a:lnTo>
                  <a:lnTo>
                    <a:pt x="95" y="246"/>
                  </a:lnTo>
                  <a:close/>
                  <a:moveTo>
                    <a:pt x="152" y="246"/>
                  </a:moveTo>
                  <a:lnTo>
                    <a:pt x="171" y="246"/>
                  </a:lnTo>
                  <a:lnTo>
                    <a:pt x="171" y="265"/>
                  </a:lnTo>
                  <a:lnTo>
                    <a:pt x="152" y="265"/>
                  </a:lnTo>
                  <a:lnTo>
                    <a:pt x="152" y="24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303"/>
            <p:cNvSpPr>
              <a:spLocks noEditPoints="1"/>
            </p:cNvSpPr>
            <p:nvPr/>
          </p:nvSpPr>
          <p:spPr bwMode="auto">
            <a:xfrm>
              <a:off x="1284223" y="1276833"/>
              <a:ext cx="370452" cy="318728"/>
            </a:xfrm>
            <a:custGeom>
              <a:avLst/>
              <a:gdLst>
                <a:gd name="T0" fmla="*/ 0 w 112"/>
                <a:gd name="T1" fmla="*/ 96 h 96"/>
                <a:gd name="T2" fmla="*/ 112 w 112"/>
                <a:gd name="T3" fmla="*/ 96 h 96"/>
                <a:gd name="T4" fmla="*/ 112 w 112"/>
                <a:gd name="T5" fmla="*/ 0 h 96"/>
                <a:gd name="T6" fmla="*/ 0 w 112"/>
                <a:gd name="T7" fmla="*/ 0 h 96"/>
                <a:gd name="T8" fmla="*/ 0 w 112"/>
                <a:gd name="T9" fmla="*/ 96 h 96"/>
                <a:gd name="T10" fmla="*/ 8 w 112"/>
                <a:gd name="T11" fmla="*/ 8 h 96"/>
                <a:gd name="T12" fmla="*/ 104 w 112"/>
                <a:gd name="T13" fmla="*/ 8 h 96"/>
                <a:gd name="T14" fmla="*/ 104 w 112"/>
                <a:gd name="T15" fmla="*/ 24 h 96"/>
                <a:gd name="T16" fmla="*/ 8 w 112"/>
                <a:gd name="T17" fmla="*/ 24 h 96"/>
                <a:gd name="T18" fmla="*/ 8 w 112"/>
                <a:gd name="T19" fmla="*/ 8 h 96"/>
                <a:gd name="T20" fmla="*/ 8 w 112"/>
                <a:gd name="T21" fmla="*/ 32 h 96"/>
                <a:gd name="T22" fmla="*/ 104 w 112"/>
                <a:gd name="T23" fmla="*/ 32 h 96"/>
                <a:gd name="T24" fmla="*/ 104 w 112"/>
                <a:gd name="T25" fmla="*/ 88 h 96"/>
                <a:gd name="T26" fmla="*/ 8 w 112"/>
                <a:gd name="T27" fmla="*/ 88 h 96"/>
                <a:gd name="T28" fmla="*/ 8 w 112"/>
                <a:gd name="T29" fmla="*/ 32 h 96"/>
                <a:gd name="T30" fmla="*/ 72 w 112"/>
                <a:gd name="T31" fmla="*/ 16 h 96"/>
                <a:gd name="T32" fmla="*/ 68 w 112"/>
                <a:gd name="T33" fmla="*/ 20 h 96"/>
                <a:gd name="T34" fmla="*/ 64 w 112"/>
                <a:gd name="T35" fmla="*/ 16 h 96"/>
                <a:gd name="T36" fmla="*/ 68 w 112"/>
                <a:gd name="T37" fmla="*/ 12 h 96"/>
                <a:gd name="T38" fmla="*/ 72 w 112"/>
                <a:gd name="T39" fmla="*/ 16 h 96"/>
                <a:gd name="T40" fmla="*/ 84 w 112"/>
                <a:gd name="T41" fmla="*/ 16 h 96"/>
                <a:gd name="T42" fmla="*/ 80 w 112"/>
                <a:gd name="T43" fmla="*/ 20 h 96"/>
                <a:gd name="T44" fmla="*/ 76 w 112"/>
                <a:gd name="T45" fmla="*/ 16 h 96"/>
                <a:gd name="T46" fmla="*/ 80 w 112"/>
                <a:gd name="T47" fmla="*/ 12 h 96"/>
                <a:gd name="T48" fmla="*/ 84 w 112"/>
                <a:gd name="T49" fmla="*/ 16 h 96"/>
                <a:gd name="T50" fmla="*/ 96 w 112"/>
                <a:gd name="T51" fmla="*/ 16 h 96"/>
                <a:gd name="T52" fmla="*/ 92 w 112"/>
                <a:gd name="T53" fmla="*/ 20 h 96"/>
                <a:gd name="T54" fmla="*/ 88 w 112"/>
                <a:gd name="T55" fmla="*/ 16 h 96"/>
                <a:gd name="T56" fmla="*/ 92 w 112"/>
                <a:gd name="T57" fmla="*/ 12 h 96"/>
                <a:gd name="T58" fmla="*/ 96 w 112"/>
                <a:gd name="T59" fmla="*/ 16 h 96"/>
                <a:gd name="T60" fmla="*/ 32 w 112"/>
                <a:gd name="T61" fmla="*/ 60 h 96"/>
                <a:gd name="T62" fmla="*/ 32 w 112"/>
                <a:gd name="T63" fmla="*/ 80 h 96"/>
                <a:gd name="T64" fmla="*/ 72 w 112"/>
                <a:gd name="T65" fmla="*/ 80 h 96"/>
                <a:gd name="T66" fmla="*/ 72 w 112"/>
                <a:gd name="T67" fmla="*/ 60 h 96"/>
                <a:gd name="T68" fmla="*/ 52 w 112"/>
                <a:gd name="T69" fmla="*/ 40 h 96"/>
                <a:gd name="T70" fmla="*/ 32 w 112"/>
                <a:gd name="T71" fmla="*/ 60 h 96"/>
                <a:gd name="T72" fmla="*/ 64 w 112"/>
                <a:gd name="T73" fmla="*/ 72 h 96"/>
                <a:gd name="T74" fmla="*/ 56 w 112"/>
                <a:gd name="T75" fmla="*/ 72 h 96"/>
                <a:gd name="T76" fmla="*/ 56 w 112"/>
                <a:gd name="T77" fmla="*/ 64 h 96"/>
                <a:gd name="T78" fmla="*/ 48 w 112"/>
                <a:gd name="T79" fmla="*/ 64 h 96"/>
                <a:gd name="T80" fmla="*/ 48 w 112"/>
                <a:gd name="T81" fmla="*/ 72 h 96"/>
                <a:gd name="T82" fmla="*/ 40 w 112"/>
                <a:gd name="T83" fmla="*/ 72 h 96"/>
                <a:gd name="T84" fmla="*/ 40 w 112"/>
                <a:gd name="T85" fmla="*/ 64 h 96"/>
                <a:gd name="T86" fmla="*/ 52 w 112"/>
                <a:gd name="T87" fmla="*/ 52 h 96"/>
                <a:gd name="T88" fmla="*/ 64 w 112"/>
                <a:gd name="T89" fmla="*/ 64 h 96"/>
                <a:gd name="T90" fmla="*/ 64 w 112"/>
                <a:gd name="T91"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 h="96">
                  <a:moveTo>
                    <a:pt x="0" y="96"/>
                  </a:moveTo>
                  <a:cubicBezTo>
                    <a:pt x="112" y="96"/>
                    <a:pt x="112" y="96"/>
                    <a:pt x="112" y="96"/>
                  </a:cubicBezTo>
                  <a:cubicBezTo>
                    <a:pt x="112" y="0"/>
                    <a:pt x="112" y="0"/>
                    <a:pt x="112" y="0"/>
                  </a:cubicBezTo>
                  <a:cubicBezTo>
                    <a:pt x="0" y="0"/>
                    <a:pt x="0" y="0"/>
                    <a:pt x="0" y="0"/>
                  </a:cubicBezTo>
                  <a:lnTo>
                    <a:pt x="0" y="96"/>
                  </a:lnTo>
                  <a:close/>
                  <a:moveTo>
                    <a:pt x="8" y="8"/>
                  </a:moveTo>
                  <a:cubicBezTo>
                    <a:pt x="104" y="8"/>
                    <a:pt x="104" y="8"/>
                    <a:pt x="104" y="8"/>
                  </a:cubicBezTo>
                  <a:cubicBezTo>
                    <a:pt x="104" y="24"/>
                    <a:pt x="104" y="24"/>
                    <a:pt x="104" y="24"/>
                  </a:cubicBezTo>
                  <a:cubicBezTo>
                    <a:pt x="8" y="24"/>
                    <a:pt x="8" y="24"/>
                    <a:pt x="8" y="24"/>
                  </a:cubicBezTo>
                  <a:lnTo>
                    <a:pt x="8" y="8"/>
                  </a:lnTo>
                  <a:close/>
                  <a:moveTo>
                    <a:pt x="8" y="32"/>
                  </a:moveTo>
                  <a:cubicBezTo>
                    <a:pt x="104" y="32"/>
                    <a:pt x="104" y="32"/>
                    <a:pt x="104" y="32"/>
                  </a:cubicBezTo>
                  <a:cubicBezTo>
                    <a:pt x="104" y="88"/>
                    <a:pt x="104" y="88"/>
                    <a:pt x="104" y="88"/>
                  </a:cubicBezTo>
                  <a:cubicBezTo>
                    <a:pt x="8" y="88"/>
                    <a:pt x="8" y="88"/>
                    <a:pt x="8" y="88"/>
                  </a:cubicBezTo>
                  <a:lnTo>
                    <a:pt x="8" y="32"/>
                  </a:lnTo>
                  <a:close/>
                  <a:moveTo>
                    <a:pt x="72" y="16"/>
                  </a:moveTo>
                  <a:cubicBezTo>
                    <a:pt x="72" y="18"/>
                    <a:pt x="70" y="20"/>
                    <a:pt x="68" y="20"/>
                  </a:cubicBezTo>
                  <a:cubicBezTo>
                    <a:pt x="66" y="20"/>
                    <a:pt x="64" y="18"/>
                    <a:pt x="64" y="16"/>
                  </a:cubicBezTo>
                  <a:cubicBezTo>
                    <a:pt x="64" y="14"/>
                    <a:pt x="66" y="12"/>
                    <a:pt x="68" y="12"/>
                  </a:cubicBezTo>
                  <a:cubicBezTo>
                    <a:pt x="70" y="12"/>
                    <a:pt x="72" y="14"/>
                    <a:pt x="72" y="16"/>
                  </a:cubicBezTo>
                  <a:close/>
                  <a:moveTo>
                    <a:pt x="84" y="16"/>
                  </a:moveTo>
                  <a:cubicBezTo>
                    <a:pt x="84" y="18"/>
                    <a:pt x="82" y="20"/>
                    <a:pt x="80" y="20"/>
                  </a:cubicBezTo>
                  <a:cubicBezTo>
                    <a:pt x="78" y="20"/>
                    <a:pt x="76" y="18"/>
                    <a:pt x="76" y="16"/>
                  </a:cubicBezTo>
                  <a:cubicBezTo>
                    <a:pt x="76" y="14"/>
                    <a:pt x="78" y="12"/>
                    <a:pt x="80" y="12"/>
                  </a:cubicBezTo>
                  <a:cubicBezTo>
                    <a:pt x="82" y="12"/>
                    <a:pt x="84" y="14"/>
                    <a:pt x="84" y="16"/>
                  </a:cubicBezTo>
                  <a:close/>
                  <a:moveTo>
                    <a:pt x="96" y="16"/>
                  </a:moveTo>
                  <a:cubicBezTo>
                    <a:pt x="96" y="18"/>
                    <a:pt x="94" y="20"/>
                    <a:pt x="92" y="20"/>
                  </a:cubicBezTo>
                  <a:cubicBezTo>
                    <a:pt x="90" y="20"/>
                    <a:pt x="88" y="18"/>
                    <a:pt x="88" y="16"/>
                  </a:cubicBezTo>
                  <a:cubicBezTo>
                    <a:pt x="88" y="14"/>
                    <a:pt x="90" y="12"/>
                    <a:pt x="92" y="12"/>
                  </a:cubicBezTo>
                  <a:cubicBezTo>
                    <a:pt x="94" y="12"/>
                    <a:pt x="96" y="14"/>
                    <a:pt x="96" y="16"/>
                  </a:cubicBezTo>
                  <a:close/>
                  <a:moveTo>
                    <a:pt x="32" y="60"/>
                  </a:moveTo>
                  <a:cubicBezTo>
                    <a:pt x="32" y="80"/>
                    <a:pt x="32" y="80"/>
                    <a:pt x="32" y="80"/>
                  </a:cubicBezTo>
                  <a:cubicBezTo>
                    <a:pt x="72" y="80"/>
                    <a:pt x="72" y="80"/>
                    <a:pt x="72" y="80"/>
                  </a:cubicBezTo>
                  <a:cubicBezTo>
                    <a:pt x="72" y="60"/>
                    <a:pt x="72" y="60"/>
                    <a:pt x="72" y="60"/>
                  </a:cubicBezTo>
                  <a:cubicBezTo>
                    <a:pt x="52" y="40"/>
                    <a:pt x="52" y="40"/>
                    <a:pt x="52" y="40"/>
                  </a:cubicBezTo>
                  <a:lnTo>
                    <a:pt x="32" y="60"/>
                  </a:lnTo>
                  <a:close/>
                  <a:moveTo>
                    <a:pt x="64" y="72"/>
                  </a:moveTo>
                  <a:cubicBezTo>
                    <a:pt x="56" y="72"/>
                    <a:pt x="56" y="72"/>
                    <a:pt x="56" y="72"/>
                  </a:cubicBezTo>
                  <a:cubicBezTo>
                    <a:pt x="56" y="64"/>
                    <a:pt x="56" y="64"/>
                    <a:pt x="56" y="64"/>
                  </a:cubicBezTo>
                  <a:cubicBezTo>
                    <a:pt x="48" y="64"/>
                    <a:pt x="48" y="64"/>
                    <a:pt x="48" y="64"/>
                  </a:cubicBezTo>
                  <a:cubicBezTo>
                    <a:pt x="48" y="72"/>
                    <a:pt x="48" y="72"/>
                    <a:pt x="48" y="72"/>
                  </a:cubicBezTo>
                  <a:cubicBezTo>
                    <a:pt x="40" y="72"/>
                    <a:pt x="40" y="72"/>
                    <a:pt x="40" y="72"/>
                  </a:cubicBezTo>
                  <a:cubicBezTo>
                    <a:pt x="40" y="64"/>
                    <a:pt x="40" y="64"/>
                    <a:pt x="40" y="64"/>
                  </a:cubicBezTo>
                  <a:cubicBezTo>
                    <a:pt x="52" y="52"/>
                    <a:pt x="52" y="52"/>
                    <a:pt x="52" y="52"/>
                  </a:cubicBezTo>
                  <a:cubicBezTo>
                    <a:pt x="64" y="64"/>
                    <a:pt x="64" y="64"/>
                    <a:pt x="64" y="64"/>
                  </a:cubicBezTo>
                  <a:lnTo>
                    <a:pt x="64" y="7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2" name="Freeform 311"/>
            <p:cNvSpPr>
              <a:spLocks noEditPoints="1"/>
            </p:cNvSpPr>
            <p:nvPr/>
          </p:nvSpPr>
          <p:spPr bwMode="auto">
            <a:xfrm>
              <a:off x="443490" y="1219518"/>
              <a:ext cx="368953" cy="368953"/>
            </a:xfrm>
            <a:custGeom>
              <a:avLst/>
              <a:gdLst>
                <a:gd name="T0" fmla="*/ 20 w 128"/>
                <a:gd name="T1" fmla="*/ 0 h 128"/>
                <a:gd name="T2" fmla="*/ 8 w 128"/>
                <a:gd name="T3" fmla="*/ 32 h 128"/>
                <a:gd name="T4" fmla="*/ 0 w 128"/>
                <a:gd name="T5" fmla="*/ 48 h 128"/>
                <a:gd name="T6" fmla="*/ 8 w 128"/>
                <a:gd name="T7" fmla="*/ 120 h 128"/>
                <a:gd name="T8" fmla="*/ 16 w 128"/>
                <a:gd name="T9" fmla="*/ 128 h 128"/>
                <a:gd name="T10" fmla="*/ 40 w 128"/>
                <a:gd name="T11" fmla="*/ 120 h 128"/>
                <a:gd name="T12" fmla="*/ 88 w 128"/>
                <a:gd name="T13" fmla="*/ 128 h 128"/>
                <a:gd name="T14" fmla="*/ 112 w 128"/>
                <a:gd name="T15" fmla="*/ 120 h 128"/>
                <a:gd name="T16" fmla="*/ 120 w 128"/>
                <a:gd name="T17" fmla="*/ 48 h 128"/>
                <a:gd name="T18" fmla="*/ 128 w 128"/>
                <a:gd name="T19" fmla="*/ 32 h 128"/>
                <a:gd name="T20" fmla="*/ 120 w 128"/>
                <a:gd name="T21" fmla="*/ 12 h 128"/>
                <a:gd name="T22" fmla="*/ 16 w 128"/>
                <a:gd name="T23" fmla="*/ 40 h 128"/>
                <a:gd name="T24" fmla="*/ 60 w 128"/>
                <a:gd name="T25" fmla="*/ 64 h 128"/>
                <a:gd name="T26" fmla="*/ 16 w 128"/>
                <a:gd name="T27" fmla="*/ 40 h 128"/>
                <a:gd name="T28" fmla="*/ 16 w 128"/>
                <a:gd name="T29" fmla="*/ 112 h 128"/>
                <a:gd name="T30" fmla="*/ 112 w 128"/>
                <a:gd name="T31" fmla="*/ 104 h 128"/>
                <a:gd name="T32" fmla="*/ 112 w 128"/>
                <a:gd name="T33" fmla="*/ 96 h 128"/>
                <a:gd name="T34" fmla="*/ 16 w 128"/>
                <a:gd name="T35" fmla="*/ 72 h 128"/>
                <a:gd name="T36" fmla="*/ 112 w 128"/>
                <a:gd name="T37" fmla="*/ 96 h 128"/>
                <a:gd name="T38" fmla="*/ 68 w 128"/>
                <a:gd name="T39" fmla="*/ 64 h 128"/>
                <a:gd name="T40" fmla="*/ 112 w 128"/>
                <a:gd name="T41" fmla="*/ 40 h 128"/>
                <a:gd name="T42" fmla="*/ 112 w 128"/>
                <a:gd name="T43" fmla="*/ 32 h 128"/>
                <a:gd name="T44" fmla="*/ 16 w 128"/>
                <a:gd name="T45" fmla="*/ 12 h 128"/>
                <a:gd name="T46" fmla="*/ 108 w 128"/>
                <a:gd name="T47" fmla="*/ 8 h 128"/>
                <a:gd name="T48" fmla="*/ 112 w 128"/>
                <a:gd name="T49" fmla="*/ 32 h 128"/>
                <a:gd name="T50" fmla="*/ 24 w 128"/>
                <a:gd name="T51" fmla="*/ 88 h 128"/>
                <a:gd name="T52" fmla="*/ 40 w 128"/>
                <a:gd name="T53" fmla="*/ 80 h 128"/>
                <a:gd name="T54" fmla="*/ 104 w 128"/>
                <a:gd name="T55" fmla="*/ 88 h 128"/>
                <a:gd name="T56" fmla="*/ 88 w 128"/>
                <a:gd name="T57" fmla="*/ 80 h 128"/>
                <a:gd name="T58" fmla="*/ 104 w 128"/>
                <a:gd name="T59" fmla="*/ 88 h 128"/>
                <a:gd name="T60" fmla="*/ 88 w 128"/>
                <a:gd name="T61" fmla="*/ 16 h 128"/>
                <a:gd name="T62" fmla="*/ 40 w 128"/>
                <a:gd name="T6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8">
                  <a:moveTo>
                    <a:pt x="108" y="0"/>
                  </a:moveTo>
                  <a:cubicBezTo>
                    <a:pt x="20" y="0"/>
                    <a:pt x="20" y="0"/>
                    <a:pt x="20" y="0"/>
                  </a:cubicBezTo>
                  <a:cubicBezTo>
                    <a:pt x="14" y="0"/>
                    <a:pt x="8" y="5"/>
                    <a:pt x="8" y="12"/>
                  </a:cubicBezTo>
                  <a:cubicBezTo>
                    <a:pt x="8" y="32"/>
                    <a:pt x="8" y="32"/>
                    <a:pt x="8" y="32"/>
                  </a:cubicBezTo>
                  <a:cubicBezTo>
                    <a:pt x="0" y="32"/>
                    <a:pt x="0" y="32"/>
                    <a:pt x="0" y="32"/>
                  </a:cubicBezTo>
                  <a:cubicBezTo>
                    <a:pt x="0" y="48"/>
                    <a:pt x="0" y="48"/>
                    <a:pt x="0" y="48"/>
                  </a:cubicBezTo>
                  <a:cubicBezTo>
                    <a:pt x="8" y="48"/>
                    <a:pt x="8" y="48"/>
                    <a:pt x="8" y="48"/>
                  </a:cubicBezTo>
                  <a:cubicBezTo>
                    <a:pt x="8" y="120"/>
                    <a:pt x="8" y="120"/>
                    <a:pt x="8" y="120"/>
                  </a:cubicBezTo>
                  <a:cubicBezTo>
                    <a:pt x="16" y="120"/>
                    <a:pt x="16" y="120"/>
                    <a:pt x="16" y="120"/>
                  </a:cubicBezTo>
                  <a:cubicBezTo>
                    <a:pt x="16" y="128"/>
                    <a:pt x="16" y="128"/>
                    <a:pt x="16" y="128"/>
                  </a:cubicBezTo>
                  <a:cubicBezTo>
                    <a:pt x="40" y="128"/>
                    <a:pt x="40" y="128"/>
                    <a:pt x="40" y="128"/>
                  </a:cubicBezTo>
                  <a:cubicBezTo>
                    <a:pt x="40" y="120"/>
                    <a:pt x="40" y="120"/>
                    <a:pt x="40" y="120"/>
                  </a:cubicBezTo>
                  <a:cubicBezTo>
                    <a:pt x="88" y="120"/>
                    <a:pt x="88" y="120"/>
                    <a:pt x="88" y="120"/>
                  </a:cubicBezTo>
                  <a:cubicBezTo>
                    <a:pt x="88" y="128"/>
                    <a:pt x="88" y="128"/>
                    <a:pt x="88" y="128"/>
                  </a:cubicBezTo>
                  <a:cubicBezTo>
                    <a:pt x="112" y="128"/>
                    <a:pt x="112" y="128"/>
                    <a:pt x="112" y="128"/>
                  </a:cubicBezTo>
                  <a:cubicBezTo>
                    <a:pt x="112" y="120"/>
                    <a:pt x="112" y="120"/>
                    <a:pt x="112" y="120"/>
                  </a:cubicBezTo>
                  <a:cubicBezTo>
                    <a:pt x="120" y="120"/>
                    <a:pt x="120" y="120"/>
                    <a:pt x="120" y="120"/>
                  </a:cubicBezTo>
                  <a:cubicBezTo>
                    <a:pt x="120" y="48"/>
                    <a:pt x="120" y="48"/>
                    <a:pt x="120" y="48"/>
                  </a:cubicBezTo>
                  <a:cubicBezTo>
                    <a:pt x="128" y="48"/>
                    <a:pt x="128" y="48"/>
                    <a:pt x="128" y="48"/>
                  </a:cubicBezTo>
                  <a:cubicBezTo>
                    <a:pt x="128" y="32"/>
                    <a:pt x="128" y="32"/>
                    <a:pt x="128" y="32"/>
                  </a:cubicBezTo>
                  <a:cubicBezTo>
                    <a:pt x="120" y="32"/>
                    <a:pt x="120" y="32"/>
                    <a:pt x="120" y="32"/>
                  </a:cubicBezTo>
                  <a:cubicBezTo>
                    <a:pt x="120" y="12"/>
                    <a:pt x="120" y="12"/>
                    <a:pt x="120" y="12"/>
                  </a:cubicBezTo>
                  <a:cubicBezTo>
                    <a:pt x="120" y="5"/>
                    <a:pt x="115" y="0"/>
                    <a:pt x="108" y="0"/>
                  </a:cubicBezTo>
                  <a:close/>
                  <a:moveTo>
                    <a:pt x="16" y="40"/>
                  </a:moveTo>
                  <a:cubicBezTo>
                    <a:pt x="60" y="40"/>
                    <a:pt x="60" y="40"/>
                    <a:pt x="60" y="40"/>
                  </a:cubicBezTo>
                  <a:cubicBezTo>
                    <a:pt x="60" y="64"/>
                    <a:pt x="60" y="64"/>
                    <a:pt x="60" y="64"/>
                  </a:cubicBezTo>
                  <a:cubicBezTo>
                    <a:pt x="16" y="64"/>
                    <a:pt x="16" y="64"/>
                    <a:pt x="16" y="64"/>
                  </a:cubicBezTo>
                  <a:lnTo>
                    <a:pt x="16" y="40"/>
                  </a:lnTo>
                  <a:close/>
                  <a:moveTo>
                    <a:pt x="112" y="112"/>
                  </a:moveTo>
                  <a:cubicBezTo>
                    <a:pt x="16" y="112"/>
                    <a:pt x="16" y="112"/>
                    <a:pt x="16" y="112"/>
                  </a:cubicBezTo>
                  <a:cubicBezTo>
                    <a:pt x="16" y="104"/>
                    <a:pt x="16" y="104"/>
                    <a:pt x="16" y="104"/>
                  </a:cubicBezTo>
                  <a:cubicBezTo>
                    <a:pt x="112" y="104"/>
                    <a:pt x="112" y="104"/>
                    <a:pt x="112" y="104"/>
                  </a:cubicBezTo>
                  <a:lnTo>
                    <a:pt x="112" y="112"/>
                  </a:lnTo>
                  <a:close/>
                  <a:moveTo>
                    <a:pt x="112" y="96"/>
                  </a:moveTo>
                  <a:cubicBezTo>
                    <a:pt x="16" y="96"/>
                    <a:pt x="16" y="96"/>
                    <a:pt x="16" y="96"/>
                  </a:cubicBezTo>
                  <a:cubicBezTo>
                    <a:pt x="16" y="72"/>
                    <a:pt x="16" y="72"/>
                    <a:pt x="16" y="72"/>
                  </a:cubicBezTo>
                  <a:cubicBezTo>
                    <a:pt x="112" y="72"/>
                    <a:pt x="112" y="72"/>
                    <a:pt x="112" y="72"/>
                  </a:cubicBezTo>
                  <a:lnTo>
                    <a:pt x="112" y="96"/>
                  </a:lnTo>
                  <a:close/>
                  <a:moveTo>
                    <a:pt x="112" y="64"/>
                  </a:moveTo>
                  <a:cubicBezTo>
                    <a:pt x="68" y="64"/>
                    <a:pt x="68" y="64"/>
                    <a:pt x="68" y="64"/>
                  </a:cubicBezTo>
                  <a:cubicBezTo>
                    <a:pt x="68" y="40"/>
                    <a:pt x="68" y="40"/>
                    <a:pt x="68" y="40"/>
                  </a:cubicBezTo>
                  <a:cubicBezTo>
                    <a:pt x="112" y="40"/>
                    <a:pt x="112" y="40"/>
                    <a:pt x="112" y="40"/>
                  </a:cubicBezTo>
                  <a:lnTo>
                    <a:pt x="112" y="64"/>
                  </a:lnTo>
                  <a:close/>
                  <a:moveTo>
                    <a:pt x="112" y="32"/>
                  </a:moveTo>
                  <a:cubicBezTo>
                    <a:pt x="16" y="32"/>
                    <a:pt x="16" y="32"/>
                    <a:pt x="16" y="32"/>
                  </a:cubicBezTo>
                  <a:cubicBezTo>
                    <a:pt x="16" y="12"/>
                    <a:pt x="16" y="12"/>
                    <a:pt x="16" y="12"/>
                  </a:cubicBezTo>
                  <a:cubicBezTo>
                    <a:pt x="16" y="9"/>
                    <a:pt x="18" y="8"/>
                    <a:pt x="20" y="8"/>
                  </a:cubicBezTo>
                  <a:cubicBezTo>
                    <a:pt x="108" y="8"/>
                    <a:pt x="108" y="8"/>
                    <a:pt x="108" y="8"/>
                  </a:cubicBezTo>
                  <a:cubicBezTo>
                    <a:pt x="110" y="8"/>
                    <a:pt x="112" y="9"/>
                    <a:pt x="112" y="12"/>
                  </a:cubicBezTo>
                  <a:lnTo>
                    <a:pt x="112" y="32"/>
                  </a:lnTo>
                  <a:close/>
                  <a:moveTo>
                    <a:pt x="40" y="88"/>
                  </a:moveTo>
                  <a:cubicBezTo>
                    <a:pt x="24" y="88"/>
                    <a:pt x="24" y="88"/>
                    <a:pt x="24" y="88"/>
                  </a:cubicBezTo>
                  <a:cubicBezTo>
                    <a:pt x="24" y="80"/>
                    <a:pt x="24" y="80"/>
                    <a:pt x="24" y="80"/>
                  </a:cubicBezTo>
                  <a:cubicBezTo>
                    <a:pt x="40" y="80"/>
                    <a:pt x="40" y="80"/>
                    <a:pt x="40" y="80"/>
                  </a:cubicBezTo>
                  <a:lnTo>
                    <a:pt x="40" y="88"/>
                  </a:lnTo>
                  <a:close/>
                  <a:moveTo>
                    <a:pt x="104" y="88"/>
                  </a:moveTo>
                  <a:cubicBezTo>
                    <a:pt x="88" y="88"/>
                    <a:pt x="88" y="88"/>
                    <a:pt x="88" y="88"/>
                  </a:cubicBezTo>
                  <a:cubicBezTo>
                    <a:pt x="88" y="80"/>
                    <a:pt x="88" y="80"/>
                    <a:pt x="88" y="80"/>
                  </a:cubicBezTo>
                  <a:cubicBezTo>
                    <a:pt x="104" y="80"/>
                    <a:pt x="104" y="80"/>
                    <a:pt x="104" y="80"/>
                  </a:cubicBezTo>
                  <a:lnTo>
                    <a:pt x="104" y="88"/>
                  </a:lnTo>
                  <a:close/>
                  <a:moveTo>
                    <a:pt x="40" y="16"/>
                  </a:moveTo>
                  <a:cubicBezTo>
                    <a:pt x="88" y="16"/>
                    <a:pt x="88" y="16"/>
                    <a:pt x="88" y="16"/>
                  </a:cubicBezTo>
                  <a:cubicBezTo>
                    <a:pt x="88" y="24"/>
                    <a:pt x="88" y="24"/>
                    <a:pt x="88" y="24"/>
                  </a:cubicBezTo>
                  <a:cubicBezTo>
                    <a:pt x="40" y="24"/>
                    <a:pt x="40" y="24"/>
                    <a:pt x="40" y="24"/>
                  </a:cubicBezTo>
                  <a:lnTo>
                    <a:pt x="40" y="1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3"/>
            <p:cNvSpPr>
              <a:spLocks noEditPoints="1"/>
            </p:cNvSpPr>
            <p:nvPr/>
          </p:nvSpPr>
          <p:spPr bwMode="auto">
            <a:xfrm>
              <a:off x="10203570" y="3208195"/>
              <a:ext cx="397012" cy="290769"/>
            </a:xfrm>
            <a:custGeom>
              <a:avLst/>
              <a:gdLst>
                <a:gd name="T0" fmla="*/ 113 w 284"/>
                <a:gd name="T1" fmla="*/ 57 h 208"/>
                <a:gd name="T2" fmla="*/ 0 w 284"/>
                <a:gd name="T3" fmla="*/ 57 h 208"/>
                <a:gd name="T4" fmla="*/ 0 w 284"/>
                <a:gd name="T5" fmla="*/ 208 h 208"/>
                <a:gd name="T6" fmla="*/ 113 w 284"/>
                <a:gd name="T7" fmla="*/ 208 h 208"/>
                <a:gd name="T8" fmla="*/ 113 w 284"/>
                <a:gd name="T9" fmla="*/ 57 h 208"/>
                <a:gd name="T10" fmla="*/ 95 w 284"/>
                <a:gd name="T11" fmla="*/ 189 h 208"/>
                <a:gd name="T12" fmla="*/ 19 w 284"/>
                <a:gd name="T13" fmla="*/ 189 h 208"/>
                <a:gd name="T14" fmla="*/ 19 w 284"/>
                <a:gd name="T15" fmla="*/ 76 h 208"/>
                <a:gd name="T16" fmla="*/ 95 w 284"/>
                <a:gd name="T17" fmla="*/ 76 h 208"/>
                <a:gd name="T18" fmla="*/ 95 w 284"/>
                <a:gd name="T19" fmla="*/ 189 h 208"/>
                <a:gd name="T20" fmla="*/ 19 w 284"/>
                <a:gd name="T21" fmla="*/ 38 h 208"/>
                <a:gd name="T22" fmla="*/ 0 w 284"/>
                <a:gd name="T23" fmla="*/ 38 h 208"/>
                <a:gd name="T24" fmla="*/ 0 w 284"/>
                <a:gd name="T25" fmla="*/ 19 h 208"/>
                <a:gd name="T26" fmla="*/ 0 w 284"/>
                <a:gd name="T27" fmla="*/ 10 h 208"/>
                <a:gd name="T28" fmla="*/ 0 w 284"/>
                <a:gd name="T29" fmla="*/ 0 h 208"/>
                <a:gd name="T30" fmla="*/ 284 w 284"/>
                <a:gd name="T31" fmla="*/ 0 h 208"/>
                <a:gd name="T32" fmla="*/ 284 w 284"/>
                <a:gd name="T33" fmla="*/ 10 h 208"/>
                <a:gd name="T34" fmla="*/ 284 w 284"/>
                <a:gd name="T35" fmla="*/ 19 h 208"/>
                <a:gd name="T36" fmla="*/ 284 w 284"/>
                <a:gd name="T37" fmla="*/ 170 h 208"/>
                <a:gd name="T38" fmla="*/ 274 w 284"/>
                <a:gd name="T39" fmla="*/ 170 h 208"/>
                <a:gd name="T40" fmla="*/ 265 w 284"/>
                <a:gd name="T41" fmla="*/ 170 h 208"/>
                <a:gd name="T42" fmla="*/ 151 w 284"/>
                <a:gd name="T43" fmla="*/ 170 h 208"/>
                <a:gd name="T44" fmla="*/ 151 w 284"/>
                <a:gd name="T45" fmla="*/ 189 h 208"/>
                <a:gd name="T46" fmla="*/ 189 w 284"/>
                <a:gd name="T47" fmla="*/ 189 h 208"/>
                <a:gd name="T48" fmla="*/ 189 w 284"/>
                <a:gd name="T49" fmla="*/ 208 h 208"/>
                <a:gd name="T50" fmla="*/ 132 w 284"/>
                <a:gd name="T51" fmla="*/ 208 h 208"/>
                <a:gd name="T52" fmla="*/ 132 w 284"/>
                <a:gd name="T53" fmla="*/ 189 h 208"/>
                <a:gd name="T54" fmla="*/ 132 w 284"/>
                <a:gd name="T55" fmla="*/ 170 h 208"/>
                <a:gd name="T56" fmla="*/ 132 w 284"/>
                <a:gd name="T57" fmla="*/ 152 h 208"/>
                <a:gd name="T58" fmla="*/ 265 w 284"/>
                <a:gd name="T59" fmla="*/ 152 h 208"/>
                <a:gd name="T60" fmla="*/ 265 w 284"/>
                <a:gd name="T61" fmla="*/ 19 h 208"/>
                <a:gd name="T62" fmla="*/ 19 w 284"/>
                <a:gd name="T63" fmla="*/ 19 h 208"/>
                <a:gd name="T64" fmla="*/ 19 w 284"/>
                <a:gd name="T65" fmla="*/ 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4" h="208">
                  <a:moveTo>
                    <a:pt x="113" y="57"/>
                  </a:moveTo>
                  <a:lnTo>
                    <a:pt x="0" y="57"/>
                  </a:lnTo>
                  <a:lnTo>
                    <a:pt x="0" y="208"/>
                  </a:lnTo>
                  <a:lnTo>
                    <a:pt x="113" y="208"/>
                  </a:lnTo>
                  <a:lnTo>
                    <a:pt x="113" y="57"/>
                  </a:lnTo>
                  <a:close/>
                  <a:moveTo>
                    <a:pt x="95" y="189"/>
                  </a:moveTo>
                  <a:lnTo>
                    <a:pt x="19" y="189"/>
                  </a:lnTo>
                  <a:lnTo>
                    <a:pt x="19" y="76"/>
                  </a:lnTo>
                  <a:lnTo>
                    <a:pt x="95" y="76"/>
                  </a:lnTo>
                  <a:lnTo>
                    <a:pt x="95" y="189"/>
                  </a:lnTo>
                  <a:close/>
                  <a:moveTo>
                    <a:pt x="19" y="38"/>
                  </a:moveTo>
                  <a:lnTo>
                    <a:pt x="0" y="38"/>
                  </a:lnTo>
                  <a:lnTo>
                    <a:pt x="0" y="19"/>
                  </a:lnTo>
                  <a:lnTo>
                    <a:pt x="0" y="10"/>
                  </a:lnTo>
                  <a:lnTo>
                    <a:pt x="0" y="0"/>
                  </a:lnTo>
                  <a:lnTo>
                    <a:pt x="284" y="0"/>
                  </a:lnTo>
                  <a:lnTo>
                    <a:pt x="284" y="10"/>
                  </a:lnTo>
                  <a:lnTo>
                    <a:pt x="284" y="19"/>
                  </a:lnTo>
                  <a:lnTo>
                    <a:pt x="284" y="170"/>
                  </a:lnTo>
                  <a:lnTo>
                    <a:pt x="274" y="170"/>
                  </a:lnTo>
                  <a:lnTo>
                    <a:pt x="265" y="170"/>
                  </a:lnTo>
                  <a:lnTo>
                    <a:pt x="151" y="170"/>
                  </a:lnTo>
                  <a:lnTo>
                    <a:pt x="151" y="189"/>
                  </a:lnTo>
                  <a:lnTo>
                    <a:pt x="189" y="189"/>
                  </a:lnTo>
                  <a:lnTo>
                    <a:pt x="189" y="208"/>
                  </a:lnTo>
                  <a:lnTo>
                    <a:pt x="132" y="208"/>
                  </a:lnTo>
                  <a:lnTo>
                    <a:pt x="132" y="189"/>
                  </a:lnTo>
                  <a:lnTo>
                    <a:pt x="132" y="170"/>
                  </a:lnTo>
                  <a:lnTo>
                    <a:pt x="132" y="152"/>
                  </a:lnTo>
                  <a:lnTo>
                    <a:pt x="265" y="152"/>
                  </a:lnTo>
                  <a:lnTo>
                    <a:pt x="265" y="19"/>
                  </a:lnTo>
                  <a:lnTo>
                    <a:pt x="19" y="19"/>
                  </a:lnTo>
                  <a:lnTo>
                    <a:pt x="19" y="3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23"/>
            <p:cNvSpPr>
              <a:spLocks noEditPoints="1"/>
            </p:cNvSpPr>
            <p:nvPr/>
          </p:nvSpPr>
          <p:spPr bwMode="auto">
            <a:xfrm>
              <a:off x="9434227" y="3208195"/>
              <a:ext cx="397012" cy="290769"/>
            </a:xfrm>
            <a:custGeom>
              <a:avLst/>
              <a:gdLst>
                <a:gd name="T0" fmla="*/ 132 w 284"/>
                <a:gd name="T1" fmla="*/ 189 h 208"/>
                <a:gd name="T2" fmla="*/ 95 w 284"/>
                <a:gd name="T3" fmla="*/ 189 h 208"/>
                <a:gd name="T4" fmla="*/ 95 w 284"/>
                <a:gd name="T5" fmla="*/ 208 h 208"/>
                <a:gd name="T6" fmla="*/ 189 w 284"/>
                <a:gd name="T7" fmla="*/ 208 h 208"/>
                <a:gd name="T8" fmla="*/ 189 w 284"/>
                <a:gd name="T9" fmla="*/ 189 h 208"/>
                <a:gd name="T10" fmla="*/ 151 w 284"/>
                <a:gd name="T11" fmla="*/ 189 h 208"/>
                <a:gd name="T12" fmla="*/ 151 w 284"/>
                <a:gd name="T13" fmla="*/ 170 h 208"/>
                <a:gd name="T14" fmla="*/ 265 w 284"/>
                <a:gd name="T15" fmla="*/ 170 h 208"/>
                <a:gd name="T16" fmla="*/ 274 w 284"/>
                <a:gd name="T17" fmla="*/ 170 h 208"/>
                <a:gd name="T18" fmla="*/ 284 w 284"/>
                <a:gd name="T19" fmla="*/ 170 h 208"/>
                <a:gd name="T20" fmla="*/ 284 w 284"/>
                <a:gd name="T21" fmla="*/ 19 h 208"/>
                <a:gd name="T22" fmla="*/ 284 w 284"/>
                <a:gd name="T23" fmla="*/ 10 h 208"/>
                <a:gd name="T24" fmla="*/ 284 w 284"/>
                <a:gd name="T25" fmla="*/ 0 h 208"/>
                <a:gd name="T26" fmla="*/ 0 w 284"/>
                <a:gd name="T27" fmla="*/ 0 h 208"/>
                <a:gd name="T28" fmla="*/ 0 w 284"/>
                <a:gd name="T29" fmla="*/ 10 h 208"/>
                <a:gd name="T30" fmla="*/ 0 w 284"/>
                <a:gd name="T31" fmla="*/ 19 h 208"/>
                <a:gd name="T32" fmla="*/ 0 w 284"/>
                <a:gd name="T33" fmla="*/ 152 h 208"/>
                <a:gd name="T34" fmla="*/ 0 w 284"/>
                <a:gd name="T35" fmla="*/ 161 h 208"/>
                <a:gd name="T36" fmla="*/ 0 w 284"/>
                <a:gd name="T37" fmla="*/ 170 h 208"/>
                <a:gd name="T38" fmla="*/ 132 w 284"/>
                <a:gd name="T39" fmla="*/ 170 h 208"/>
                <a:gd name="T40" fmla="*/ 132 w 284"/>
                <a:gd name="T41" fmla="*/ 189 h 208"/>
                <a:gd name="T42" fmla="*/ 19 w 284"/>
                <a:gd name="T43" fmla="*/ 152 h 208"/>
                <a:gd name="T44" fmla="*/ 19 w 284"/>
                <a:gd name="T45" fmla="*/ 19 h 208"/>
                <a:gd name="T46" fmla="*/ 265 w 284"/>
                <a:gd name="T47" fmla="*/ 19 h 208"/>
                <a:gd name="T48" fmla="*/ 265 w 284"/>
                <a:gd name="T49" fmla="*/ 152 h 208"/>
                <a:gd name="T50" fmla="*/ 19 w 284"/>
                <a:gd name="T51" fmla="*/ 152 h 208"/>
                <a:gd name="T52" fmla="*/ 38 w 284"/>
                <a:gd name="T53" fmla="*/ 114 h 208"/>
                <a:gd name="T54" fmla="*/ 246 w 284"/>
                <a:gd name="T55" fmla="*/ 114 h 208"/>
                <a:gd name="T56" fmla="*/ 246 w 284"/>
                <a:gd name="T57" fmla="*/ 133 h 208"/>
                <a:gd name="T58" fmla="*/ 38 w 284"/>
                <a:gd name="T59" fmla="*/ 133 h 208"/>
                <a:gd name="T60" fmla="*/ 38 w 284"/>
                <a:gd name="T61" fmla="*/ 11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208">
                  <a:moveTo>
                    <a:pt x="132" y="189"/>
                  </a:moveTo>
                  <a:lnTo>
                    <a:pt x="95" y="189"/>
                  </a:lnTo>
                  <a:lnTo>
                    <a:pt x="95" y="208"/>
                  </a:lnTo>
                  <a:lnTo>
                    <a:pt x="189" y="208"/>
                  </a:lnTo>
                  <a:lnTo>
                    <a:pt x="189" y="189"/>
                  </a:lnTo>
                  <a:lnTo>
                    <a:pt x="151" y="189"/>
                  </a:lnTo>
                  <a:lnTo>
                    <a:pt x="151" y="170"/>
                  </a:lnTo>
                  <a:lnTo>
                    <a:pt x="265" y="170"/>
                  </a:lnTo>
                  <a:lnTo>
                    <a:pt x="274" y="170"/>
                  </a:lnTo>
                  <a:lnTo>
                    <a:pt x="284" y="170"/>
                  </a:lnTo>
                  <a:lnTo>
                    <a:pt x="284" y="19"/>
                  </a:lnTo>
                  <a:lnTo>
                    <a:pt x="284" y="10"/>
                  </a:lnTo>
                  <a:lnTo>
                    <a:pt x="284" y="0"/>
                  </a:lnTo>
                  <a:lnTo>
                    <a:pt x="0" y="0"/>
                  </a:lnTo>
                  <a:lnTo>
                    <a:pt x="0" y="10"/>
                  </a:lnTo>
                  <a:lnTo>
                    <a:pt x="0" y="19"/>
                  </a:lnTo>
                  <a:lnTo>
                    <a:pt x="0" y="152"/>
                  </a:lnTo>
                  <a:lnTo>
                    <a:pt x="0" y="161"/>
                  </a:lnTo>
                  <a:lnTo>
                    <a:pt x="0" y="170"/>
                  </a:lnTo>
                  <a:lnTo>
                    <a:pt x="132" y="170"/>
                  </a:lnTo>
                  <a:lnTo>
                    <a:pt x="132" y="189"/>
                  </a:lnTo>
                  <a:close/>
                  <a:moveTo>
                    <a:pt x="19" y="152"/>
                  </a:moveTo>
                  <a:lnTo>
                    <a:pt x="19" y="19"/>
                  </a:lnTo>
                  <a:lnTo>
                    <a:pt x="265" y="19"/>
                  </a:lnTo>
                  <a:lnTo>
                    <a:pt x="265" y="152"/>
                  </a:lnTo>
                  <a:lnTo>
                    <a:pt x="19" y="152"/>
                  </a:lnTo>
                  <a:close/>
                  <a:moveTo>
                    <a:pt x="38" y="114"/>
                  </a:moveTo>
                  <a:lnTo>
                    <a:pt x="246" y="114"/>
                  </a:lnTo>
                  <a:lnTo>
                    <a:pt x="246" y="133"/>
                  </a:lnTo>
                  <a:lnTo>
                    <a:pt x="38" y="133"/>
                  </a:lnTo>
                  <a:lnTo>
                    <a:pt x="38" y="11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26"/>
            <p:cNvSpPr>
              <a:spLocks noEditPoints="1"/>
            </p:cNvSpPr>
            <p:nvPr/>
          </p:nvSpPr>
          <p:spPr bwMode="auto">
            <a:xfrm>
              <a:off x="8592031" y="3128512"/>
              <a:ext cx="317330" cy="370452"/>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35"/>
            <p:cNvSpPr>
              <a:spLocks noEditPoints="1"/>
            </p:cNvSpPr>
            <p:nvPr/>
          </p:nvSpPr>
          <p:spPr bwMode="auto">
            <a:xfrm>
              <a:off x="7625266" y="3128512"/>
              <a:ext cx="290769" cy="370452"/>
            </a:xfrm>
            <a:custGeom>
              <a:avLst/>
              <a:gdLst>
                <a:gd name="T0" fmla="*/ 44 w 88"/>
                <a:gd name="T1" fmla="*/ 0 h 112"/>
                <a:gd name="T2" fmla="*/ 12 w 88"/>
                <a:gd name="T3" fmla="*/ 32 h 112"/>
                <a:gd name="T4" fmla="*/ 12 w 88"/>
                <a:gd name="T5" fmla="*/ 48 h 112"/>
                <a:gd name="T6" fmla="*/ 8 w 88"/>
                <a:gd name="T7" fmla="*/ 48 h 112"/>
                <a:gd name="T8" fmla="*/ 4 w 88"/>
                <a:gd name="T9" fmla="*/ 48 h 112"/>
                <a:gd name="T10" fmla="*/ 4 w 88"/>
                <a:gd name="T11" fmla="*/ 88 h 112"/>
                <a:gd name="T12" fmla="*/ 0 w 88"/>
                <a:gd name="T13" fmla="*/ 88 h 112"/>
                <a:gd name="T14" fmla="*/ 0 w 88"/>
                <a:gd name="T15" fmla="*/ 112 h 112"/>
                <a:gd name="T16" fmla="*/ 88 w 88"/>
                <a:gd name="T17" fmla="*/ 112 h 112"/>
                <a:gd name="T18" fmla="*/ 88 w 88"/>
                <a:gd name="T19" fmla="*/ 88 h 112"/>
                <a:gd name="T20" fmla="*/ 84 w 88"/>
                <a:gd name="T21" fmla="*/ 88 h 112"/>
                <a:gd name="T22" fmla="*/ 84 w 88"/>
                <a:gd name="T23" fmla="*/ 56 h 112"/>
                <a:gd name="T24" fmla="*/ 84 w 88"/>
                <a:gd name="T25" fmla="*/ 52 h 112"/>
                <a:gd name="T26" fmla="*/ 84 w 88"/>
                <a:gd name="T27" fmla="*/ 48 h 112"/>
                <a:gd name="T28" fmla="*/ 76 w 88"/>
                <a:gd name="T29" fmla="*/ 48 h 112"/>
                <a:gd name="T30" fmla="*/ 76 w 88"/>
                <a:gd name="T31" fmla="*/ 32 h 112"/>
                <a:gd name="T32" fmla="*/ 44 w 88"/>
                <a:gd name="T33" fmla="*/ 0 h 112"/>
                <a:gd name="T34" fmla="*/ 20 w 88"/>
                <a:gd name="T35" fmla="*/ 32 h 112"/>
                <a:gd name="T36" fmla="*/ 44 w 88"/>
                <a:gd name="T37" fmla="*/ 8 h 112"/>
                <a:gd name="T38" fmla="*/ 68 w 88"/>
                <a:gd name="T39" fmla="*/ 32 h 112"/>
                <a:gd name="T40" fmla="*/ 68 w 88"/>
                <a:gd name="T41" fmla="*/ 48 h 112"/>
                <a:gd name="T42" fmla="*/ 20 w 88"/>
                <a:gd name="T43" fmla="*/ 48 h 112"/>
                <a:gd name="T44" fmla="*/ 20 w 88"/>
                <a:gd name="T45" fmla="*/ 32 h 112"/>
                <a:gd name="T46" fmla="*/ 12 w 88"/>
                <a:gd name="T47" fmla="*/ 56 h 112"/>
                <a:gd name="T48" fmla="*/ 76 w 88"/>
                <a:gd name="T49" fmla="*/ 56 h 112"/>
                <a:gd name="T50" fmla="*/ 76 w 88"/>
                <a:gd name="T51" fmla="*/ 88 h 112"/>
                <a:gd name="T52" fmla="*/ 12 w 88"/>
                <a:gd name="T53" fmla="*/ 88 h 112"/>
                <a:gd name="T54" fmla="*/ 12 w 88"/>
                <a:gd name="T55" fmla="*/ 56 h 112"/>
                <a:gd name="T56" fmla="*/ 80 w 88"/>
                <a:gd name="T57" fmla="*/ 96 h 112"/>
                <a:gd name="T58" fmla="*/ 80 w 88"/>
                <a:gd name="T59" fmla="*/ 104 h 112"/>
                <a:gd name="T60" fmla="*/ 8 w 88"/>
                <a:gd name="T61" fmla="*/ 104 h 112"/>
                <a:gd name="T62" fmla="*/ 8 w 88"/>
                <a:gd name="T63" fmla="*/ 96 h 112"/>
                <a:gd name="T64" fmla="*/ 80 w 88"/>
                <a:gd name="T6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12">
                  <a:moveTo>
                    <a:pt x="44" y="0"/>
                  </a:moveTo>
                  <a:cubicBezTo>
                    <a:pt x="27" y="0"/>
                    <a:pt x="12" y="14"/>
                    <a:pt x="12" y="32"/>
                  </a:cubicBezTo>
                  <a:cubicBezTo>
                    <a:pt x="12" y="48"/>
                    <a:pt x="12" y="48"/>
                    <a:pt x="12" y="48"/>
                  </a:cubicBezTo>
                  <a:cubicBezTo>
                    <a:pt x="8" y="48"/>
                    <a:pt x="8" y="48"/>
                    <a:pt x="8" y="48"/>
                  </a:cubicBezTo>
                  <a:cubicBezTo>
                    <a:pt x="4" y="48"/>
                    <a:pt x="4" y="48"/>
                    <a:pt x="4" y="48"/>
                  </a:cubicBezTo>
                  <a:cubicBezTo>
                    <a:pt x="4" y="88"/>
                    <a:pt x="4" y="88"/>
                    <a:pt x="4" y="88"/>
                  </a:cubicBezTo>
                  <a:cubicBezTo>
                    <a:pt x="0" y="88"/>
                    <a:pt x="0" y="88"/>
                    <a:pt x="0" y="88"/>
                  </a:cubicBezTo>
                  <a:cubicBezTo>
                    <a:pt x="0" y="112"/>
                    <a:pt x="0" y="112"/>
                    <a:pt x="0" y="112"/>
                  </a:cubicBezTo>
                  <a:cubicBezTo>
                    <a:pt x="88" y="112"/>
                    <a:pt x="88" y="112"/>
                    <a:pt x="88" y="112"/>
                  </a:cubicBezTo>
                  <a:cubicBezTo>
                    <a:pt x="88" y="88"/>
                    <a:pt x="88" y="88"/>
                    <a:pt x="88" y="88"/>
                  </a:cubicBezTo>
                  <a:cubicBezTo>
                    <a:pt x="84" y="88"/>
                    <a:pt x="84" y="88"/>
                    <a:pt x="84" y="88"/>
                  </a:cubicBezTo>
                  <a:cubicBezTo>
                    <a:pt x="84" y="56"/>
                    <a:pt x="84" y="56"/>
                    <a:pt x="84" y="56"/>
                  </a:cubicBezTo>
                  <a:cubicBezTo>
                    <a:pt x="84" y="52"/>
                    <a:pt x="84" y="52"/>
                    <a:pt x="84" y="52"/>
                  </a:cubicBezTo>
                  <a:cubicBezTo>
                    <a:pt x="84" y="48"/>
                    <a:pt x="84" y="48"/>
                    <a:pt x="84" y="48"/>
                  </a:cubicBezTo>
                  <a:cubicBezTo>
                    <a:pt x="76" y="48"/>
                    <a:pt x="76" y="48"/>
                    <a:pt x="76" y="48"/>
                  </a:cubicBezTo>
                  <a:cubicBezTo>
                    <a:pt x="76" y="32"/>
                    <a:pt x="76" y="32"/>
                    <a:pt x="76" y="32"/>
                  </a:cubicBezTo>
                  <a:cubicBezTo>
                    <a:pt x="76" y="14"/>
                    <a:pt x="62" y="0"/>
                    <a:pt x="44" y="0"/>
                  </a:cubicBezTo>
                  <a:close/>
                  <a:moveTo>
                    <a:pt x="20" y="32"/>
                  </a:moveTo>
                  <a:cubicBezTo>
                    <a:pt x="20" y="18"/>
                    <a:pt x="31" y="8"/>
                    <a:pt x="44" y="8"/>
                  </a:cubicBezTo>
                  <a:cubicBezTo>
                    <a:pt x="58" y="8"/>
                    <a:pt x="68" y="18"/>
                    <a:pt x="68" y="32"/>
                  </a:cubicBezTo>
                  <a:cubicBezTo>
                    <a:pt x="68" y="48"/>
                    <a:pt x="68" y="48"/>
                    <a:pt x="68" y="48"/>
                  </a:cubicBezTo>
                  <a:cubicBezTo>
                    <a:pt x="20" y="48"/>
                    <a:pt x="20" y="48"/>
                    <a:pt x="20" y="48"/>
                  </a:cubicBezTo>
                  <a:lnTo>
                    <a:pt x="20" y="32"/>
                  </a:lnTo>
                  <a:close/>
                  <a:moveTo>
                    <a:pt x="12" y="56"/>
                  </a:moveTo>
                  <a:cubicBezTo>
                    <a:pt x="76" y="56"/>
                    <a:pt x="76" y="56"/>
                    <a:pt x="76" y="56"/>
                  </a:cubicBezTo>
                  <a:cubicBezTo>
                    <a:pt x="76" y="88"/>
                    <a:pt x="76" y="88"/>
                    <a:pt x="76" y="88"/>
                  </a:cubicBezTo>
                  <a:cubicBezTo>
                    <a:pt x="12" y="88"/>
                    <a:pt x="12" y="88"/>
                    <a:pt x="12" y="88"/>
                  </a:cubicBezTo>
                  <a:lnTo>
                    <a:pt x="12" y="56"/>
                  </a:lnTo>
                  <a:close/>
                  <a:moveTo>
                    <a:pt x="80" y="96"/>
                  </a:moveTo>
                  <a:cubicBezTo>
                    <a:pt x="80" y="104"/>
                    <a:pt x="80" y="104"/>
                    <a:pt x="80" y="104"/>
                  </a:cubicBezTo>
                  <a:cubicBezTo>
                    <a:pt x="8" y="104"/>
                    <a:pt x="8" y="104"/>
                    <a:pt x="8" y="104"/>
                  </a:cubicBezTo>
                  <a:cubicBezTo>
                    <a:pt x="8" y="96"/>
                    <a:pt x="8" y="96"/>
                    <a:pt x="8" y="96"/>
                  </a:cubicBezTo>
                  <a:lnTo>
                    <a:pt x="80" y="9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51"/>
            <p:cNvSpPr>
              <a:spLocks noEditPoints="1"/>
            </p:cNvSpPr>
            <p:nvPr/>
          </p:nvSpPr>
          <p:spPr bwMode="auto">
            <a:xfrm>
              <a:off x="6674054" y="3250133"/>
              <a:ext cx="426369" cy="248831"/>
            </a:xfrm>
            <a:custGeom>
              <a:avLst/>
              <a:gdLst>
                <a:gd name="T0" fmla="*/ 129 w 129"/>
                <a:gd name="T1" fmla="*/ 63 h 75"/>
                <a:gd name="T2" fmla="*/ 117 w 129"/>
                <a:gd name="T3" fmla="*/ 0 h 75"/>
                <a:gd name="T4" fmla="*/ 0 w 129"/>
                <a:gd name="T5" fmla="*/ 12 h 75"/>
                <a:gd name="T6" fmla="*/ 12 w 129"/>
                <a:gd name="T7" fmla="*/ 75 h 75"/>
                <a:gd name="T8" fmla="*/ 8 w 129"/>
                <a:gd name="T9" fmla="*/ 63 h 75"/>
                <a:gd name="T10" fmla="*/ 12 w 129"/>
                <a:gd name="T11" fmla="*/ 8 h 75"/>
                <a:gd name="T12" fmla="*/ 121 w 129"/>
                <a:gd name="T13" fmla="*/ 12 h 75"/>
                <a:gd name="T14" fmla="*/ 117 w 129"/>
                <a:gd name="T15" fmla="*/ 67 h 75"/>
                <a:gd name="T16" fmla="*/ 8 w 129"/>
                <a:gd name="T17" fmla="*/ 63 h 75"/>
                <a:gd name="T18" fmla="*/ 30 w 129"/>
                <a:gd name="T19" fmla="*/ 42 h 75"/>
                <a:gd name="T20" fmla="*/ 35 w 129"/>
                <a:gd name="T21" fmla="*/ 44 h 75"/>
                <a:gd name="T22" fmla="*/ 43 w 129"/>
                <a:gd name="T23" fmla="*/ 51 h 75"/>
                <a:gd name="T24" fmla="*/ 40 w 129"/>
                <a:gd name="T25" fmla="*/ 37 h 75"/>
                <a:gd name="T26" fmla="*/ 31 w 129"/>
                <a:gd name="T27" fmla="*/ 22 h 75"/>
                <a:gd name="T28" fmla="*/ 23 w 129"/>
                <a:gd name="T29" fmla="*/ 37 h 75"/>
                <a:gd name="T30" fmla="*/ 20 w 129"/>
                <a:gd name="T31" fmla="*/ 51 h 75"/>
                <a:gd name="T32" fmla="*/ 28 w 129"/>
                <a:gd name="T33" fmla="*/ 45 h 75"/>
                <a:gd name="T34" fmla="*/ 33 w 129"/>
                <a:gd name="T35" fmla="*/ 32 h 75"/>
                <a:gd name="T36" fmla="*/ 30 w 129"/>
                <a:gd name="T37" fmla="*/ 32 h 75"/>
                <a:gd name="T38" fmla="*/ 110 w 129"/>
                <a:gd name="T39" fmla="*/ 23 h 75"/>
                <a:gd name="T40" fmla="*/ 58 w 129"/>
                <a:gd name="T41" fmla="*/ 15 h 75"/>
                <a:gd name="T42" fmla="*/ 110 w 129"/>
                <a:gd name="T43" fmla="*/ 23 h 75"/>
                <a:gd name="T44" fmla="*/ 58 w 129"/>
                <a:gd name="T45" fmla="*/ 35 h 75"/>
                <a:gd name="T46" fmla="*/ 110 w 129"/>
                <a:gd name="T47" fmla="*/ 27 h 75"/>
                <a:gd name="T48" fmla="*/ 76 w 129"/>
                <a:gd name="T49" fmla="*/ 38 h 75"/>
                <a:gd name="T50" fmla="*/ 110 w 129"/>
                <a:gd name="T51" fmla="*/ 46 h 75"/>
                <a:gd name="T52" fmla="*/ 76 w 129"/>
                <a:gd name="T53" fmla="*/ 38 h 75"/>
                <a:gd name="T54" fmla="*/ 110 w 129"/>
                <a:gd name="T55" fmla="*/ 50 h 75"/>
                <a:gd name="T56" fmla="*/ 76 w 129"/>
                <a:gd name="T57" fmla="*/ 58 h 75"/>
                <a:gd name="T58" fmla="*/ 53 w 129"/>
                <a:gd name="T59" fmla="*/ 12 h 75"/>
                <a:gd name="T60" fmla="*/ 10 w 129"/>
                <a:gd name="T61" fmla="*/ 63 h 75"/>
                <a:gd name="T62" fmla="*/ 53 w 129"/>
                <a:gd name="T63" fmla="*/ 12 h 75"/>
                <a:gd name="T64" fmla="*/ 18 w 129"/>
                <a:gd name="T65" fmla="*/ 55 h 75"/>
                <a:gd name="T66" fmla="*/ 45 w 129"/>
                <a:gd name="T67" fmla="*/ 2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9" h="75">
                  <a:moveTo>
                    <a:pt x="117" y="75"/>
                  </a:moveTo>
                  <a:cubicBezTo>
                    <a:pt x="123" y="75"/>
                    <a:pt x="129" y="69"/>
                    <a:pt x="129" y="63"/>
                  </a:cubicBezTo>
                  <a:cubicBezTo>
                    <a:pt x="129" y="12"/>
                    <a:pt x="129" y="12"/>
                    <a:pt x="129" y="12"/>
                  </a:cubicBezTo>
                  <a:cubicBezTo>
                    <a:pt x="129" y="6"/>
                    <a:pt x="123" y="0"/>
                    <a:pt x="117" y="0"/>
                  </a:cubicBezTo>
                  <a:cubicBezTo>
                    <a:pt x="12" y="0"/>
                    <a:pt x="12" y="0"/>
                    <a:pt x="12" y="0"/>
                  </a:cubicBezTo>
                  <a:cubicBezTo>
                    <a:pt x="6" y="0"/>
                    <a:pt x="0" y="6"/>
                    <a:pt x="0" y="12"/>
                  </a:cubicBezTo>
                  <a:cubicBezTo>
                    <a:pt x="0" y="63"/>
                    <a:pt x="0" y="63"/>
                    <a:pt x="0" y="63"/>
                  </a:cubicBezTo>
                  <a:cubicBezTo>
                    <a:pt x="0" y="69"/>
                    <a:pt x="6" y="75"/>
                    <a:pt x="12" y="75"/>
                  </a:cubicBezTo>
                  <a:lnTo>
                    <a:pt x="117" y="75"/>
                  </a:lnTo>
                  <a:close/>
                  <a:moveTo>
                    <a:pt x="8" y="63"/>
                  </a:moveTo>
                  <a:cubicBezTo>
                    <a:pt x="8" y="12"/>
                    <a:pt x="8" y="12"/>
                    <a:pt x="8" y="12"/>
                  </a:cubicBezTo>
                  <a:cubicBezTo>
                    <a:pt x="8" y="10"/>
                    <a:pt x="10" y="8"/>
                    <a:pt x="12" y="8"/>
                  </a:cubicBezTo>
                  <a:cubicBezTo>
                    <a:pt x="117" y="8"/>
                    <a:pt x="117" y="8"/>
                    <a:pt x="117" y="8"/>
                  </a:cubicBezTo>
                  <a:cubicBezTo>
                    <a:pt x="119" y="8"/>
                    <a:pt x="121" y="10"/>
                    <a:pt x="121" y="12"/>
                  </a:cubicBezTo>
                  <a:cubicBezTo>
                    <a:pt x="121" y="63"/>
                    <a:pt x="121" y="63"/>
                    <a:pt x="121" y="63"/>
                  </a:cubicBezTo>
                  <a:cubicBezTo>
                    <a:pt x="121" y="65"/>
                    <a:pt x="119" y="67"/>
                    <a:pt x="117" y="67"/>
                  </a:cubicBezTo>
                  <a:cubicBezTo>
                    <a:pt x="12" y="67"/>
                    <a:pt x="12" y="67"/>
                    <a:pt x="12" y="67"/>
                  </a:cubicBezTo>
                  <a:cubicBezTo>
                    <a:pt x="10" y="67"/>
                    <a:pt x="8" y="65"/>
                    <a:pt x="8" y="63"/>
                  </a:cubicBezTo>
                  <a:close/>
                  <a:moveTo>
                    <a:pt x="28" y="45"/>
                  </a:moveTo>
                  <a:cubicBezTo>
                    <a:pt x="28" y="44"/>
                    <a:pt x="28" y="42"/>
                    <a:pt x="30" y="42"/>
                  </a:cubicBezTo>
                  <a:cubicBezTo>
                    <a:pt x="31" y="41"/>
                    <a:pt x="33" y="41"/>
                    <a:pt x="34" y="43"/>
                  </a:cubicBezTo>
                  <a:cubicBezTo>
                    <a:pt x="35" y="43"/>
                    <a:pt x="35" y="43"/>
                    <a:pt x="35" y="44"/>
                  </a:cubicBezTo>
                  <a:cubicBezTo>
                    <a:pt x="35" y="51"/>
                    <a:pt x="35" y="51"/>
                    <a:pt x="35" y="51"/>
                  </a:cubicBezTo>
                  <a:cubicBezTo>
                    <a:pt x="43" y="51"/>
                    <a:pt x="43" y="51"/>
                    <a:pt x="43" y="51"/>
                  </a:cubicBezTo>
                  <a:cubicBezTo>
                    <a:pt x="43" y="44"/>
                    <a:pt x="43" y="44"/>
                    <a:pt x="43" y="44"/>
                  </a:cubicBezTo>
                  <a:cubicBezTo>
                    <a:pt x="43" y="41"/>
                    <a:pt x="42" y="38"/>
                    <a:pt x="40" y="37"/>
                  </a:cubicBezTo>
                  <a:cubicBezTo>
                    <a:pt x="40" y="35"/>
                    <a:pt x="41" y="34"/>
                    <a:pt x="41" y="32"/>
                  </a:cubicBezTo>
                  <a:cubicBezTo>
                    <a:pt x="41" y="27"/>
                    <a:pt x="37" y="22"/>
                    <a:pt x="31" y="22"/>
                  </a:cubicBezTo>
                  <a:cubicBezTo>
                    <a:pt x="26" y="22"/>
                    <a:pt x="22" y="27"/>
                    <a:pt x="22" y="32"/>
                  </a:cubicBezTo>
                  <a:cubicBezTo>
                    <a:pt x="22" y="34"/>
                    <a:pt x="22" y="35"/>
                    <a:pt x="23" y="37"/>
                  </a:cubicBezTo>
                  <a:cubicBezTo>
                    <a:pt x="21" y="39"/>
                    <a:pt x="20" y="42"/>
                    <a:pt x="20" y="45"/>
                  </a:cubicBezTo>
                  <a:cubicBezTo>
                    <a:pt x="20" y="51"/>
                    <a:pt x="20" y="51"/>
                    <a:pt x="20" y="51"/>
                  </a:cubicBezTo>
                  <a:cubicBezTo>
                    <a:pt x="28" y="51"/>
                    <a:pt x="28" y="51"/>
                    <a:pt x="28" y="51"/>
                  </a:cubicBezTo>
                  <a:lnTo>
                    <a:pt x="28" y="45"/>
                  </a:lnTo>
                  <a:close/>
                  <a:moveTo>
                    <a:pt x="31" y="30"/>
                  </a:moveTo>
                  <a:cubicBezTo>
                    <a:pt x="32" y="30"/>
                    <a:pt x="33" y="31"/>
                    <a:pt x="33" y="32"/>
                  </a:cubicBezTo>
                  <a:cubicBezTo>
                    <a:pt x="33" y="33"/>
                    <a:pt x="32" y="33"/>
                    <a:pt x="31" y="33"/>
                  </a:cubicBezTo>
                  <a:cubicBezTo>
                    <a:pt x="30" y="33"/>
                    <a:pt x="30" y="33"/>
                    <a:pt x="30" y="32"/>
                  </a:cubicBezTo>
                  <a:cubicBezTo>
                    <a:pt x="30" y="31"/>
                    <a:pt x="30" y="30"/>
                    <a:pt x="31" y="30"/>
                  </a:cubicBezTo>
                  <a:close/>
                  <a:moveTo>
                    <a:pt x="110" y="23"/>
                  </a:moveTo>
                  <a:cubicBezTo>
                    <a:pt x="58" y="23"/>
                    <a:pt x="58" y="23"/>
                    <a:pt x="58" y="23"/>
                  </a:cubicBezTo>
                  <a:cubicBezTo>
                    <a:pt x="58" y="15"/>
                    <a:pt x="58" y="15"/>
                    <a:pt x="58" y="15"/>
                  </a:cubicBezTo>
                  <a:cubicBezTo>
                    <a:pt x="110" y="15"/>
                    <a:pt x="110" y="15"/>
                    <a:pt x="110" y="15"/>
                  </a:cubicBezTo>
                  <a:lnTo>
                    <a:pt x="110" y="23"/>
                  </a:lnTo>
                  <a:close/>
                  <a:moveTo>
                    <a:pt x="110" y="35"/>
                  </a:moveTo>
                  <a:cubicBezTo>
                    <a:pt x="58" y="35"/>
                    <a:pt x="58" y="35"/>
                    <a:pt x="58" y="35"/>
                  </a:cubicBezTo>
                  <a:cubicBezTo>
                    <a:pt x="58" y="27"/>
                    <a:pt x="58" y="27"/>
                    <a:pt x="58" y="27"/>
                  </a:cubicBezTo>
                  <a:cubicBezTo>
                    <a:pt x="110" y="27"/>
                    <a:pt x="110" y="27"/>
                    <a:pt x="110" y="27"/>
                  </a:cubicBezTo>
                  <a:lnTo>
                    <a:pt x="110" y="35"/>
                  </a:lnTo>
                  <a:close/>
                  <a:moveTo>
                    <a:pt x="76" y="38"/>
                  </a:moveTo>
                  <a:cubicBezTo>
                    <a:pt x="110" y="38"/>
                    <a:pt x="110" y="38"/>
                    <a:pt x="110" y="38"/>
                  </a:cubicBezTo>
                  <a:cubicBezTo>
                    <a:pt x="110" y="46"/>
                    <a:pt x="110" y="46"/>
                    <a:pt x="110" y="46"/>
                  </a:cubicBezTo>
                  <a:cubicBezTo>
                    <a:pt x="76" y="46"/>
                    <a:pt x="76" y="46"/>
                    <a:pt x="76" y="46"/>
                  </a:cubicBezTo>
                  <a:lnTo>
                    <a:pt x="76" y="38"/>
                  </a:lnTo>
                  <a:close/>
                  <a:moveTo>
                    <a:pt x="76" y="50"/>
                  </a:moveTo>
                  <a:cubicBezTo>
                    <a:pt x="110" y="50"/>
                    <a:pt x="110" y="50"/>
                    <a:pt x="110" y="50"/>
                  </a:cubicBezTo>
                  <a:cubicBezTo>
                    <a:pt x="110" y="58"/>
                    <a:pt x="110" y="58"/>
                    <a:pt x="110" y="58"/>
                  </a:cubicBezTo>
                  <a:cubicBezTo>
                    <a:pt x="76" y="58"/>
                    <a:pt x="76" y="58"/>
                    <a:pt x="76" y="58"/>
                  </a:cubicBezTo>
                  <a:lnTo>
                    <a:pt x="76" y="50"/>
                  </a:lnTo>
                  <a:close/>
                  <a:moveTo>
                    <a:pt x="53" y="12"/>
                  </a:moveTo>
                  <a:cubicBezTo>
                    <a:pt x="10" y="12"/>
                    <a:pt x="10" y="12"/>
                    <a:pt x="10" y="12"/>
                  </a:cubicBezTo>
                  <a:cubicBezTo>
                    <a:pt x="10" y="63"/>
                    <a:pt x="10" y="63"/>
                    <a:pt x="10" y="63"/>
                  </a:cubicBezTo>
                  <a:cubicBezTo>
                    <a:pt x="53" y="63"/>
                    <a:pt x="53" y="63"/>
                    <a:pt x="53" y="63"/>
                  </a:cubicBezTo>
                  <a:lnTo>
                    <a:pt x="53" y="12"/>
                  </a:lnTo>
                  <a:close/>
                  <a:moveTo>
                    <a:pt x="45" y="55"/>
                  </a:moveTo>
                  <a:cubicBezTo>
                    <a:pt x="18" y="55"/>
                    <a:pt x="18" y="55"/>
                    <a:pt x="18" y="55"/>
                  </a:cubicBezTo>
                  <a:cubicBezTo>
                    <a:pt x="18" y="20"/>
                    <a:pt x="18" y="20"/>
                    <a:pt x="18" y="20"/>
                  </a:cubicBezTo>
                  <a:cubicBezTo>
                    <a:pt x="45" y="20"/>
                    <a:pt x="45" y="20"/>
                    <a:pt x="45" y="20"/>
                  </a:cubicBezTo>
                  <a:lnTo>
                    <a:pt x="45" y="5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52"/>
            <p:cNvSpPr>
              <a:spLocks noEditPoints="1"/>
            </p:cNvSpPr>
            <p:nvPr/>
          </p:nvSpPr>
          <p:spPr bwMode="auto">
            <a:xfrm>
              <a:off x="5744310" y="3157869"/>
              <a:ext cx="416583" cy="341095"/>
            </a:xfrm>
            <a:custGeom>
              <a:avLst/>
              <a:gdLst>
                <a:gd name="T0" fmla="*/ 79 w 126"/>
                <a:gd name="T1" fmla="*/ 1 h 103"/>
                <a:gd name="T2" fmla="*/ 79 w 126"/>
                <a:gd name="T3" fmla="*/ 12 h 103"/>
                <a:gd name="T4" fmla="*/ 63 w 126"/>
                <a:gd name="T5" fmla="*/ 0 h 103"/>
                <a:gd name="T6" fmla="*/ 0 w 126"/>
                <a:gd name="T7" fmla="*/ 47 h 103"/>
                <a:gd name="T8" fmla="*/ 20 w 126"/>
                <a:gd name="T9" fmla="*/ 47 h 103"/>
                <a:gd name="T10" fmla="*/ 20 w 126"/>
                <a:gd name="T11" fmla="*/ 103 h 103"/>
                <a:gd name="T12" fmla="*/ 106 w 126"/>
                <a:gd name="T13" fmla="*/ 103 h 103"/>
                <a:gd name="T14" fmla="*/ 106 w 126"/>
                <a:gd name="T15" fmla="*/ 47 h 103"/>
                <a:gd name="T16" fmla="*/ 126 w 126"/>
                <a:gd name="T17" fmla="*/ 47 h 103"/>
                <a:gd name="T18" fmla="*/ 99 w 126"/>
                <a:gd name="T19" fmla="*/ 27 h 103"/>
                <a:gd name="T20" fmla="*/ 99 w 126"/>
                <a:gd name="T21" fmla="*/ 1 h 103"/>
                <a:gd name="T22" fmla="*/ 79 w 126"/>
                <a:gd name="T23" fmla="*/ 1 h 103"/>
                <a:gd name="T24" fmla="*/ 87 w 126"/>
                <a:gd name="T25" fmla="*/ 9 h 103"/>
                <a:gd name="T26" fmla="*/ 91 w 126"/>
                <a:gd name="T27" fmla="*/ 9 h 103"/>
                <a:gd name="T28" fmla="*/ 91 w 126"/>
                <a:gd name="T29" fmla="*/ 21 h 103"/>
                <a:gd name="T30" fmla="*/ 87 w 126"/>
                <a:gd name="T31" fmla="*/ 18 h 103"/>
                <a:gd name="T32" fmla="*/ 87 w 126"/>
                <a:gd name="T33" fmla="*/ 9 h 103"/>
                <a:gd name="T34" fmla="*/ 69 w 126"/>
                <a:gd name="T35" fmla="*/ 95 h 103"/>
                <a:gd name="T36" fmla="*/ 57 w 126"/>
                <a:gd name="T37" fmla="*/ 95 h 103"/>
                <a:gd name="T38" fmla="*/ 57 w 126"/>
                <a:gd name="T39" fmla="*/ 81 h 103"/>
                <a:gd name="T40" fmla="*/ 63 w 126"/>
                <a:gd name="T41" fmla="*/ 75 h 103"/>
                <a:gd name="T42" fmla="*/ 69 w 126"/>
                <a:gd name="T43" fmla="*/ 81 h 103"/>
                <a:gd name="T44" fmla="*/ 69 w 126"/>
                <a:gd name="T45" fmla="*/ 95 h 103"/>
                <a:gd name="T46" fmla="*/ 98 w 126"/>
                <a:gd name="T47" fmla="*/ 95 h 103"/>
                <a:gd name="T48" fmla="*/ 77 w 126"/>
                <a:gd name="T49" fmla="*/ 95 h 103"/>
                <a:gd name="T50" fmla="*/ 77 w 126"/>
                <a:gd name="T51" fmla="*/ 81 h 103"/>
                <a:gd name="T52" fmla="*/ 63 w 126"/>
                <a:gd name="T53" fmla="*/ 67 h 103"/>
                <a:gd name="T54" fmla="*/ 49 w 126"/>
                <a:gd name="T55" fmla="*/ 81 h 103"/>
                <a:gd name="T56" fmla="*/ 49 w 126"/>
                <a:gd name="T57" fmla="*/ 95 h 103"/>
                <a:gd name="T58" fmla="*/ 28 w 126"/>
                <a:gd name="T59" fmla="*/ 95 h 103"/>
                <a:gd name="T60" fmla="*/ 28 w 126"/>
                <a:gd name="T61" fmla="*/ 47 h 103"/>
                <a:gd name="T62" fmla="*/ 98 w 126"/>
                <a:gd name="T63" fmla="*/ 47 h 103"/>
                <a:gd name="T64" fmla="*/ 98 w 126"/>
                <a:gd name="T65" fmla="*/ 95 h 103"/>
                <a:gd name="T66" fmla="*/ 102 w 126"/>
                <a:gd name="T67" fmla="*/ 39 h 103"/>
                <a:gd name="T68" fmla="*/ 24 w 126"/>
                <a:gd name="T69" fmla="*/ 39 h 103"/>
                <a:gd name="T70" fmla="*/ 63 w 126"/>
                <a:gd name="T71" fmla="*/ 10 h 103"/>
                <a:gd name="T72" fmla="*/ 102 w 126"/>
                <a:gd name="T73"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03">
                  <a:moveTo>
                    <a:pt x="79" y="1"/>
                  </a:moveTo>
                  <a:cubicBezTo>
                    <a:pt x="79" y="12"/>
                    <a:pt x="79" y="12"/>
                    <a:pt x="79" y="12"/>
                  </a:cubicBezTo>
                  <a:cubicBezTo>
                    <a:pt x="63" y="0"/>
                    <a:pt x="63" y="0"/>
                    <a:pt x="63" y="0"/>
                  </a:cubicBezTo>
                  <a:cubicBezTo>
                    <a:pt x="0" y="47"/>
                    <a:pt x="0" y="47"/>
                    <a:pt x="0" y="47"/>
                  </a:cubicBezTo>
                  <a:cubicBezTo>
                    <a:pt x="20" y="47"/>
                    <a:pt x="20" y="47"/>
                    <a:pt x="20" y="47"/>
                  </a:cubicBezTo>
                  <a:cubicBezTo>
                    <a:pt x="20" y="103"/>
                    <a:pt x="20" y="103"/>
                    <a:pt x="20" y="103"/>
                  </a:cubicBezTo>
                  <a:cubicBezTo>
                    <a:pt x="106" y="103"/>
                    <a:pt x="106" y="103"/>
                    <a:pt x="106" y="103"/>
                  </a:cubicBezTo>
                  <a:cubicBezTo>
                    <a:pt x="106" y="47"/>
                    <a:pt x="106" y="47"/>
                    <a:pt x="106" y="47"/>
                  </a:cubicBezTo>
                  <a:cubicBezTo>
                    <a:pt x="126" y="47"/>
                    <a:pt x="126" y="47"/>
                    <a:pt x="126" y="47"/>
                  </a:cubicBezTo>
                  <a:cubicBezTo>
                    <a:pt x="99" y="27"/>
                    <a:pt x="99" y="27"/>
                    <a:pt x="99" y="27"/>
                  </a:cubicBezTo>
                  <a:cubicBezTo>
                    <a:pt x="99" y="1"/>
                    <a:pt x="99" y="1"/>
                    <a:pt x="99" y="1"/>
                  </a:cubicBezTo>
                  <a:lnTo>
                    <a:pt x="79" y="1"/>
                  </a:lnTo>
                  <a:close/>
                  <a:moveTo>
                    <a:pt x="87" y="9"/>
                  </a:moveTo>
                  <a:cubicBezTo>
                    <a:pt x="91" y="9"/>
                    <a:pt x="91" y="9"/>
                    <a:pt x="91" y="9"/>
                  </a:cubicBezTo>
                  <a:cubicBezTo>
                    <a:pt x="91" y="21"/>
                    <a:pt x="91" y="21"/>
                    <a:pt x="91" y="21"/>
                  </a:cubicBezTo>
                  <a:cubicBezTo>
                    <a:pt x="87" y="18"/>
                    <a:pt x="87" y="18"/>
                    <a:pt x="87" y="18"/>
                  </a:cubicBezTo>
                  <a:lnTo>
                    <a:pt x="87" y="9"/>
                  </a:lnTo>
                  <a:close/>
                  <a:moveTo>
                    <a:pt x="69" y="95"/>
                  </a:moveTo>
                  <a:cubicBezTo>
                    <a:pt x="57" y="95"/>
                    <a:pt x="57" y="95"/>
                    <a:pt x="57" y="95"/>
                  </a:cubicBezTo>
                  <a:cubicBezTo>
                    <a:pt x="57" y="81"/>
                    <a:pt x="57" y="81"/>
                    <a:pt x="57" y="81"/>
                  </a:cubicBezTo>
                  <a:cubicBezTo>
                    <a:pt x="57" y="77"/>
                    <a:pt x="60" y="75"/>
                    <a:pt x="63" y="75"/>
                  </a:cubicBezTo>
                  <a:cubicBezTo>
                    <a:pt x="66" y="75"/>
                    <a:pt x="69" y="77"/>
                    <a:pt x="69" y="81"/>
                  </a:cubicBezTo>
                  <a:lnTo>
                    <a:pt x="69" y="95"/>
                  </a:lnTo>
                  <a:close/>
                  <a:moveTo>
                    <a:pt x="98" y="95"/>
                  </a:moveTo>
                  <a:cubicBezTo>
                    <a:pt x="77" y="95"/>
                    <a:pt x="77" y="95"/>
                    <a:pt x="77" y="95"/>
                  </a:cubicBezTo>
                  <a:cubicBezTo>
                    <a:pt x="77" y="81"/>
                    <a:pt x="77" y="81"/>
                    <a:pt x="77" y="81"/>
                  </a:cubicBezTo>
                  <a:cubicBezTo>
                    <a:pt x="77" y="73"/>
                    <a:pt x="71" y="67"/>
                    <a:pt x="63" y="67"/>
                  </a:cubicBezTo>
                  <a:cubicBezTo>
                    <a:pt x="56" y="67"/>
                    <a:pt x="49" y="73"/>
                    <a:pt x="49" y="81"/>
                  </a:cubicBezTo>
                  <a:cubicBezTo>
                    <a:pt x="49" y="95"/>
                    <a:pt x="49" y="95"/>
                    <a:pt x="49" y="95"/>
                  </a:cubicBezTo>
                  <a:cubicBezTo>
                    <a:pt x="28" y="95"/>
                    <a:pt x="28" y="95"/>
                    <a:pt x="28" y="95"/>
                  </a:cubicBezTo>
                  <a:cubicBezTo>
                    <a:pt x="28" y="47"/>
                    <a:pt x="28" y="47"/>
                    <a:pt x="28" y="47"/>
                  </a:cubicBezTo>
                  <a:cubicBezTo>
                    <a:pt x="98" y="47"/>
                    <a:pt x="98" y="47"/>
                    <a:pt x="98" y="47"/>
                  </a:cubicBezTo>
                  <a:lnTo>
                    <a:pt x="98" y="95"/>
                  </a:lnTo>
                  <a:close/>
                  <a:moveTo>
                    <a:pt x="102" y="39"/>
                  </a:moveTo>
                  <a:cubicBezTo>
                    <a:pt x="24" y="39"/>
                    <a:pt x="24" y="39"/>
                    <a:pt x="24" y="39"/>
                  </a:cubicBezTo>
                  <a:cubicBezTo>
                    <a:pt x="63" y="10"/>
                    <a:pt x="63" y="10"/>
                    <a:pt x="63" y="10"/>
                  </a:cubicBezTo>
                  <a:lnTo>
                    <a:pt x="102" y="3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250"/>
            <p:cNvSpPr>
              <a:spLocks/>
            </p:cNvSpPr>
            <p:nvPr/>
          </p:nvSpPr>
          <p:spPr bwMode="auto">
            <a:xfrm>
              <a:off x="4855706" y="3273897"/>
              <a:ext cx="413787" cy="225067"/>
            </a:xfrm>
            <a:custGeom>
              <a:avLst/>
              <a:gdLst>
                <a:gd name="T0" fmla="*/ 284 w 296"/>
                <a:gd name="T1" fmla="*/ 161 h 161"/>
                <a:gd name="T2" fmla="*/ 296 w 296"/>
                <a:gd name="T3" fmla="*/ 147 h 161"/>
                <a:gd name="T4" fmla="*/ 149 w 296"/>
                <a:gd name="T5" fmla="*/ 0 h 161"/>
                <a:gd name="T6" fmla="*/ 0 w 296"/>
                <a:gd name="T7" fmla="*/ 147 h 161"/>
                <a:gd name="T8" fmla="*/ 12 w 296"/>
                <a:gd name="T9" fmla="*/ 161 h 161"/>
                <a:gd name="T10" fmla="*/ 149 w 296"/>
                <a:gd name="T11" fmla="*/ 26 h 161"/>
                <a:gd name="T12" fmla="*/ 284 w 296"/>
                <a:gd name="T13" fmla="*/ 161 h 161"/>
              </a:gdLst>
              <a:ahLst/>
              <a:cxnLst>
                <a:cxn ang="0">
                  <a:pos x="T0" y="T1"/>
                </a:cxn>
                <a:cxn ang="0">
                  <a:pos x="T2" y="T3"/>
                </a:cxn>
                <a:cxn ang="0">
                  <a:pos x="T4" y="T5"/>
                </a:cxn>
                <a:cxn ang="0">
                  <a:pos x="T6" y="T7"/>
                </a:cxn>
                <a:cxn ang="0">
                  <a:pos x="T8" y="T9"/>
                </a:cxn>
                <a:cxn ang="0">
                  <a:pos x="T10" y="T11"/>
                </a:cxn>
                <a:cxn ang="0">
                  <a:pos x="T12" y="T13"/>
                </a:cxn>
              </a:cxnLst>
              <a:rect l="0" t="0" r="r" b="b"/>
              <a:pathLst>
                <a:path w="296" h="161">
                  <a:moveTo>
                    <a:pt x="284" y="161"/>
                  </a:moveTo>
                  <a:lnTo>
                    <a:pt x="296" y="147"/>
                  </a:lnTo>
                  <a:lnTo>
                    <a:pt x="149" y="0"/>
                  </a:lnTo>
                  <a:lnTo>
                    <a:pt x="0" y="147"/>
                  </a:lnTo>
                  <a:lnTo>
                    <a:pt x="12" y="161"/>
                  </a:lnTo>
                  <a:lnTo>
                    <a:pt x="149" y="26"/>
                  </a:lnTo>
                  <a:lnTo>
                    <a:pt x="284" y="16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253"/>
            <p:cNvSpPr>
              <a:spLocks noEditPoints="1"/>
            </p:cNvSpPr>
            <p:nvPr/>
          </p:nvSpPr>
          <p:spPr bwMode="auto">
            <a:xfrm>
              <a:off x="3954271" y="3180236"/>
              <a:ext cx="369053" cy="318728"/>
            </a:xfrm>
            <a:custGeom>
              <a:avLst/>
              <a:gdLst>
                <a:gd name="T0" fmla="*/ 0 w 264"/>
                <a:gd name="T1" fmla="*/ 19 h 228"/>
                <a:gd name="T2" fmla="*/ 0 w 264"/>
                <a:gd name="T3" fmla="*/ 209 h 228"/>
                <a:gd name="T4" fmla="*/ 0 w 264"/>
                <a:gd name="T5" fmla="*/ 218 h 228"/>
                <a:gd name="T6" fmla="*/ 0 w 264"/>
                <a:gd name="T7" fmla="*/ 228 h 228"/>
                <a:gd name="T8" fmla="*/ 245 w 264"/>
                <a:gd name="T9" fmla="*/ 228 h 228"/>
                <a:gd name="T10" fmla="*/ 264 w 264"/>
                <a:gd name="T11" fmla="*/ 228 h 228"/>
                <a:gd name="T12" fmla="*/ 264 w 264"/>
                <a:gd name="T13" fmla="*/ 209 h 228"/>
                <a:gd name="T14" fmla="*/ 264 w 264"/>
                <a:gd name="T15" fmla="*/ 19 h 228"/>
                <a:gd name="T16" fmla="*/ 264 w 264"/>
                <a:gd name="T17" fmla="*/ 10 h 228"/>
                <a:gd name="T18" fmla="*/ 264 w 264"/>
                <a:gd name="T19" fmla="*/ 0 h 228"/>
                <a:gd name="T20" fmla="*/ 0 w 264"/>
                <a:gd name="T21" fmla="*/ 0 h 228"/>
                <a:gd name="T22" fmla="*/ 0 w 264"/>
                <a:gd name="T23" fmla="*/ 10 h 228"/>
                <a:gd name="T24" fmla="*/ 0 w 264"/>
                <a:gd name="T25" fmla="*/ 19 h 228"/>
                <a:gd name="T26" fmla="*/ 18 w 264"/>
                <a:gd name="T27" fmla="*/ 19 h 228"/>
                <a:gd name="T28" fmla="*/ 245 w 264"/>
                <a:gd name="T29" fmla="*/ 19 h 228"/>
                <a:gd name="T30" fmla="*/ 245 w 264"/>
                <a:gd name="T31" fmla="*/ 95 h 228"/>
                <a:gd name="T32" fmla="*/ 231 w 264"/>
                <a:gd name="T33" fmla="*/ 95 h 228"/>
                <a:gd name="T34" fmla="*/ 198 w 264"/>
                <a:gd name="T35" fmla="*/ 64 h 228"/>
                <a:gd name="T36" fmla="*/ 122 w 264"/>
                <a:gd name="T37" fmla="*/ 140 h 228"/>
                <a:gd name="T38" fmla="*/ 56 w 264"/>
                <a:gd name="T39" fmla="*/ 74 h 228"/>
                <a:gd name="T40" fmla="*/ 35 w 264"/>
                <a:gd name="T41" fmla="*/ 95 h 228"/>
                <a:gd name="T42" fmla="*/ 18 w 264"/>
                <a:gd name="T43" fmla="*/ 95 h 228"/>
                <a:gd name="T44" fmla="*/ 18 w 264"/>
                <a:gd name="T45" fmla="*/ 19 h 228"/>
                <a:gd name="T46" fmla="*/ 18 w 264"/>
                <a:gd name="T47" fmla="*/ 190 h 228"/>
                <a:gd name="T48" fmla="*/ 18 w 264"/>
                <a:gd name="T49" fmla="*/ 171 h 228"/>
                <a:gd name="T50" fmla="*/ 18 w 264"/>
                <a:gd name="T51" fmla="*/ 114 h 228"/>
                <a:gd name="T52" fmla="*/ 42 w 264"/>
                <a:gd name="T53" fmla="*/ 114 h 228"/>
                <a:gd name="T54" fmla="*/ 56 w 264"/>
                <a:gd name="T55" fmla="*/ 100 h 228"/>
                <a:gd name="T56" fmla="*/ 122 w 264"/>
                <a:gd name="T57" fmla="*/ 166 h 228"/>
                <a:gd name="T58" fmla="*/ 198 w 264"/>
                <a:gd name="T59" fmla="*/ 90 h 228"/>
                <a:gd name="T60" fmla="*/ 224 w 264"/>
                <a:gd name="T61" fmla="*/ 114 h 228"/>
                <a:gd name="T62" fmla="*/ 245 w 264"/>
                <a:gd name="T63" fmla="*/ 114 h 228"/>
                <a:gd name="T64" fmla="*/ 245 w 264"/>
                <a:gd name="T65" fmla="*/ 171 h 228"/>
                <a:gd name="T66" fmla="*/ 245 w 264"/>
                <a:gd name="T67" fmla="*/ 190 h 228"/>
                <a:gd name="T68" fmla="*/ 245 w 264"/>
                <a:gd name="T69" fmla="*/ 209 h 228"/>
                <a:gd name="T70" fmla="*/ 18 w 264"/>
                <a:gd name="T71" fmla="*/ 209 h 228"/>
                <a:gd name="T72" fmla="*/ 18 w 264"/>
                <a:gd name="T73" fmla="*/ 19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228">
                  <a:moveTo>
                    <a:pt x="0" y="19"/>
                  </a:moveTo>
                  <a:lnTo>
                    <a:pt x="0" y="209"/>
                  </a:lnTo>
                  <a:lnTo>
                    <a:pt x="0" y="218"/>
                  </a:lnTo>
                  <a:lnTo>
                    <a:pt x="0" y="228"/>
                  </a:lnTo>
                  <a:lnTo>
                    <a:pt x="245" y="228"/>
                  </a:lnTo>
                  <a:lnTo>
                    <a:pt x="264" y="228"/>
                  </a:lnTo>
                  <a:lnTo>
                    <a:pt x="264" y="209"/>
                  </a:lnTo>
                  <a:lnTo>
                    <a:pt x="264" y="19"/>
                  </a:lnTo>
                  <a:lnTo>
                    <a:pt x="264" y="10"/>
                  </a:lnTo>
                  <a:lnTo>
                    <a:pt x="264" y="0"/>
                  </a:lnTo>
                  <a:lnTo>
                    <a:pt x="0" y="0"/>
                  </a:lnTo>
                  <a:lnTo>
                    <a:pt x="0" y="10"/>
                  </a:lnTo>
                  <a:lnTo>
                    <a:pt x="0" y="19"/>
                  </a:lnTo>
                  <a:close/>
                  <a:moveTo>
                    <a:pt x="18" y="19"/>
                  </a:moveTo>
                  <a:lnTo>
                    <a:pt x="245" y="19"/>
                  </a:lnTo>
                  <a:lnTo>
                    <a:pt x="245" y="95"/>
                  </a:lnTo>
                  <a:lnTo>
                    <a:pt x="231" y="95"/>
                  </a:lnTo>
                  <a:lnTo>
                    <a:pt x="198" y="64"/>
                  </a:lnTo>
                  <a:lnTo>
                    <a:pt x="122" y="140"/>
                  </a:lnTo>
                  <a:lnTo>
                    <a:pt x="56" y="74"/>
                  </a:lnTo>
                  <a:lnTo>
                    <a:pt x="35" y="95"/>
                  </a:lnTo>
                  <a:lnTo>
                    <a:pt x="18" y="95"/>
                  </a:lnTo>
                  <a:lnTo>
                    <a:pt x="18" y="19"/>
                  </a:lnTo>
                  <a:close/>
                  <a:moveTo>
                    <a:pt x="18" y="190"/>
                  </a:moveTo>
                  <a:lnTo>
                    <a:pt x="18" y="171"/>
                  </a:lnTo>
                  <a:lnTo>
                    <a:pt x="18" y="114"/>
                  </a:lnTo>
                  <a:lnTo>
                    <a:pt x="42" y="114"/>
                  </a:lnTo>
                  <a:lnTo>
                    <a:pt x="56" y="100"/>
                  </a:lnTo>
                  <a:lnTo>
                    <a:pt x="122" y="166"/>
                  </a:lnTo>
                  <a:lnTo>
                    <a:pt x="198" y="90"/>
                  </a:lnTo>
                  <a:lnTo>
                    <a:pt x="224" y="114"/>
                  </a:lnTo>
                  <a:lnTo>
                    <a:pt x="245" y="114"/>
                  </a:lnTo>
                  <a:lnTo>
                    <a:pt x="245" y="171"/>
                  </a:lnTo>
                  <a:lnTo>
                    <a:pt x="245" y="190"/>
                  </a:lnTo>
                  <a:lnTo>
                    <a:pt x="245" y="209"/>
                  </a:lnTo>
                  <a:lnTo>
                    <a:pt x="18" y="209"/>
                  </a:lnTo>
                  <a:lnTo>
                    <a:pt x="18" y="19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272"/>
            <p:cNvSpPr>
              <a:spLocks noEditPoints="1"/>
            </p:cNvSpPr>
            <p:nvPr/>
          </p:nvSpPr>
          <p:spPr bwMode="auto">
            <a:xfrm>
              <a:off x="2106076" y="3217980"/>
              <a:ext cx="423573" cy="280984"/>
            </a:xfrm>
            <a:custGeom>
              <a:avLst/>
              <a:gdLst>
                <a:gd name="T0" fmla="*/ 0 w 128"/>
                <a:gd name="T1" fmla="*/ 77 h 85"/>
                <a:gd name="T2" fmla="*/ 128 w 128"/>
                <a:gd name="T3" fmla="*/ 77 h 85"/>
                <a:gd name="T4" fmla="*/ 128 w 128"/>
                <a:gd name="T5" fmla="*/ 85 h 85"/>
                <a:gd name="T6" fmla="*/ 0 w 128"/>
                <a:gd name="T7" fmla="*/ 85 h 85"/>
                <a:gd name="T8" fmla="*/ 0 w 128"/>
                <a:gd name="T9" fmla="*/ 77 h 85"/>
                <a:gd name="T10" fmla="*/ 0 w 128"/>
                <a:gd name="T11" fmla="*/ 69 h 85"/>
                <a:gd name="T12" fmla="*/ 16 w 128"/>
                <a:gd name="T13" fmla="*/ 69 h 85"/>
                <a:gd name="T14" fmla="*/ 16 w 128"/>
                <a:gd name="T15" fmla="*/ 61 h 85"/>
                <a:gd name="T16" fmla="*/ 0 w 128"/>
                <a:gd name="T17" fmla="*/ 61 h 85"/>
                <a:gd name="T18" fmla="*/ 0 w 128"/>
                <a:gd name="T19" fmla="*/ 69 h 85"/>
                <a:gd name="T20" fmla="*/ 24 w 128"/>
                <a:gd name="T21" fmla="*/ 69 h 85"/>
                <a:gd name="T22" fmla="*/ 40 w 128"/>
                <a:gd name="T23" fmla="*/ 69 h 85"/>
                <a:gd name="T24" fmla="*/ 40 w 128"/>
                <a:gd name="T25" fmla="*/ 61 h 85"/>
                <a:gd name="T26" fmla="*/ 24 w 128"/>
                <a:gd name="T27" fmla="*/ 61 h 85"/>
                <a:gd name="T28" fmla="*/ 24 w 128"/>
                <a:gd name="T29" fmla="*/ 69 h 85"/>
                <a:gd name="T30" fmla="*/ 128 w 128"/>
                <a:gd name="T31" fmla="*/ 33 h 85"/>
                <a:gd name="T32" fmla="*/ 128 w 128"/>
                <a:gd name="T33" fmla="*/ 5 h 85"/>
                <a:gd name="T34" fmla="*/ 100 w 128"/>
                <a:gd name="T35" fmla="*/ 5 h 85"/>
                <a:gd name="T36" fmla="*/ 100 w 128"/>
                <a:gd name="T37" fmla="*/ 13 h 85"/>
                <a:gd name="T38" fmla="*/ 114 w 128"/>
                <a:gd name="T39" fmla="*/ 13 h 85"/>
                <a:gd name="T40" fmla="*/ 66 w 128"/>
                <a:gd name="T41" fmla="*/ 61 h 85"/>
                <a:gd name="T42" fmla="*/ 48 w 128"/>
                <a:gd name="T43" fmla="*/ 61 h 85"/>
                <a:gd name="T44" fmla="*/ 48 w 128"/>
                <a:gd name="T45" fmla="*/ 69 h 85"/>
                <a:gd name="T46" fmla="*/ 70 w 128"/>
                <a:gd name="T47" fmla="*/ 69 h 85"/>
                <a:gd name="T48" fmla="*/ 120 w 128"/>
                <a:gd name="T49" fmla="*/ 19 h 85"/>
                <a:gd name="T50" fmla="*/ 120 w 128"/>
                <a:gd name="T51" fmla="*/ 33 h 85"/>
                <a:gd name="T52" fmla="*/ 128 w 128"/>
                <a:gd name="T53" fmla="*/ 33 h 85"/>
                <a:gd name="T54" fmla="*/ 15 w 128"/>
                <a:gd name="T55" fmla="*/ 16 h 85"/>
                <a:gd name="T56" fmla="*/ 27 w 128"/>
                <a:gd name="T57" fmla="*/ 4 h 85"/>
                <a:gd name="T58" fmla="*/ 28 w 128"/>
                <a:gd name="T59" fmla="*/ 4 h 85"/>
                <a:gd name="T60" fmla="*/ 28 w 128"/>
                <a:gd name="T61" fmla="*/ 0 h 85"/>
                <a:gd name="T62" fmla="*/ 36 w 128"/>
                <a:gd name="T63" fmla="*/ 0 h 85"/>
                <a:gd name="T64" fmla="*/ 36 w 128"/>
                <a:gd name="T65" fmla="*/ 4 h 85"/>
                <a:gd name="T66" fmla="*/ 45 w 128"/>
                <a:gd name="T67" fmla="*/ 4 h 85"/>
                <a:gd name="T68" fmla="*/ 45 w 128"/>
                <a:gd name="T69" fmla="*/ 12 h 85"/>
                <a:gd name="T70" fmla="*/ 36 w 128"/>
                <a:gd name="T71" fmla="*/ 12 h 85"/>
                <a:gd name="T72" fmla="*/ 36 w 128"/>
                <a:gd name="T73" fmla="*/ 19 h 85"/>
                <a:gd name="T74" fmla="*/ 38 w 128"/>
                <a:gd name="T75" fmla="*/ 19 h 85"/>
                <a:gd name="T76" fmla="*/ 49 w 128"/>
                <a:gd name="T77" fmla="*/ 31 h 85"/>
                <a:gd name="T78" fmla="*/ 38 w 128"/>
                <a:gd name="T79" fmla="*/ 42 h 85"/>
                <a:gd name="T80" fmla="*/ 36 w 128"/>
                <a:gd name="T81" fmla="*/ 42 h 85"/>
                <a:gd name="T82" fmla="*/ 36 w 128"/>
                <a:gd name="T83" fmla="*/ 47 h 85"/>
                <a:gd name="T84" fmla="*/ 28 w 128"/>
                <a:gd name="T85" fmla="*/ 47 h 85"/>
                <a:gd name="T86" fmla="*/ 28 w 128"/>
                <a:gd name="T87" fmla="*/ 42 h 85"/>
                <a:gd name="T88" fmla="*/ 19 w 128"/>
                <a:gd name="T89" fmla="*/ 42 h 85"/>
                <a:gd name="T90" fmla="*/ 19 w 128"/>
                <a:gd name="T91" fmla="*/ 34 h 85"/>
                <a:gd name="T92" fmla="*/ 28 w 128"/>
                <a:gd name="T93" fmla="*/ 34 h 85"/>
                <a:gd name="T94" fmla="*/ 28 w 128"/>
                <a:gd name="T95" fmla="*/ 27 h 85"/>
                <a:gd name="T96" fmla="*/ 27 w 128"/>
                <a:gd name="T97" fmla="*/ 27 h 85"/>
                <a:gd name="T98" fmla="*/ 15 w 128"/>
                <a:gd name="T99" fmla="*/ 16 h 85"/>
                <a:gd name="T100" fmla="*/ 36 w 128"/>
                <a:gd name="T101" fmla="*/ 34 h 85"/>
                <a:gd name="T102" fmla="*/ 38 w 128"/>
                <a:gd name="T103" fmla="*/ 34 h 85"/>
                <a:gd name="T104" fmla="*/ 41 w 128"/>
                <a:gd name="T105" fmla="*/ 31 h 85"/>
                <a:gd name="T106" fmla="*/ 38 w 128"/>
                <a:gd name="T107" fmla="*/ 27 h 85"/>
                <a:gd name="T108" fmla="*/ 36 w 128"/>
                <a:gd name="T109" fmla="*/ 27 h 85"/>
                <a:gd name="T110" fmla="*/ 36 w 128"/>
                <a:gd name="T111" fmla="*/ 34 h 85"/>
                <a:gd name="T112" fmla="*/ 23 w 128"/>
                <a:gd name="T113" fmla="*/ 16 h 85"/>
                <a:gd name="T114" fmla="*/ 27 w 128"/>
                <a:gd name="T115" fmla="*/ 19 h 85"/>
                <a:gd name="T116" fmla="*/ 28 w 128"/>
                <a:gd name="T117" fmla="*/ 19 h 85"/>
                <a:gd name="T118" fmla="*/ 28 w 128"/>
                <a:gd name="T119" fmla="*/ 12 h 85"/>
                <a:gd name="T120" fmla="*/ 27 w 128"/>
                <a:gd name="T121" fmla="*/ 12 h 85"/>
                <a:gd name="T122" fmla="*/ 23 w 128"/>
                <a:gd name="T123" fmla="*/ 1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85">
                  <a:moveTo>
                    <a:pt x="0" y="77"/>
                  </a:moveTo>
                  <a:cubicBezTo>
                    <a:pt x="128" y="77"/>
                    <a:pt x="128" y="77"/>
                    <a:pt x="128" y="77"/>
                  </a:cubicBezTo>
                  <a:cubicBezTo>
                    <a:pt x="128" y="85"/>
                    <a:pt x="128" y="85"/>
                    <a:pt x="128" y="85"/>
                  </a:cubicBezTo>
                  <a:cubicBezTo>
                    <a:pt x="0" y="85"/>
                    <a:pt x="0" y="85"/>
                    <a:pt x="0" y="85"/>
                  </a:cubicBezTo>
                  <a:lnTo>
                    <a:pt x="0" y="77"/>
                  </a:lnTo>
                  <a:close/>
                  <a:moveTo>
                    <a:pt x="0" y="69"/>
                  </a:moveTo>
                  <a:cubicBezTo>
                    <a:pt x="16" y="69"/>
                    <a:pt x="16" y="69"/>
                    <a:pt x="16" y="69"/>
                  </a:cubicBezTo>
                  <a:cubicBezTo>
                    <a:pt x="16" y="61"/>
                    <a:pt x="16" y="61"/>
                    <a:pt x="16" y="61"/>
                  </a:cubicBezTo>
                  <a:cubicBezTo>
                    <a:pt x="0" y="61"/>
                    <a:pt x="0" y="61"/>
                    <a:pt x="0" y="61"/>
                  </a:cubicBezTo>
                  <a:lnTo>
                    <a:pt x="0" y="69"/>
                  </a:lnTo>
                  <a:close/>
                  <a:moveTo>
                    <a:pt x="24" y="69"/>
                  </a:moveTo>
                  <a:cubicBezTo>
                    <a:pt x="40" y="69"/>
                    <a:pt x="40" y="69"/>
                    <a:pt x="40" y="69"/>
                  </a:cubicBezTo>
                  <a:cubicBezTo>
                    <a:pt x="40" y="61"/>
                    <a:pt x="40" y="61"/>
                    <a:pt x="40" y="61"/>
                  </a:cubicBezTo>
                  <a:cubicBezTo>
                    <a:pt x="24" y="61"/>
                    <a:pt x="24" y="61"/>
                    <a:pt x="24" y="61"/>
                  </a:cubicBezTo>
                  <a:lnTo>
                    <a:pt x="24" y="69"/>
                  </a:lnTo>
                  <a:close/>
                  <a:moveTo>
                    <a:pt x="128" y="33"/>
                  </a:moveTo>
                  <a:cubicBezTo>
                    <a:pt x="128" y="5"/>
                    <a:pt x="128" y="5"/>
                    <a:pt x="128" y="5"/>
                  </a:cubicBezTo>
                  <a:cubicBezTo>
                    <a:pt x="100" y="5"/>
                    <a:pt x="100" y="5"/>
                    <a:pt x="100" y="5"/>
                  </a:cubicBezTo>
                  <a:cubicBezTo>
                    <a:pt x="100" y="13"/>
                    <a:pt x="100" y="13"/>
                    <a:pt x="100" y="13"/>
                  </a:cubicBezTo>
                  <a:cubicBezTo>
                    <a:pt x="114" y="13"/>
                    <a:pt x="114" y="13"/>
                    <a:pt x="114" y="13"/>
                  </a:cubicBezTo>
                  <a:cubicBezTo>
                    <a:pt x="66" y="61"/>
                    <a:pt x="66" y="61"/>
                    <a:pt x="66" y="61"/>
                  </a:cubicBezTo>
                  <a:cubicBezTo>
                    <a:pt x="48" y="61"/>
                    <a:pt x="48" y="61"/>
                    <a:pt x="48" y="61"/>
                  </a:cubicBezTo>
                  <a:cubicBezTo>
                    <a:pt x="48" y="69"/>
                    <a:pt x="48" y="69"/>
                    <a:pt x="48" y="69"/>
                  </a:cubicBezTo>
                  <a:cubicBezTo>
                    <a:pt x="70" y="69"/>
                    <a:pt x="70" y="69"/>
                    <a:pt x="70" y="69"/>
                  </a:cubicBezTo>
                  <a:cubicBezTo>
                    <a:pt x="120" y="19"/>
                    <a:pt x="120" y="19"/>
                    <a:pt x="120" y="19"/>
                  </a:cubicBezTo>
                  <a:cubicBezTo>
                    <a:pt x="120" y="33"/>
                    <a:pt x="120" y="33"/>
                    <a:pt x="120" y="33"/>
                  </a:cubicBezTo>
                  <a:lnTo>
                    <a:pt x="128" y="33"/>
                  </a:lnTo>
                  <a:close/>
                  <a:moveTo>
                    <a:pt x="15" y="16"/>
                  </a:moveTo>
                  <a:cubicBezTo>
                    <a:pt x="15" y="10"/>
                    <a:pt x="20" y="4"/>
                    <a:pt x="27" y="4"/>
                  </a:cubicBezTo>
                  <a:cubicBezTo>
                    <a:pt x="28" y="4"/>
                    <a:pt x="28" y="4"/>
                    <a:pt x="28" y="4"/>
                  </a:cubicBezTo>
                  <a:cubicBezTo>
                    <a:pt x="28" y="0"/>
                    <a:pt x="28" y="0"/>
                    <a:pt x="28" y="0"/>
                  </a:cubicBezTo>
                  <a:cubicBezTo>
                    <a:pt x="36" y="0"/>
                    <a:pt x="36" y="0"/>
                    <a:pt x="36" y="0"/>
                  </a:cubicBezTo>
                  <a:cubicBezTo>
                    <a:pt x="36" y="4"/>
                    <a:pt x="36" y="4"/>
                    <a:pt x="36" y="4"/>
                  </a:cubicBezTo>
                  <a:cubicBezTo>
                    <a:pt x="45" y="4"/>
                    <a:pt x="45" y="4"/>
                    <a:pt x="45" y="4"/>
                  </a:cubicBezTo>
                  <a:cubicBezTo>
                    <a:pt x="45" y="12"/>
                    <a:pt x="45" y="12"/>
                    <a:pt x="45" y="12"/>
                  </a:cubicBezTo>
                  <a:cubicBezTo>
                    <a:pt x="36" y="12"/>
                    <a:pt x="36" y="12"/>
                    <a:pt x="36" y="12"/>
                  </a:cubicBezTo>
                  <a:cubicBezTo>
                    <a:pt x="36" y="19"/>
                    <a:pt x="36" y="19"/>
                    <a:pt x="36" y="19"/>
                  </a:cubicBezTo>
                  <a:cubicBezTo>
                    <a:pt x="38" y="19"/>
                    <a:pt x="38" y="19"/>
                    <a:pt x="38" y="19"/>
                  </a:cubicBezTo>
                  <a:cubicBezTo>
                    <a:pt x="44" y="19"/>
                    <a:pt x="49" y="24"/>
                    <a:pt x="49" y="31"/>
                  </a:cubicBezTo>
                  <a:cubicBezTo>
                    <a:pt x="49" y="37"/>
                    <a:pt x="44" y="42"/>
                    <a:pt x="38" y="42"/>
                  </a:cubicBezTo>
                  <a:cubicBezTo>
                    <a:pt x="36" y="42"/>
                    <a:pt x="36" y="42"/>
                    <a:pt x="36" y="42"/>
                  </a:cubicBezTo>
                  <a:cubicBezTo>
                    <a:pt x="36" y="47"/>
                    <a:pt x="36" y="47"/>
                    <a:pt x="36" y="47"/>
                  </a:cubicBezTo>
                  <a:cubicBezTo>
                    <a:pt x="28" y="47"/>
                    <a:pt x="28" y="47"/>
                    <a:pt x="28" y="47"/>
                  </a:cubicBezTo>
                  <a:cubicBezTo>
                    <a:pt x="28" y="42"/>
                    <a:pt x="28" y="42"/>
                    <a:pt x="28" y="42"/>
                  </a:cubicBezTo>
                  <a:cubicBezTo>
                    <a:pt x="19" y="42"/>
                    <a:pt x="19" y="42"/>
                    <a:pt x="19" y="42"/>
                  </a:cubicBezTo>
                  <a:cubicBezTo>
                    <a:pt x="19" y="34"/>
                    <a:pt x="19" y="34"/>
                    <a:pt x="19" y="34"/>
                  </a:cubicBezTo>
                  <a:cubicBezTo>
                    <a:pt x="28" y="34"/>
                    <a:pt x="28" y="34"/>
                    <a:pt x="28" y="34"/>
                  </a:cubicBezTo>
                  <a:cubicBezTo>
                    <a:pt x="28" y="27"/>
                    <a:pt x="28" y="27"/>
                    <a:pt x="28" y="27"/>
                  </a:cubicBezTo>
                  <a:cubicBezTo>
                    <a:pt x="27" y="27"/>
                    <a:pt x="27" y="27"/>
                    <a:pt x="27" y="27"/>
                  </a:cubicBezTo>
                  <a:cubicBezTo>
                    <a:pt x="20" y="27"/>
                    <a:pt x="15" y="22"/>
                    <a:pt x="15" y="16"/>
                  </a:cubicBezTo>
                  <a:close/>
                  <a:moveTo>
                    <a:pt x="36" y="34"/>
                  </a:moveTo>
                  <a:cubicBezTo>
                    <a:pt x="38" y="34"/>
                    <a:pt x="38" y="34"/>
                    <a:pt x="38" y="34"/>
                  </a:cubicBezTo>
                  <a:cubicBezTo>
                    <a:pt x="39" y="34"/>
                    <a:pt x="41" y="33"/>
                    <a:pt x="41" y="31"/>
                  </a:cubicBezTo>
                  <a:cubicBezTo>
                    <a:pt x="41" y="29"/>
                    <a:pt x="39" y="27"/>
                    <a:pt x="38" y="27"/>
                  </a:cubicBezTo>
                  <a:cubicBezTo>
                    <a:pt x="36" y="27"/>
                    <a:pt x="36" y="27"/>
                    <a:pt x="36" y="27"/>
                  </a:cubicBezTo>
                  <a:lnTo>
                    <a:pt x="36" y="34"/>
                  </a:lnTo>
                  <a:close/>
                  <a:moveTo>
                    <a:pt x="23" y="16"/>
                  </a:moveTo>
                  <a:cubicBezTo>
                    <a:pt x="23" y="18"/>
                    <a:pt x="25" y="19"/>
                    <a:pt x="27" y="19"/>
                  </a:cubicBezTo>
                  <a:cubicBezTo>
                    <a:pt x="28" y="19"/>
                    <a:pt x="28" y="19"/>
                    <a:pt x="28" y="19"/>
                  </a:cubicBezTo>
                  <a:cubicBezTo>
                    <a:pt x="28" y="12"/>
                    <a:pt x="28" y="12"/>
                    <a:pt x="28" y="12"/>
                  </a:cubicBezTo>
                  <a:cubicBezTo>
                    <a:pt x="27" y="12"/>
                    <a:pt x="27" y="12"/>
                    <a:pt x="27" y="12"/>
                  </a:cubicBezTo>
                  <a:cubicBezTo>
                    <a:pt x="25" y="12"/>
                    <a:pt x="23" y="14"/>
                    <a:pt x="23"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282"/>
            <p:cNvSpPr>
              <a:spLocks noEditPoints="1"/>
            </p:cNvSpPr>
            <p:nvPr/>
          </p:nvSpPr>
          <p:spPr bwMode="auto">
            <a:xfrm>
              <a:off x="1332451" y="3139696"/>
              <a:ext cx="273994" cy="359268"/>
            </a:xfrm>
            <a:custGeom>
              <a:avLst/>
              <a:gdLst>
                <a:gd name="T0" fmla="*/ 62 w 83"/>
                <a:gd name="T1" fmla="*/ 44 h 109"/>
                <a:gd name="T2" fmla="*/ 62 w 83"/>
                <a:gd name="T3" fmla="*/ 19 h 109"/>
                <a:gd name="T4" fmla="*/ 70 w 83"/>
                <a:gd name="T5" fmla="*/ 8 h 109"/>
                <a:gd name="T6" fmla="*/ 73 w 83"/>
                <a:gd name="T7" fmla="*/ 0 h 109"/>
                <a:gd name="T8" fmla="*/ 10 w 83"/>
                <a:gd name="T9" fmla="*/ 0 h 109"/>
                <a:gd name="T10" fmla="*/ 12 w 83"/>
                <a:gd name="T11" fmla="*/ 8 h 109"/>
                <a:gd name="T12" fmla="*/ 21 w 83"/>
                <a:gd name="T13" fmla="*/ 19 h 109"/>
                <a:gd name="T14" fmla="*/ 21 w 83"/>
                <a:gd name="T15" fmla="*/ 44 h 109"/>
                <a:gd name="T16" fmla="*/ 4 w 83"/>
                <a:gd name="T17" fmla="*/ 57 h 109"/>
                <a:gd name="T18" fmla="*/ 0 w 83"/>
                <a:gd name="T19" fmla="*/ 64 h 109"/>
                <a:gd name="T20" fmla="*/ 37 w 83"/>
                <a:gd name="T21" fmla="*/ 64 h 109"/>
                <a:gd name="T22" fmla="*/ 37 w 83"/>
                <a:gd name="T23" fmla="*/ 109 h 109"/>
                <a:gd name="T24" fmla="*/ 45 w 83"/>
                <a:gd name="T25" fmla="*/ 109 h 109"/>
                <a:gd name="T26" fmla="*/ 45 w 83"/>
                <a:gd name="T27" fmla="*/ 64 h 109"/>
                <a:gd name="T28" fmla="*/ 83 w 83"/>
                <a:gd name="T29" fmla="*/ 64 h 109"/>
                <a:gd name="T30" fmla="*/ 78 w 83"/>
                <a:gd name="T31" fmla="*/ 57 h 109"/>
                <a:gd name="T32" fmla="*/ 62 w 83"/>
                <a:gd name="T33" fmla="*/ 44 h 109"/>
                <a:gd name="T34" fmla="*/ 62 w 83"/>
                <a:gd name="T35" fmla="*/ 8 h 109"/>
                <a:gd name="T36" fmla="*/ 56 w 83"/>
                <a:gd name="T37" fmla="*/ 13 h 109"/>
                <a:gd name="T38" fmla="*/ 27 w 83"/>
                <a:gd name="T39" fmla="*/ 13 h 109"/>
                <a:gd name="T40" fmla="*/ 21 w 83"/>
                <a:gd name="T41" fmla="*/ 8 h 109"/>
                <a:gd name="T42" fmla="*/ 62 w 83"/>
                <a:gd name="T43" fmla="*/ 8 h 109"/>
                <a:gd name="T44" fmla="*/ 54 w 83"/>
                <a:gd name="T45" fmla="*/ 21 h 109"/>
                <a:gd name="T46" fmla="*/ 54 w 83"/>
                <a:gd name="T47" fmla="*/ 44 h 109"/>
                <a:gd name="T48" fmla="*/ 29 w 83"/>
                <a:gd name="T49" fmla="*/ 44 h 109"/>
                <a:gd name="T50" fmla="*/ 29 w 83"/>
                <a:gd name="T51" fmla="*/ 21 h 109"/>
                <a:gd name="T52" fmla="*/ 54 w 83"/>
                <a:gd name="T53" fmla="*/ 21 h 109"/>
                <a:gd name="T54" fmla="*/ 17 w 83"/>
                <a:gd name="T55" fmla="*/ 56 h 109"/>
                <a:gd name="T56" fmla="*/ 22 w 83"/>
                <a:gd name="T57" fmla="*/ 52 h 109"/>
                <a:gd name="T58" fmla="*/ 60 w 83"/>
                <a:gd name="T59" fmla="*/ 52 h 109"/>
                <a:gd name="T60" fmla="*/ 66 w 83"/>
                <a:gd name="T61" fmla="*/ 56 h 109"/>
                <a:gd name="T62" fmla="*/ 17 w 83"/>
                <a:gd name="T63"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 h="109">
                  <a:moveTo>
                    <a:pt x="62" y="44"/>
                  </a:moveTo>
                  <a:cubicBezTo>
                    <a:pt x="62" y="19"/>
                    <a:pt x="62" y="19"/>
                    <a:pt x="62" y="19"/>
                  </a:cubicBezTo>
                  <a:cubicBezTo>
                    <a:pt x="66" y="17"/>
                    <a:pt x="69" y="13"/>
                    <a:pt x="70" y="8"/>
                  </a:cubicBezTo>
                  <a:cubicBezTo>
                    <a:pt x="73" y="0"/>
                    <a:pt x="73" y="0"/>
                    <a:pt x="73" y="0"/>
                  </a:cubicBezTo>
                  <a:cubicBezTo>
                    <a:pt x="10" y="0"/>
                    <a:pt x="10" y="0"/>
                    <a:pt x="10" y="0"/>
                  </a:cubicBezTo>
                  <a:cubicBezTo>
                    <a:pt x="12" y="8"/>
                    <a:pt x="12" y="8"/>
                    <a:pt x="12" y="8"/>
                  </a:cubicBezTo>
                  <a:cubicBezTo>
                    <a:pt x="14" y="13"/>
                    <a:pt x="17" y="17"/>
                    <a:pt x="21" y="19"/>
                  </a:cubicBezTo>
                  <a:cubicBezTo>
                    <a:pt x="21" y="44"/>
                    <a:pt x="21" y="44"/>
                    <a:pt x="21" y="44"/>
                  </a:cubicBezTo>
                  <a:cubicBezTo>
                    <a:pt x="14" y="46"/>
                    <a:pt x="7" y="55"/>
                    <a:pt x="4" y="57"/>
                  </a:cubicBezTo>
                  <a:cubicBezTo>
                    <a:pt x="0" y="64"/>
                    <a:pt x="0" y="64"/>
                    <a:pt x="0" y="64"/>
                  </a:cubicBezTo>
                  <a:cubicBezTo>
                    <a:pt x="37" y="64"/>
                    <a:pt x="37" y="64"/>
                    <a:pt x="37" y="64"/>
                  </a:cubicBezTo>
                  <a:cubicBezTo>
                    <a:pt x="37" y="109"/>
                    <a:pt x="37" y="109"/>
                    <a:pt x="37" y="109"/>
                  </a:cubicBezTo>
                  <a:cubicBezTo>
                    <a:pt x="45" y="109"/>
                    <a:pt x="45" y="109"/>
                    <a:pt x="45" y="109"/>
                  </a:cubicBezTo>
                  <a:cubicBezTo>
                    <a:pt x="45" y="64"/>
                    <a:pt x="45" y="64"/>
                    <a:pt x="45" y="64"/>
                  </a:cubicBezTo>
                  <a:cubicBezTo>
                    <a:pt x="83" y="64"/>
                    <a:pt x="83" y="64"/>
                    <a:pt x="83" y="64"/>
                  </a:cubicBezTo>
                  <a:cubicBezTo>
                    <a:pt x="78" y="57"/>
                    <a:pt x="78" y="57"/>
                    <a:pt x="78" y="57"/>
                  </a:cubicBezTo>
                  <a:cubicBezTo>
                    <a:pt x="76" y="55"/>
                    <a:pt x="69" y="46"/>
                    <a:pt x="62" y="44"/>
                  </a:cubicBezTo>
                  <a:close/>
                  <a:moveTo>
                    <a:pt x="62" y="8"/>
                  </a:moveTo>
                  <a:cubicBezTo>
                    <a:pt x="60" y="11"/>
                    <a:pt x="58" y="13"/>
                    <a:pt x="56" y="13"/>
                  </a:cubicBezTo>
                  <a:cubicBezTo>
                    <a:pt x="27" y="13"/>
                    <a:pt x="27" y="13"/>
                    <a:pt x="27" y="13"/>
                  </a:cubicBezTo>
                  <a:cubicBezTo>
                    <a:pt x="25" y="13"/>
                    <a:pt x="23" y="11"/>
                    <a:pt x="21" y="8"/>
                  </a:cubicBezTo>
                  <a:lnTo>
                    <a:pt x="62" y="8"/>
                  </a:lnTo>
                  <a:close/>
                  <a:moveTo>
                    <a:pt x="54" y="21"/>
                  </a:moveTo>
                  <a:cubicBezTo>
                    <a:pt x="54" y="44"/>
                    <a:pt x="54" y="44"/>
                    <a:pt x="54" y="44"/>
                  </a:cubicBezTo>
                  <a:cubicBezTo>
                    <a:pt x="29" y="44"/>
                    <a:pt x="29" y="44"/>
                    <a:pt x="29" y="44"/>
                  </a:cubicBezTo>
                  <a:cubicBezTo>
                    <a:pt x="29" y="21"/>
                    <a:pt x="29" y="21"/>
                    <a:pt x="29" y="21"/>
                  </a:cubicBezTo>
                  <a:lnTo>
                    <a:pt x="54" y="21"/>
                  </a:lnTo>
                  <a:close/>
                  <a:moveTo>
                    <a:pt x="17" y="56"/>
                  </a:moveTo>
                  <a:cubicBezTo>
                    <a:pt x="19" y="54"/>
                    <a:pt x="21" y="52"/>
                    <a:pt x="22" y="52"/>
                  </a:cubicBezTo>
                  <a:cubicBezTo>
                    <a:pt x="60" y="52"/>
                    <a:pt x="60" y="52"/>
                    <a:pt x="60" y="52"/>
                  </a:cubicBezTo>
                  <a:cubicBezTo>
                    <a:pt x="62" y="52"/>
                    <a:pt x="64" y="54"/>
                    <a:pt x="66" y="56"/>
                  </a:cubicBezTo>
                  <a:lnTo>
                    <a:pt x="17" y="5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3" name="Freeform 292"/>
            <p:cNvSpPr>
              <a:spLocks noEditPoints="1"/>
            </p:cNvSpPr>
            <p:nvPr/>
          </p:nvSpPr>
          <p:spPr bwMode="auto">
            <a:xfrm>
              <a:off x="3048229" y="3198813"/>
              <a:ext cx="369700" cy="300151"/>
            </a:xfrm>
            <a:custGeom>
              <a:avLst/>
              <a:gdLst>
                <a:gd name="T0" fmla="*/ 303 w 303"/>
                <a:gd name="T1" fmla="*/ 246 h 246"/>
                <a:gd name="T2" fmla="*/ 0 w 303"/>
                <a:gd name="T3" fmla="*/ 0 h 246"/>
                <a:gd name="T4" fmla="*/ 19 w 303"/>
                <a:gd name="T5" fmla="*/ 19 h 246"/>
                <a:gd name="T6" fmla="*/ 38 w 303"/>
                <a:gd name="T7" fmla="*/ 38 h 246"/>
                <a:gd name="T8" fmla="*/ 57 w 303"/>
                <a:gd name="T9" fmla="*/ 19 h 246"/>
                <a:gd name="T10" fmla="*/ 246 w 303"/>
                <a:gd name="T11" fmla="*/ 38 h 246"/>
                <a:gd name="T12" fmla="*/ 265 w 303"/>
                <a:gd name="T13" fmla="*/ 19 h 246"/>
                <a:gd name="T14" fmla="*/ 284 w 303"/>
                <a:gd name="T15" fmla="*/ 227 h 246"/>
                <a:gd name="T16" fmla="*/ 19 w 303"/>
                <a:gd name="T17" fmla="*/ 19 h 246"/>
                <a:gd name="T18" fmla="*/ 57 w 303"/>
                <a:gd name="T19" fmla="*/ 57 h 246"/>
                <a:gd name="T20" fmla="*/ 38 w 303"/>
                <a:gd name="T21" fmla="*/ 76 h 246"/>
                <a:gd name="T22" fmla="*/ 38 w 303"/>
                <a:gd name="T23" fmla="*/ 95 h 246"/>
                <a:gd name="T24" fmla="*/ 57 w 303"/>
                <a:gd name="T25" fmla="*/ 114 h 246"/>
                <a:gd name="T26" fmla="*/ 38 w 303"/>
                <a:gd name="T27" fmla="*/ 95 h 246"/>
                <a:gd name="T28" fmla="*/ 57 w 303"/>
                <a:gd name="T29" fmla="*/ 132 h 246"/>
                <a:gd name="T30" fmla="*/ 38 w 303"/>
                <a:gd name="T31" fmla="*/ 151 h 246"/>
                <a:gd name="T32" fmla="*/ 38 w 303"/>
                <a:gd name="T33" fmla="*/ 170 h 246"/>
                <a:gd name="T34" fmla="*/ 57 w 303"/>
                <a:gd name="T35" fmla="*/ 189 h 246"/>
                <a:gd name="T36" fmla="*/ 38 w 303"/>
                <a:gd name="T37" fmla="*/ 170 h 246"/>
                <a:gd name="T38" fmla="*/ 57 w 303"/>
                <a:gd name="T39" fmla="*/ 208 h 246"/>
                <a:gd name="T40" fmla="*/ 38 w 303"/>
                <a:gd name="T41" fmla="*/ 227 h 246"/>
                <a:gd name="T42" fmla="*/ 246 w 303"/>
                <a:gd name="T43" fmla="*/ 57 h 246"/>
                <a:gd name="T44" fmla="*/ 265 w 303"/>
                <a:gd name="T45" fmla="*/ 76 h 246"/>
                <a:gd name="T46" fmla="*/ 246 w 303"/>
                <a:gd name="T47" fmla="*/ 57 h 246"/>
                <a:gd name="T48" fmla="*/ 265 w 303"/>
                <a:gd name="T49" fmla="*/ 95 h 246"/>
                <a:gd name="T50" fmla="*/ 246 w 303"/>
                <a:gd name="T51" fmla="*/ 114 h 246"/>
                <a:gd name="T52" fmla="*/ 246 w 303"/>
                <a:gd name="T53" fmla="*/ 132 h 246"/>
                <a:gd name="T54" fmla="*/ 265 w 303"/>
                <a:gd name="T55" fmla="*/ 151 h 246"/>
                <a:gd name="T56" fmla="*/ 246 w 303"/>
                <a:gd name="T57" fmla="*/ 132 h 246"/>
                <a:gd name="T58" fmla="*/ 265 w 303"/>
                <a:gd name="T59" fmla="*/ 170 h 246"/>
                <a:gd name="T60" fmla="*/ 246 w 303"/>
                <a:gd name="T61" fmla="*/ 189 h 246"/>
                <a:gd name="T62" fmla="*/ 246 w 303"/>
                <a:gd name="T63" fmla="*/ 208 h 246"/>
                <a:gd name="T64" fmla="*/ 265 w 303"/>
                <a:gd name="T65" fmla="*/ 227 h 246"/>
                <a:gd name="T66" fmla="*/ 246 w 303"/>
                <a:gd name="T67" fmla="*/ 208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3" h="246">
                  <a:moveTo>
                    <a:pt x="0" y="246"/>
                  </a:moveTo>
                  <a:lnTo>
                    <a:pt x="303" y="246"/>
                  </a:lnTo>
                  <a:lnTo>
                    <a:pt x="303" y="0"/>
                  </a:lnTo>
                  <a:lnTo>
                    <a:pt x="0" y="0"/>
                  </a:lnTo>
                  <a:lnTo>
                    <a:pt x="0" y="246"/>
                  </a:lnTo>
                  <a:close/>
                  <a:moveTo>
                    <a:pt x="19" y="19"/>
                  </a:moveTo>
                  <a:lnTo>
                    <a:pt x="38" y="19"/>
                  </a:lnTo>
                  <a:lnTo>
                    <a:pt x="38" y="38"/>
                  </a:lnTo>
                  <a:lnTo>
                    <a:pt x="57" y="38"/>
                  </a:lnTo>
                  <a:lnTo>
                    <a:pt x="57" y="19"/>
                  </a:lnTo>
                  <a:lnTo>
                    <a:pt x="246" y="19"/>
                  </a:lnTo>
                  <a:lnTo>
                    <a:pt x="246" y="38"/>
                  </a:lnTo>
                  <a:lnTo>
                    <a:pt x="265" y="38"/>
                  </a:lnTo>
                  <a:lnTo>
                    <a:pt x="265" y="19"/>
                  </a:lnTo>
                  <a:lnTo>
                    <a:pt x="284" y="19"/>
                  </a:lnTo>
                  <a:lnTo>
                    <a:pt x="284" y="227"/>
                  </a:lnTo>
                  <a:lnTo>
                    <a:pt x="19" y="227"/>
                  </a:lnTo>
                  <a:lnTo>
                    <a:pt x="19" y="19"/>
                  </a:lnTo>
                  <a:close/>
                  <a:moveTo>
                    <a:pt x="38" y="57"/>
                  </a:moveTo>
                  <a:lnTo>
                    <a:pt x="57" y="57"/>
                  </a:lnTo>
                  <a:lnTo>
                    <a:pt x="57" y="76"/>
                  </a:lnTo>
                  <a:lnTo>
                    <a:pt x="38" y="76"/>
                  </a:lnTo>
                  <a:lnTo>
                    <a:pt x="38" y="57"/>
                  </a:lnTo>
                  <a:close/>
                  <a:moveTo>
                    <a:pt x="38" y="95"/>
                  </a:moveTo>
                  <a:lnTo>
                    <a:pt x="57" y="95"/>
                  </a:lnTo>
                  <a:lnTo>
                    <a:pt x="57" y="114"/>
                  </a:lnTo>
                  <a:lnTo>
                    <a:pt x="38" y="114"/>
                  </a:lnTo>
                  <a:lnTo>
                    <a:pt x="38" y="95"/>
                  </a:lnTo>
                  <a:close/>
                  <a:moveTo>
                    <a:pt x="38" y="132"/>
                  </a:moveTo>
                  <a:lnTo>
                    <a:pt x="57" y="132"/>
                  </a:lnTo>
                  <a:lnTo>
                    <a:pt x="57" y="151"/>
                  </a:lnTo>
                  <a:lnTo>
                    <a:pt x="38" y="151"/>
                  </a:lnTo>
                  <a:lnTo>
                    <a:pt x="38" y="132"/>
                  </a:lnTo>
                  <a:close/>
                  <a:moveTo>
                    <a:pt x="38" y="170"/>
                  </a:moveTo>
                  <a:lnTo>
                    <a:pt x="57" y="170"/>
                  </a:lnTo>
                  <a:lnTo>
                    <a:pt x="57" y="189"/>
                  </a:lnTo>
                  <a:lnTo>
                    <a:pt x="38" y="189"/>
                  </a:lnTo>
                  <a:lnTo>
                    <a:pt x="38" y="170"/>
                  </a:lnTo>
                  <a:close/>
                  <a:moveTo>
                    <a:pt x="38" y="208"/>
                  </a:moveTo>
                  <a:lnTo>
                    <a:pt x="57" y="208"/>
                  </a:lnTo>
                  <a:lnTo>
                    <a:pt x="57" y="227"/>
                  </a:lnTo>
                  <a:lnTo>
                    <a:pt x="38" y="227"/>
                  </a:lnTo>
                  <a:lnTo>
                    <a:pt x="38" y="208"/>
                  </a:lnTo>
                  <a:close/>
                  <a:moveTo>
                    <a:pt x="246" y="57"/>
                  </a:moveTo>
                  <a:lnTo>
                    <a:pt x="265" y="57"/>
                  </a:lnTo>
                  <a:lnTo>
                    <a:pt x="265" y="76"/>
                  </a:lnTo>
                  <a:lnTo>
                    <a:pt x="246" y="76"/>
                  </a:lnTo>
                  <a:lnTo>
                    <a:pt x="246" y="57"/>
                  </a:lnTo>
                  <a:close/>
                  <a:moveTo>
                    <a:pt x="246" y="95"/>
                  </a:moveTo>
                  <a:lnTo>
                    <a:pt x="265" y="95"/>
                  </a:lnTo>
                  <a:lnTo>
                    <a:pt x="265" y="114"/>
                  </a:lnTo>
                  <a:lnTo>
                    <a:pt x="246" y="114"/>
                  </a:lnTo>
                  <a:lnTo>
                    <a:pt x="246" y="95"/>
                  </a:lnTo>
                  <a:close/>
                  <a:moveTo>
                    <a:pt x="246" y="132"/>
                  </a:moveTo>
                  <a:lnTo>
                    <a:pt x="265" y="132"/>
                  </a:lnTo>
                  <a:lnTo>
                    <a:pt x="265" y="151"/>
                  </a:lnTo>
                  <a:lnTo>
                    <a:pt x="246" y="151"/>
                  </a:lnTo>
                  <a:lnTo>
                    <a:pt x="246" y="132"/>
                  </a:lnTo>
                  <a:close/>
                  <a:moveTo>
                    <a:pt x="246" y="170"/>
                  </a:moveTo>
                  <a:lnTo>
                    <a:pt x="265" y="170"/>
                  </a:lnTo>
                  <a:lnTo>
                    <a:pt x="265" y="189"/>
                  </a:lnTo>
                  <a:lnTo>
                    <a:pt x="246" y="189"/>
                  </a:lnTo>
                  <a:lnTo>
                    <a:pt x="246" y="170"/>
                  </a:lnTo>
                  <a:close/>
                  <a:moveTo>
                    <a:pt x="246" y="208"/>
                  </a:moveTo>
                  <a:lnTo>
                    <a:pt x="265" y="208"/>
                  </a:lnTo>
                  <a:lnTo>
                    <a:pt x="265" y="227"/>
                  </a:lnTo>
                  <a:lnTo>
                    <a:pt x="246" y="227"/>
                  </a:lnTo>
                  <a:lnTo>
                    <a:pt x="246" y="20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8" name="Freeform 315"/>
            <p:cNvSpPr>
              <a:spLocks noEditPoints="1"/>
            </p:cNvSpPr>
            <p:nvPr/>
          </p:nvSpPr>
          <p:spPr bwMode="auto">
            <a:xfrm>
              <a:off x="443490" y="3194215"/>
              <a:ext cx="415185" cy="304749"/>
            </a:xfrm>
            <a:custGeom>
              <a:avLst/>
              <a:gdLst>
                <a:gd name="T0" fmla="*/ 0 w 123"/>
                <a:gd name="T1" fmla="*/ 0 h 89"/>
                <a:gd name="T2" fmla="*/ 0 w 123"/>
                <a:gd name="T3" fmla="*/ 75 h 89"/>
                <a:gd name="T4" fmla="*/ 14 w 123"/>
                <a:gd name="T5" fmla="*/ 89 h 89"/>
                <a:gd name="T6" fmla="*/ 110 w 123"/>
                <a:gd name="T7" fmla="*/ 89 h 89"/>
                <a:gd name="T8" fmla="*/ 123 w 123"/>
                <a:gd name="T9" fmla="*/ 75 h 89"/>
                <a:gd name="T10" fmla="*/ 123 w 123"/>
                <a:gd name="T11" fmla="*/ 14 h 89"/>
                <a:gd name="T12" fmla="*/ 110 w 123"/>
                <a:gd name="T13" fmla="*/ 14 h 89"/>
                <a:gd name="T14" fmla="*/ 110 w 123"/>
                <a:gd name="T15" fmla="*/ 0 h 89"/>
                <a:gd name="T16" fmla="*/ 0 w 123"/>
                <a:gd name="T17" fmla="*/ 0 h 89"/>
                <a:gd name="T18" fmla="*/ 21 w 123"/>
                <a:gd name="T19" fmla="*/ 14 h 89"/>
                <a:gd name="T20" fmla="*/ 21 w 123"/>
                <a:gd name="T21" fmla="*/ 75 h 89"/>
                <a:gd name="T22" fmla="*/ 14 w 123"/>
                <a:gd name="T23" fmla="*/ 82 h 89"/>
                <a:gd name="T24" fmla="*/ 7 w 123"/>
                <a:gd name="T25" fmla="*/ 75 h 89"/>
                <a:gd name="T26" fmla="*/ 7 w 123"/>
                <a:gd name="T27" fmla="*/ 7 h 89"/>
                <a:gd name="T28" fmla="*/ 103 w 123"/>
                <a:gd name="T29" fmla="*/ 7 h 89"/>
                <a:gd name="T30" fmla="*/ 103 w 123"/>
                <a:gd name="T31" fmla="*/ 14 h 89"/>
                <a:gd name="T32" fmla="*/ 100 w 123"/>
                <a:gd name="T33" fmla="*/ 14 h 89"/>
                <a:gd name="T34" fmla="*/ 21 w 123"/>
                <a:gd name="T35" fmla="*/ 14 h 89"/>
                <a:gd name="T36" fmla="*/ 116 w 123"/>
                <a:gd name="T37" fmla="*/ 21 h 89"/>
                <a:gd name="T38" fmla="*/ 116 w 123"/>
                <a:gd name="T39" fmla="*/ 75 h 89"/>
                <a:gd name="T40" fmla="*/ 110 w 123"/>
                <a:gd name="T41" fmla="*/ 82 h 89"/>
                <a:gd name="T42" fmla="*/ 26 w 123"/>
                <a:gd name="T43" fmla="*/ 82 h 89"/>
                <a:gd name="T44" fmla="*/ 28 w 123"/>
                <a:gd name="T45" fmla="*/ 75 h 89"/>
                <a:gd name="T46" fmla="*/ 28 w 123"/>
                <a:gd name="T47" fmla="*/ 21 h 89"/>
                <a:gd name="T48" fmla="*/ 100 w 123"/>
                <a:gd name="T49" fmla="*/ 21 h 89"/>
                <a:gd name="T50" fmla="*/ 102 w 123"/>
                <a:gd name="T51" fmla="*/ 21 h 89"/>
                <a:gd name="T52" fmla="*/ 116 w 123"/>
                <a:gd name="T53" fmla="*/ 21 h 89"/>
                <a:gd name="T54" fmla="*/ 34 w 123"/>
                <a:gd name="T55" fmla="*/ 27 h 89"/>
                <a:gd name="T56" fmla="*/ 62 w 123"/>
                <a:gd name="T57" fmla="*/ 27 h 89"/>
                <a:gd name="T58" fmla="*/ 62 w 123"/>
                <a:gd name="T59" fmla="*/ 71 h 89"/>
                <a:gd name="T60" fmla="*/ 34 w 123"/>
                <a:gd name="T61" fmla="*/ 71 h 89"/>
                <a:gd name="T62" fmla="*/ 34 w 123"/>
                <a:gd name="T63" fmla="*/ 27 h 89"/>
                <a:gd name="T64" fmla="*/ 68 w 123"/>
                <a:gd name="T65" fmla="*/ 27 h 89"/>
                <a:gd name="T66" fmla="*/ 110 w 123"/>
                <a:gd name="T67" fmla="*/ 27 h 89"/>
                <a:gd name="T68" fmla="*/ 110 w 123"/>
                <a:gd name="T69" fmla="*/ 36 h 89"/>
                <a:gd name="T70" fmla="*/ 68 w 123"/>
                <a:gd name="T71" fmla="*/ 36 h 89"/>
                <a:gd name="T72" fmla="*/ 68 w 123"/>
                <a:gd name="T73" fmla="*/ 27 h 89"/>
                <a:gd name="T74" fmla="*/ 68 w 123"/>
                <a:gd name="T75" fmla="*/ 43 h 89"/>
                <a:gd name="T76" fmla="*/ 110 w 123"/>
                <a:gd name="T77" fmla="*/ 43 h 89"/>
                <a:gd name="T78" fmla="*/ 110 w 123"/>
                <a:gd name="T79" fmla="*/ 46 h 89"/>
                <a:gd name="T80" fmla="*/ 68 w 123"/>
                <a:gd name="T81" fmla="*/ 46 h 89"/>
                <a:gd name="T82" fmla="*/ 68 w 123"/>
                <a:gd name="T83" fmla="*/ 43 h 89"/>
                <a:gd name="T84" fmla="*/ 68 w 123"/>
                <a:gd name="T85" fmla="*/ 53 h 89"/>
                <a:gd name="T86" fmla="*/ 110 w 123"/>
                <a:gd name="T87" fmla="*/ 53 h 89"/>
                <a:gd name="T88" fmla="*/ 110 w 123"/>
                <a:gd name="T89" fmla="*/ 57 h 89"/>
                <a:gd name="T90" fmla="*/ 68 w 123"/>
                <a:gd name="T91" fmla="*/ 57 h 89"/>
                <a:gd name="T92" fmla="*/ 68 w 123"/>
                <a:gd name="T93" fmla="*/ 53 h 89"/>
                <a:gd name="T94" fmla="*/ 68 w 123"/>
                <a:gd name="T95" fmla="*/ 64 h 89"/>
                <a:gd name="T96" fmla="*/ 110 w 123"/>
                <a:gd name="T97" fmla="*/ 64 h 89"/>
                <a:gd name="T98" fmla="*/ 110 w 123"/>
                <a:gd name="T99" fmla="*/ 67 h 89"/>
                <a:gd name="T100" fmla="*/ 68 w 123"/>
                <a:gd name="T101" fmla="*/ 67 h 89"/>
                <a:gd name="T102" fmla="*/ 68 w 123"/>
                <a:gd name="T103" fmla="*/ 6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3" h="89">
                  <a:moveTo>
                    <a:pt x="0" y="0"/>
                  </a:moveTo>
                  <a:cubicBezTo>
                    <a:pt x="0" y="75"/>
                    <a:pt x="0" y="75"/>
                    <a:pt x="0" y="75"/>
                  </a:cubicBezTo>
                  <a:cubicBezTo>
                    <a:pt x="0" y="83"/>
                    <a:pt x="6" y="89"/>
                    <a:pt x="14" y="89"/>
                  </a:cubicBezTo>
                  <a:cubicBezTo>
                    <a:pt x="110" y="89"/>
                    <a:pt x="110" y="89"/>
                    <a:pt x="110" y="89"/>
                  </a:cubicBezTo>
                  <a:cubicBezTo>
                    <a:pt x="117" y="89"/>
                    <a:pt x="123" y="83"/>
                    <a:pt x="123" y="75"/>
                  </a:cubicBezTo>
                  <a:cubicBezTo>
                    <a:pt x="123" y="14"/>
                    <a:pt x="123" y="14"/>
                    <a:pt x="123" y="14"/>
                  </a:cubicBezTo>
                  <a:cubicBezTo>
                    <a:pt x="110" y="14"/>
                    <a:pt x="110" y="14"/>
                    <a:pt x="110" y="14"/>
                  </a:cubicBezTo>
                  <a:cubicBezTo>
                    <a:pt x="110" y="0"/>
                    <a:pt x="110" y="0"/>
                    <a:pt x="110" y="0"/>
                  </a:cubicBezTo>
                  <a:lnTo>
                    <a:pt x="0" y="0"/>
                  </a:lnTo>
                  <a:close/>
                  <a:moveTo>
                    <a:pt x="21" y="14"/>
                  </a:moveTo>
                  <a:cubicBezTo>
                    <a:pt x="21" y="75"/>
                    <a:pt x="21" y="75"/>
                    <a:pt x="21" y="75"/>
                  </a:cubicBezTo>
                  <a:cubicBezTo>
                    <a:pt x="21" y="79"/>
                    <a:pt x="18" y="82"/>
                    <a:pt x="14" y="82"/>
                  </a:cubicBezTo>
                  <a:cubicBezTo>
                    <a:pt x="10" y="82"/>
                    <a:pt x="7" y="79"/>
                    <a:pt x="7" y="75"/>
                  </a:cubicBezTo>
                  <a:cubicBezTo>
                    <a:pt x="7" y="7"/>
                    <a:pt x="7" y="7"/>
                    <a:pt x="7" y="7"/>
                  </a:cubicBezTo>
                  <a:cubicBezTo>
                    <a:pt x="103" y="7"/>
                    <a:pt x="103" y="7"/>
                    <a:pt x="103" y="7"/>
                  </a:cubicBezTo>
                  <a:cubicBezTo>
                    <a:pt x="103" y="14"/>
                    <a:pt x="103" y="14"/>
                    <a:pt x="103" y="14"/>
                  </a:cubicBezTo>
                  <a:cubicBezTo>
                    <a:pt x="100" y="14"/>
                    <a:pt x="100" y="14"/>
                    <a:pt x="100" y="14"/>
                  </a:cubicBezTo>
                  <a:cubicBezTo>
                    <a:pt x="21" y="14"/>
                    <a:pt x="21" y="14"/>
                    <a:pt x="21" y="14"/>
                  </a:cubicBezTo>
                  <a:close/>
                  <a:moveTo>
                    <a:pt x="116" y="21"/>
                  </a:moveTo>
                  <a:cubicBezTo>
                    <a:pt x="116" y="75"/>
                    <a:pt x="116" y="75"/>
                    <a:pt x="116" y="75"/>
                  </a:cubicBezTo>
                  <a:cubicBezTo>
                    <a:pt x="116" y="79"/>
                    <a:pt x="113" y="82"/>
                    <a:pt x="110" y="82"/>
                  </a:cubicBezTo>
                  <a:cubicBezTo>
                    <a:pt x="26" y="82"/>
                    <a:pt x="26" y="82"/>
                    <a:pt x="26" y="82"/>
                  </a:cubicBezTo>
                  <a:cubicBezTo>
                    <a:pt x="27" y="80"/>
                    <a:pt x="28" y="78"/>
                    <a:pt x="28" y="75"/>
                  </a:cubicBezTo>
                  <a:cubicBezTo>
                    <a:pt x="28" y="21"/>
                    <a:pt x="28" y="21"/>
                    <a:pt x="28" y="21"/>
                  </a:cubicBezTo>
                  <a:cubicBezTo>
                    <a:pt x="100" y="21"/>
                    <a:pt x="100" y="21"/>
                    <a:pt x="100" y="21"/>
                  </a:cubicBezTo>
                  <a:cubicBezTo>
                    <a:pt x="102" y="21"/>
                    <a:pt x="102" y="21"/>
                    <a:pt x="102" y="21"/>
                  </a:cubicBezTo>
                  <a:lnTo>
                    <a:pt x="116" y="21"/>
                  </a:lnTo>
                  <a:close/>
                  <a:moveTo>
                    <a:pt x="34" y="27"/>
                  </a:moveTo>
                  <a:cubicBezTo>
                    <a:pt x="62" y="27"/>
                    <a:pt x="62" y="27"/>
                    <a:pt x="62" y="27"/>
                  </a:cubicBezTo>
                  <a:cubicBezTo>
                    <a:pt x="62" y="71"/>
                    <a:pt x="62" y="71"/>
                    <a:pt x="62" y="71"/>
                  </a:cubicBezTo>
                  <a:cubicBezTo>
                    <a:pt x="34" y="71"/>
                    <a:pt x="34" y="71"/>
                    <a:pt x="34" y="71"/>
                  </a:cubicBezTo>
                  <a:lnTo>
                    <a:pt x="34" y="27"/>
                  </a:lnTo>
                  <a:close/>
                  <a:moveTo>
                    <a:pt x="68" y="27"/>
                  </a:moveTo>
                  <a:cubicBezTo>
                    <a:pt x="110" y="27"/>
                    <a:pt x="110" y="27"/>
                    <a:pt x="110" y="27"/>
                  </a:cubicBezTo>
                  <a:cubicBezTo>
                    <a:pt x="110" y="36"/>
                    <a:pt x="110" y="36"/>
                    <a:pt x="110" y="36"/>
                  </a:cubicBezTo>
                  <a:cubicBezTo>
                    <a:pt x="68" y="36"/>
                    <a:pt x="68" y="36"/>
                    <a:pt x="68" y="36"/>
                  </a:cubicBezTo>
                  <a:lnTo>
                    <a:pt x="68" y="27"/>
                  </a:lnTo>
                  <a:close/>
                  <a:moveTo>
                    <a:pt x="68" y="43"/>
                  </a:moveTo>
                  <a:cubicBezTo>
                    <a:pt x="110" y="43"/>
                    <a:pt x="110" y="43"/>
                    <a:pt x="110" y="43"/>
                  </a:cubicBezTo>
                  <a:cubicBezTo>
                    <a:pt x="110" y="46"/>
                    <a:pt x="110" y="46"/>
                    <a:pt x="110" y="46"/>
                  </a:cubicBezTo>
                  <a:cubicBezTo>
                    <a:pt x="68" y="46"/>
                    <a:pt x="68" y="46"/>
                    <a:pt x="68" y="46"/>
                  </a:cubicBezTo>
                  <a:lnTo>
                    <a:pt x="68" y="43"/>
                  </a:lnTo>
                  <a:close/>
                  <a:moveTo>
                    <a:pt x="68" y="53"/>
                  </a:moveTo>
                  <a:cubicBezTo>
                    <a:pt x="110" y="53"/>
                    <a:pt x="110" y="53"/>
                    <a:pt x="110" y="53"/>
                  </a:cubicBezTo>
                  <a:cubicBezTo>
                    <a:pt x="110" y="57"/>
                    <a:pt x="110" y="57"/>
                    <a:pt x="110" y="57"/>
                  </a:cubicBezTo>
                  <a:cubicBezTo>
                    <a:pt x="68" y="57"/>
                    <a:pt x="68" y="57"/>
                    <a:pt x="68" y="57"/>
                  </a:cubicBezTo>
                  <a:lnTo>
                    <a:pt x="68" y="53"/>
                  </a:lnTo>
                  <a:close/>
                  <a:moveTo>
                    <a:pt x="68" y="64"/>
                  </a:moveTo>
                  <a:cubicBezTo>
                    <a:pt x="110" y="64"/>
                    <a:pt x="110" y="64"/>
                    <a:pt x="110" y="64"/>
                  </a:cubicBezTo>
                  <a:cubicBezTo>
                    <a:pt x="110" y="67"/>
                    <a:pt x="110" y="67"/>
                    <a:pt x="110" y="67"/>
                  </a:cubicBezTo>
                  <a:cubicBezTo>
                    <a:pt x="68" y="67"/>
                    <a:pt x="68" y="67"/>
                    <a:pt x="68" y="67"/>
                  </a:cubicBezTo>
                  <a:lnTo>
                    <a:pt x="68" y="6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4682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9405B0-93E4-42AE-9032-080183C2E31C}"/>
              </a:ext>
            </a:extLst>
          </p:cNvPr>
          <p:cNvSpPr>
            <a:spLocks noGrp="1"/>
          </p:cNvSpPr>
          <p:nvPr>
            <p:ph type="body" sz="quarter" idx="10"/>
          </p:nvPr>
        </p:nvSpPr>
        <p:spPr/>
        <p:txBody>
          <a:bodyPr/>
          <a:lstStyle/>
          <a:p>
            <a:r>
              <a:rPr lang="en-US" dirty="0">
                <a:solidFill>
                  <a:schemeClr val="tx1"/>
                </a:solidFill>
              </a:rPr>
              <a:t>Omnichannel: what and why</a:t>
            </a:r>
          </a:p>
          <a:p>
            <a:r>
              <a:rPr lang="en-US" dirty="0">
                <a:solidFill>
                  <a:schemeClr val="tx1"/>
                </a:solidFill>
              </a:rPr>
              <a:t>Walk through Live Assist</a:t>
            </a:r>
          </a:p>
          <a:p>
            <a:r>
              <a:rPr lang="en-US" dirty="0">
                <a:solidFill>
                  <a:schemeClr val="tx1"/>
                </a:solidFill>
              </a:rPr>
              <a:t>Build your own bot with transition to live chat</a:t>
            </a:r>
          </a:p>
          <a:p>
            <a:r>
              <a:rPr lang="en-US" dirty="0">
                <a:solidFill>
                  <a:schemeClr val="tx1"/>
                </a:solidFill>
              </a:rPr>
              <a:t>Embedding video conferencing with ease</a:t>
            </a:r>
          </a:p>
          <a:p>
            <a:r>
              <a:rPr lang="en-US" dirty="0">
                <a:solidFill>
                  <a:schemeClr val="tx1"/>
                </a:solidFill>
              </a:rPr>
              <a:t>Wrap-up with Q &amp; A</a:t>
            </a:r>
          </a:p>
          <a:p>
            <a:endParaRPr lang="en-US" dirty="0"/>
          </a:p>
        </p:txBody>
      </p:sp>
      <p:sp>
        <p:nvSpPr>
          <p:cNvPr id="3" name="Title 2">
            <a:extLst>
              <a:ext uri="{FF2B5EF4-FFF2-40B4-BE49-F238E27FC236}">
                <a16:creationId xmlns:a16="http://schemas.microsoft.com/office/drawing/2014/main" id="{2951DD20-7879-4DDC-B47E-4FDCE8D55C8F}"/>
              </a:ext>
            </a:extLst>
          </p:cNvPr>
          <p:cNvSpPr>
            <a:spLocks noGrp="1"/>
          </p:cNvSpPr>
          <p:nvPr>
            <p:ph type="title"/>
          </p:nvPr>
        </p:nvSpPr>
        <p:spPr/>
        <p:txBody>
          <a:bodyPr/>
          <a:lstStyle/>
          <a:p>
            <a:r>
              <a:rPr lang="en-US" dirty="0"/>
              <a:t>Session Agenda</a:t>
            </a:r>
          </a:p>
        </p:txBody>
      </p:sp>
    </p:spTree>
    <p:extLst>
      <p:ext uri="{BB962C8B-B14F-4D97-AF65-F5344CB8AC3E}">
        <p14:creationId xmlns:p14="http://schemas.microsoft.com/office/powerpoint/2010/main" val="294886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7200" dirty="0"/>
              <a:t>Section title</a:t>
            </a:r>
          </a:p>
        </p:txBody>
      </p:sp>
      <p:sp>
        <p:nvSpPr>
          <p:cNvPr id="3" name="Text Placeholder 2">
            <a:extLst>
              <a:ext uri="{FF2B5EF4-FFF2-40B4-BE49-F238E27FC236}">
                <a16:creationId xmlns:a16="http://schemas.microsoft.com/office/drawing/2014/main" id="{4543FEDF-F338-4B42-9FB5-101E4C3DAE01}"/>
              </a:ext>
            </a:extLst>
          </p:cNvPr>
          <p:cNvSpPr>
            <a:spLocks noGrp="1"/>
          </p:cNvSpPr>
          <p:nvPr>
            <p:ph type="body" sz="quarter" idx="10"/>
          </p:nvPr>
        </p:nvSpPr>
        <p:spPr>
          <a:xfrm>
            <a:off x="731927" y="2582862"/>
            <a:ext cx="5486399" cy="627864"/>
          </a:xfrm>
        </p:spPr>
        <p:txBody>
          <a:bodyPr/>
          <a:lstStyle/>
          <a:p>
            <a:endParaRPr lang="en-US" dirty="0">
              <a:solidFill>
                <a:schemeClr val="tx1"/>
              </a:solidFill>
            </a:endParaRPr>
          </a:p>
        </p:txBody>
      </p:sp>
      <p:sp>
        <p:nvSpPr>
          <p:cNvPr id="4" name="Text Placeholder 3">
            <a:extLst>
              <a:ext uri="{FF2B5EF4-FFF2-40B4-BE49-F238E27FC236}">
                <a16:creationId xmlns:a16="http://schemas.microsoft.com/office/drawing/2014/main" id="{2BB4852C-B646-488E-94A4-EA67FA362F17}"/>
              </a:ext>
            </a:extLst>
          </p:cNvPr>
          <p:cNvSpPr>
            <a:spLocks noGrp="1"/>
          </p:cNvSpPr>
          <p:nvPr>
            <p:ph type="body" sz="quarter" idx="11"/>
          </p:nvPr>
        </p:nvSpPr>
        <p:spPr>
          <a:xfrm>
            <a:off x="7170737" y="2582862"/>
            <a:ext cx="4533811" cy="627864"/>
          </a:xfrm>
        </p:spPr>
        <p:txBody>
          <a:bodyPr/>
          <a:lstStyle/>
          <a:p>
            <a:endParaRPr lang="en-US">
              <a:solidFill>
                <a:schemeClr val="tx1"/>
              </a:solidFill>
            </a:endParaRPr>
          </a:p>
        </p:txBody>
      </p:sp>
    </p:spTree>
    <p:extLst>
      <p:ext uri="{BB962C8B-B14F-4D97-AF65-F5344CB8AC3E}">
        <p14:creationId xmlns:p14="http://schemas.microsoft.com/office/powerpoint/2010/main" val="369070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837" y="1287462"/>
            <a:ext cx="7315200" cy="932563"/>
          </a:xfrm>
        </p:spPr>
        <p:txBody>
          <a:bodyPr/>
          <a:lstStyle/>
          <a:p>
            <a:r>
              <a:rPr lang="en-US" sz="5400" dirty="0">
                <a:solidFill>
                  <a:schemeClr val="tx1"/>
                </a:solidFill>
              </a:rPr>
              <a:t>SECTION TITLE</a:t>
            </a:r>
          </a:p>
        </p:txBody>
      </p:sp>
      <p:sp>
        <p:nvSpPr>
          <p:cNvPr id="4" name="Text Placeholder 5">
            <a:extLst>
              <a:ext uri="{FF2B5EF4-FFF2-40B4-BE49-F238E27FC236}">
                <a16:creationId xmlns:a16="http://schemas.microsoft.com/office/drawing/2014/main" id="{E63E5134-590C-4BD9-A6AB-79DD1A0AD03B}"/>
              </a:ext>
            </a:extLst>
          </p:cNvPr>
          <p:cNvSpPr txBox="1">
            <a:spLocks/>
          </p:cNvSpPr>
          <p:nvPr/>
        </p:nvSpPr>
        <p:spPr>
          <a:xfrm>
            <a:off x="731836" y="2220025"/>
            <a:ext cx="7954963" cy="29257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Main topic 1: size 40pt</a:t>
            </a:r>
          </a:p>
          <a:p>
            <a:pPr marL="101600" indent="0">
              <a:buNone/>
            </a:pPr>
            <a:r>
              <a:rPr lang="en-US" sz="2000" dirty="0"/>
              <a:t>Size 20pt for the subtopics</a:t>
            </a:r>
          </a:p>
          <a:p>
            <a:pPr marL="101600" indent="0">
              <a:buNone/>
            </a:pPr>
            <a:r>
              <a:rPr lang="en-US" sz="2000" dirty="0"/>
              <a:t>Size 20pt for the subtopics</a:t>
            </a:r>
          </a:p>
          <a:p>
            <a:pPr marL="0" indent="0">
              <a:buNone/>
            </a:pPr>
            <a:endParaRPr lang="en-US" dirty="0"/>
          </a:p>
        </p:txBody>
      </p:sp>
    </p:spTree>
    <p:extLst>
      <p:ext uri="{BB962C8B-B14F-4D97-AF65-F5344CB8AC3E}">
        <p14:creationId xmlns:p14="http://schemas.microsoft.com/office/powerpoint/2010/main" val="44420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60B40A96-B039-4D86-AADC-1AC031DC6A02}"/>
              </a:ext>
            </a:extLst>
          </p:cNvPr>
          <p:cNvSpPr>
            <a:spLocks noGrp="1"/>
          </p:cNvSpPr>
          <p:nvPr>
            <p:ph type="title"/>
          </p:nvPr>
        </p:nvSpPr>
        <p:spPr/>
        <p:txBody>
          <a:bodyPr/>
          <a:lstStyle/>
          <a:p>
            <a:r>
              <a:rPr lang="en-US" dirty="0"/>
              <a:t>Text layout (no bullets)</a:t>
            </a:r>
          </a:p>
        </p:txBody>
      </p:sp>
      <p:sp>
        <p:nvSpPr>
          <p:cNvPr id="9" name="Text Placeholder 5">
            <a:extLst>
              <a:ext uri="{FF2B5EF4-FFF2-40B4-BE49-F238E27FC236}">
                <a16:creationId xmlns:a16="http://schemas.microsoft.com/office/drawing/2014/main" id="{C0E65FD4-348E-4A58-96D0-7EC2B665C899}"/>
              </a:ext>
            </a:extLst>
          </p:cNvPr>
          <p:cNvSpPr>
            <a:spLocks noGrp="1"/>
          </p:cNvSpPr>
          <p:nvPr>
            <p:ph type="body" sz="quarter" idx="10"/>
          </p:nvPr>
        </p:nvSpPr>
        <p:spPr/>
        <p:txBody>
          <a:bodyPr/>
          <a:lstStyle/>
          <a:p>
            <a:r>
              <a:rPr lang="en-US" sz="3600" dirty="0"/>
              <a:t>Main topic 1: size 36pt</a:t>
            </a:r>
          </a:p>
          <a:p>
            <a:pPr lvl="1"/>
            <a:r>
              <a:rPr lang="en-US" dirty="0"/>
              <a:t>Size 20pt for the subtopics</a:t>
            </a:r>
          </a:p>
          <a:p>
            <a:pPr lvl="1"/>
            <a:r>
              <a:rPr lang="en-US" dirty="0"/>
              <a:t>Size 20pt for the subtopics</a:t>
            </a:r>
          </a:p>
          <a:p>
            <a:pPr>
              <a:spcBef>
                <a:spcPts val="3600"/>
              </a:spcBef>
            </a:pPr>
            <a:r>
              <a:rPr lang="en-US" sz="3600" dirty="0"/>
              <a:t>Main topic 2: size 36pt</a:t>
            </a:r>
          </a:p>
          <a:p>
            <a:pPr lvl="1"/>
            <a:r>
              <a:rPr lang="en-US" dirty="0"/>
              <a:t>Size 20pt for the subtopics</a:t>
            </a:r>
          </a:p>
          <a:p>
            <a:pPr lvl="1"/>
            <a:r>
              <a:rPr lang="en-US" dirty="0"/>
              <a:t>Size 20pt for the subtopics</a:t>
            </a:r>
          </a:p>
        </p:txBody>
      </p:sp>
    </p:spTree>
    <p:extLst>
      <p:ext uri="{BB962C8B-B14F-4D97-AF65-F5344CB8AC3E}">
        <p14:creationId xmlns:p14="http://schemas.microsoft.com/office/powerpoint/2010/main" val="164291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31837" y="2506662"/>
            <a:ext cx="11078451" cy="2548390"/>
          </a:xfrm>
        </p:spPr>
        <p:txBody>
          <a:bodyPr/>
          <a:lstStyle/>
          <a:p>
            <a:r>
              <a:rPr lang="en-US" sz="3200" dirty="0">
                <a:solidFill>
                  <a:schemeClr val="tx1"/>
                </a:solidFill>
              </a:rPr>
              <a:t>Example of a bulleted slide with a subhead</a:t>
            </a:r>
          </a:p>
          <a:p>
            <a:pPr lvl="1"/>
            <a:r>
              <a:rPr lang="en-US" sz="2000" dirty="0">
                <a:solidFill>
                  <a:schemeClr val="tx1"/>
                </a:solidFill>
              </a:rPr>
              <a:t>Set the slide title to “Sentence case”</a:t>
            </a:r>
          </a:p>
          <a:p>
            <a:pPr lvl="1"/>
            <a:r>
              <a:rPr lang="en-US" sz="2000" dirty="0">
                <a:solidFill>
                  <a:schemeClr val="tx1"/>
                </a:solidFill>
              </a:rPr>
              <a:t>Set subheads to “Sentence case”</a:t>
            </a:r>
          </a:p>
          <a:p>
            <a:pPr lvl="0">
              <a:spcBef>
                <a:spcPts val="3600"/>
              </a:spcBef>
            </a:pPr>
            <a:r>
              <a:rPr lang="en-US" sz="3200" dirty="0">
                <a:solidFill>
                  <a:schemeClr val="tx1"/>
                </a:solidFill>
              </a:rPr>
              <a:t>Hyperlink style</a:t>
            </a:r>
          </a:p>
          <a:p>
            <a:pPr lvl="1"/>
            <a:r>
              <a:rPr lang="en-US" sz="2000" dirty="0">
                <a:hlinkClick r:id="rId3"/>
              </a:rPr>
              <a:t>www.website.com</a:t>
            </a:r>
            <a:r>
              <a:rPr lang="en-US" sz="2000" dirty="0"/>
              <a:t> </a:t>
            </a:r>
          </a:p>
        </p:txBody>
      </p:sp>
      <p:sp>
        <p:nvSpPr>
          <p:cNvPr id="5" name="Text Placeholder 2">
            <a:extLst>
              <a:ext uri="{FF2B5EF4-FFF2-40B4-BE49-F238E27FC236}">
                <a16:creationId xmlns:a16="http://schemas.microsoft.com/office/drawing/2014/main" id="{41872326-5D70-4BBE-A351-0A0907CF1C01}"/>
              </a:ext>
            </a:extLst>
          </p:cNvPr>
          <p:cNvSpPr txBox="1">
            <a:spLocks/>
          </p:cNvSpPr>
          <p:nvPr/>
        </p:nvSpPr>
        <p:spPr>
          <a:xfrm>
            <a:off x="731836" y="1668462"/>
            <a:ext cx="11430001" cy="627864"/>
          </a:xfrm>
          <a:prstGeom prst="rect">
            <a:avLst/>
          </a:prstGeom>
          <a:noFill/>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err="1">
                <a:solidFill>
                  <a:schemeClr val="tx1"/>
                </a:solidFill>
              </a:rPr>
              <a:t>Subheadline</a:t>
            </a:r>
            <a:r>
              <a:rPr lang="en-US" sz="2400" dirty="0">
                <a:solidFill>
                  <a:schemeClr val="tx1"/>
                </a:solidFill>
              </a:rPr>
              <a:t> option goes here.</a:t>
            </a:r>
          </a:p>
        </p:txBody>
      </p:sp>
      <p:sp>
        <p:nvSpPr>
          <p:cNvPr id="7" name="Title 6">
            <a:extLst>
              <a:ext uri="{FF2B5EF4-FFF2-40B4-BE49-F238E27FC236}">
                <a16:creationId xmlns:a16="http://schemas.microsoft.com/office/drawing/2014/main" id="{EBCE129E-986B-49C3-B949-9D25C9244699}"/>
              </a:ext>
            </a:extLst>
          </p:cNvPr>
          <p:cNvSpPr>
            <a:spLocks noGrp="1"/>
          </p:cNvSpPr>
          <p:nvPr>
            <p:ph type="title"/>
          </p:nvPr>
        </p:nvSpPr>
        <p:spPr>
          <a:xfrm>
            <a:off x="731927" y="750887"/>
            <a:ext cx="11432276" cy="917575"/>
          </a:xfrm>
        </p:spPr>
        <p:txBody>
          <a:bodyPr/>
          <a:lstStyle/>
          <a:p>
            <a:r>
              <a:rPr lang="en-US" dirty="0"/>
              <a:t>Bullet Points Layout with Subtitle</a:t>
            </a:r>
          </a:p>
        </p:txBody>
      </p:sp>
    </p:spTree>
    <p:extLst>
      <p:ext uri="{BB962C8B-B14F-4D97-AF65-F5344CB8AC3E}">
        <p14:creationId xmlns:p14="http://schemas.microsoft.com/office/powerpoint/2010/main" val="361285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B156470-FEB8-4914-B759-71A4C2794AF0}"/>
              </a:ext>
            </a:extLst>
          </p:cNvPr>
          <p:cNvSpPr>
            <a:spLocks noGrp="1"/>
          </p:cNvSpPr>
          <p:nvPr>
            <p:ph type="pic" sz="quarter" idx="10"/>
          </p:nvPr>
        </p:nvSpPr>
        <p:spPr>
          <a:xfrm>
            <a:off x="6219825" y="0"/>
            <a:ext cx="6216650" cy="6992587"/>
          </a:xfrm>
        </p:spPr>
      </p:sp>
      <p:sp>
        <p:nvSpPr>
          <p:cNvPr id="2" name="Title 1"/>
          <p:cNvSpPr>
            <a:spLocks noGrp="1"/>
          </p:cNvSpPr>
          <p:nvPr>
            <p:ph type="title"/>
          </p:nvPr>
        </p:nvSpPr>
        <p:spPr>
          <a:xfrm>
            <a:off x="427037" y="1668462"/>
            <a:ext cx="5334000" cy="1348061"/>
          </a:xfrm>
        </p:spPr>
        <p:txBody>
          <a:bodyPr/>
          <a:lstStyle/>
          <a:p>
            <a:r>
              <a:rPr lang="en-US" sz="4200" dirty="0"/>
              <a:t>Example headline with photo.</a:t>
            </a:r>
          </a:p>
        </p:txBody>
      </p:sp>
      <p:sp>
        <p:nvSpPr>
          <p:cNvPr id="5" name="Title 1">
            <a:extLst>
              <a:ext uri="{FF2B5EF4-FFF2-40B4-BE49-F238E27FC236}">
                <a16:creationId xmlns:a16="http://schemas.microsoft.com/office/drawing/2014/main" id="{1B481469-5B71-4942-B323-3CD1CEBA54F7}"/>
              </a:ext>
            </a:extLst>
          </p:cNvPr>
          <p:cNvSpPr txBox="1">
            <a:spLocks/>
          </p:cNvSpPr>
          <p:nvPr/>
        </p:nvSpPr>
        <p:spPr>
          <a:xfrm>
            <a:off x="427037" y="3237760"/>
            <a:ext cx="5029201" cy="517065"/>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4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a:solidFill>
                  <a:schemeClr val="bg1"/>
                </a:solidFill>
                <a:latin typeface="+mn-lt"/>
              </a:rPr>
              <a:t>Example text point.</a:t>
            </a:r>
          </a:p>
        </p:txBody>
      </p:sp>
    </p:spTree>
    <p:extLst>
      <p:ext uri="{BB962C8B-B14F-4D97-AF65-F5344CB8AC3E}">
        <p14:creationId xmlns:p14="http://schemas.microsoft.com/office/powerpoint/2010/main" val="371688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2"/>
                </a:solidFill>
              </a:rPr>
              <a:t>Software code slide</a:t>
            </a:r>
          </a:p>
        </p:txBody>
      </p:sp>
      <p:sp>
        <p:nvSpPr>
          <p:cNvPr id="5" name="Text Placeholder 4"/>
          <p:cNvSpPr>
            <a:spLocks noGrp="1"/>
          </p:cNvSpPr>
          <p:nvPr>
            <p:ph type="body" sz="quarter" idx="10"/>
          </p:nvPr>
        </p:nvSpPr>
        <p:spPr/>
        <p:txBody>
          <a:bodyPr/>
          <a:lstStyle/>
          <a:p>
            <a:r>
              <a:rPr lang="en-US" sz="2400" dirty="0">
                <a:solidFill>
                  <a:schemeClr val="tx2"/>
                </a:solidFill>
              </a:rPr>
              <a:t>This slide layout uses Consolas, a monotype font which is ideal for showing software code. </a:t>
            </a:r>
          </a:p>
        </p:txBody>
      </p:sp>
    </p:spTree>
    <p:extLst>
      <p:ext uri="{BB962C8B-B14F-4D97-AF65-F5344CB8AC3E}">
        <p14:creationId xmlns:p14="http://schemas.microsoft.com/office/powerpoint/2010/main" val="306618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837" y="525462"/>
            <a:ext cx="11432366" cy="747004"/>
          </a:xfrm>
        </p:spPr>
        <p:txBody>
          <a:bodyPr/>
          <a:lstStyle/>
          <a:p>
            <a:r>
              <a:rPr lang="en-US" sz="3600" dirty="0"/>
              <a:t>Lots of data? </a:t>
            </a:r>
            <a:br>
              <a:rPr lang="en-US" sz="3600" dirty="0"/>
            </a:br>
            <a:r>
              <a:rPr lang="en-US" sz="3600" dirty="0"/>
              <a:t>Minimalize and plan</a:t>
            </a:r>
          </a:p>
        </p:txBody>
      </p:sp>
      <p:grpSp>
        <p:nvGrpSpPr>
          <p:cNvPr id="4" name="Group 3">
            <a:extLst>
              <a:ext uri="{FF2B5EF4-FFF2-40B4-BE49-F238E27FC236}">
                <a16:creationId xmlns:a16="http://schemas.microsoft.com/office/drawing/2014/main" id="{522A3E4D-D517-4DD7-B6A4-57BE142BD7C7}"/>
              </a:ext>
            </a:extLst>
          </p:cNvPr>
          <p:cNvGrpSpPr/>
          <p:nvPr/>
        </p:nvGrpSpPr>
        <p:grpSpPr>
          <a:xfrm>
            <a:off x="840370" y="1096962"/>
            <a:ext cx="10940467" cy="4541838"/>
            <a:chOff x="277243" y="797279"/>
            <a:chExt cx="8776009" cy="5070121"/>
          </a:xfrm>
        </p:grpSpPr>
        <p:grpSp>
          <p:nvGrpSpPr>
            <p:cNvPr id="3" name="Group 2"/>
            <p:cNvGrpSpPr/>
            <p:nvPr/>
          </p:nvGrpSpPr>
          <p:grpSpPr>
            <a:xfrm>
              <a:off x="277244" y="2387713"/>
              <a:ext cx="8694274" cy="3479687"/>
              <a:chOff x="277244" y="2402586"/>
              <a:chExt cx="5189522" cy="3377581"/>
            </a:xfrm>
          </p:grpSpPr>
          <p:sp>
            <p:nvSpPr>
              <p:cNvPr id="68" name="Rectangle 67"/>
              <p:cNvSpPr/>
              <p:nvPr/>
            </p:nvSpPr>
            <p:spPr bwMode="auto">
              <a:xfrm rot="16200000">
                <a:off x="941232" y="3810012"/>
                <a:ext cx="3044648" cy="8956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556" tIns="146304" rIns="186556" bIns="146304" numCol="1" spcCol="0" rtlCol="0" fromWordArt="0" anchor="t" anchorCtr="0" forceAA="0" compatLnSpc="1">
                <a:prstTxWarp prst="textNoShape">
                  <a:avLst/>
                </a:prstTxWarp>
                <a:noAutofit/>
              </a:bodyPr>
              <a:lstStyle/>
              <a:p>
                <a:pPr defTabSz="932290" fontAlgn="base">
                  <a:lnSpc>
                    <a:spcPct val="90000"/>
                  </a:lnSpc>
                  <a:spcBef>
                    <a:spcPct val="0"/>
                  </a:spcBef>
                  <a:spcAft>
                    <a:spcPct val="0"/>
                  </a:spcAft>
                </a:pPr>
                <a:r>
                  <a:rPr lang="en-US" dirty="0">
                    <a:gradFill>
                      <a:gsLst>
                        <a:gs pos="0">
                          <a:srgbClr val="FFFFFF"/>
                        </a:gs>
                        <a:gs pos="100000">
                          <a:srgbClr val="FFFFFF"/>
                        </a:gs>
                      </a:gsLst>
                      <a:lin ang="5400000" scaled="0"/>
                    </a:gradFill>
                    <a:latin typeface="+mj-lt"/>
                    <a:ea typeface="Segoe UI" pitchFamily="34" charset="0"/>
                    <a:cs typeface="Segoe UI" pitchFamily="34" charset="0"/>
                  </a:rPr>
                  <a:t>125M</a:t>
                </a:r>
              </a:p>
            </p:txBody>
          </p:sp>
          <p:sp>
            <p:nvSpPr>
              <p:cNvPr id="34" name="Rectangle 33"/>
              <p:cNvSpPr/>
              <p:nvPr/>
            </p:nvSpPr>
            <p:spPr bwMode="auto">
              <a:xfrm rot="16200000">
                <a:off x="1696352" y="3643547"/>
                <a:ext cx="3377581" cy="8956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556" tIns="146304" rIns="186556" bIns="146304" numCol="1" spcCol="0" rtlCol="0" fromWordArt="0" anchor="t" anchorCtr="0" forceAA="0" compatLnSpc="1">
                <a:prstTxWarp prst="textNoShape">
                  <a:avLst/>
                </a:prstTxWarp>
                <a:noAutofit/>
              </a:bodyPr>
              <a:lstStyle/>
              <a:p>
                <a:pPr defTabSz="932290" fontAlgn="base">
                  <a:lnSpc>
                    <a:spcPct val="90000"/>
                  </a:lnSpc>
                  <a:spcBef>
                    <a:spcPct val="0"/>
                  </a:spcBef>
                  <a:spcAft>
                    <a:spcPct val="0"/>
                  </a:spcAft>
                </a:pPr>
                <a:r>
                  <a:rPr lang="en-US" dirty="0">
                    <a:gradFill>
                      <a:gsLst>
                        <a:gs pos="0">
                          <a:srgbClr val="FFFFFF"/>
                        </a:gs>
                        <a:gs pos="100000">
                          <a:srgbClr val="FFFFFF"/>
                        </a:gs>
                      </a:gsLst>
                      <a:lin ang="5400000" scaled="0"/>
                    </a:gradFill>
                    <a:latin typeface="+mj-lt"/>
                    <a:ea typeface="Segoe UI" pitchFamily="34" charset="0"/>
                    <a:cs typeface="Segoe UI" pitchFamily="34" charset="0"/>
                  </a:rPr>
                  <a:t>140M</a:t>
                </a:r>
              </a:p>
              <a:p>
                <a:pPr algn="ctr" defTabSz="932290" fontAlgn="base">
                  <a:lnSpc>
                    <a:spcPct val="80000"/>
                  </a:lnSpc>
                  <a:spcBef>
                    <a:spcPct val="0"/>
                  </a:spcBef>
                  <a:spcAft>
                    <a:spcPct val="0"/>
                  </a:spcAft>
                </a:pPr>
                <a:endParaRPr lang="en-US"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2" name="Rectangle 71"/>
              <p:cNvSpPr/>
              <p:nvPr/>
            </p:nvSpPr>
            <p:spPr bwMode="auto">
              <a:xfrm rot="16200000">
                <a:off x="-48281" y="3742083"/>
                <a:ext cx="3180504" cy="8956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556" tIns="146304" rIns="186556" bIns="146304" numCol="1" spcCol="0" rtlCol="0" fromWordArt="0" anchor="t" anchorCtr="0" forceAA="0" compatLnSpc="1">
                <a:prstTxWarp prst="textNoShape">
                  <a:avLst/>
                </a:prstTxWarp>
                <a:noAutofit/>
              </a:bodyPr>
              <a:lstStyle/>
              <a:p>
                <a:pPr defTabSz="932290" fontAlgn="base">
                  <a:lnSpc>
                    <a:spcPct val="90000"/>
                  </a:lnSpc>
                  <a:spcBef>
                    <a:spcPct val="0"/>
                  </a:spcBef>
                  <a:spcAft>
                    <a:spcPct val="0"/>
                  </a:spcAft>
                </a:pPr>
                <a:r>
                  <a:rPr lang="en-US" spc="-51" dirty="0">
                    <a:gradFill>
                      <a:gsLst>
                        <a:gs pos="0">
                          <a:srgbClr val="FFFFFF"/>
                        </a:gs>
                        <a:gs pos="100000">
                          <a:srgbClr val="FFFFFF"/>
                        </a:gs>
                      </a:gsLst>
                      <a:lin ang="5400000" scaled="0"/>
                    </a:gradFill>
                    <a:latin typeface="+mj-lt"/>
                    <a:ea typeface="Segoe UI" pitchFamily="34" charset="0"/>
                    <a:cs typeface="Segoe UI" pitchFamily="34" charset="0"/>
                  </a:rPr>
                  <a:t>130M</a:t>
                </a:r>
              </a:p>
            </p:txBody>
          </p:sp>
          <p:sp>
            <p:nvSpPr>
              <p:cNvPr id="87" name="Rectangle 86"/>
              <p:cNvSpPr/>
              <p:nvPr/>
            </p:nvSpPr>
            <p:spPr bwMode="auto">
              <a:xfrm rot="16200000">
                <a:off x="2926959" y="4465702"/>
                <a:ext cx="2246400" cy="38252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90" fontAlgn="base">
                  <a:spcBef>
                    <a:spcPct val="0"/>
                  </a:spcBef>
                  <a:spcAft>
                    <a:spcPct val="0"/>
                  </a:spcAft>
                </a:pPr>
                <a:r>
                  <a:rPr lang="en-US" sz="1200" dirty="0">
                    <a:solidFill>
                      <a:schemeClr val="tx1"/>
                    </a:solidFill>
                    <a:latin typeface="+mj-lt"/>
                    <a:ea typeface="Segoe UI" pitchFamily="34" charset="0"/>
                    <a:cs typeface="Segoe UI" pitchFamily="34" charset="0"/>
                  </a:rPr>
                  <a:t>OTHER</a:t>
                </a:r>
              </a:p>
            </p:txBody>
          </p:sp>
          <p:sp>
            <p:nvSpPr>
              <p:cNvPr id="90" name="Rectangle 89"/>
              <p:cNvSpPr/>
              <p:nvPr/>
            </p:nvSpPr>
            <p:spPr bwMode="auto">
              <a:xfrm rot="16200000">
                <a:off x="3770095" y="4900391"/>
                <a:ext cx="1377024" cy="3825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90" fontAlgn="base">
                  <a:spcBef>
                    <a:spcPct val="0"/>
                  </a:spcBef>
                  <a:spcAft>
                    <a:spcPct val="0"/>
                  </a:spcAft>
                </a:pPr>
                <a:r>
                  <a:rPr lang="en-US" sz="1200" dirty="0">
                    <a:solidFill>
                      <a:schemeClr val="bg1"/>
                    </a:solidFill>
                    <a:latin typeface="+mj-lt"/>
                    <a:ea typeface="Segoe UI" pitchFamily="34" charset="0"/>
                    <a:cs typeface="Segoe UI" pitchFamily="34" charset="0"/>
                  </a:rPr>
                  <a:t>OTHER</a:t>
                </a:r>
              </a:p>
            </p:txBody>
          </p:sp>
          <p:sp>
            <p:nvSpPr>
              <p:cNvPr id="6" name="Rectangle 5"/>
              <p:cNvSpPr/>
              <p:nvPr/>
            </p:nvSpPr>
            <p:spPr>
              <a:xfrm>
                <a:off x="3620709" y="2424395"/>
                <a:ext cx="153850" cy="342756"/>
              </a:xfrm>
              <a:prstGeom prst="rect">
                <a:avLst/>
              </a:prstGeom>
            </p:spPr>
            <p:txBody>
              <a:bodyPr wrap="none" lIns="93260" tIns="46631" rIns="93260" bIns="46631">
                <a:spAutoFit/>
              </a:bodyPr>
              <a:lstStyle/>
              <a:p>
                <a:pPr algn="ctr" defTabSz="932290" fontAlgn="base">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a:xfrm>
                <a:off x="1635645" y="2617610"/>
                <a:ext cx="153850" cy="342756"/>
              </a:xfrm>
              <a:prstGeom prst="rect">
                <a:avLst/>
              </a:prstGeom>
            </p:spPr>
            <p:txBody>
              <a:bodyPr wrap="none" lIns="93260" tIns="46631" rIns="93260" bIns="46631">
                <a:spAutoFit/>
              </a:bodyPr>
              <a:lstStyle/>
              <a:p>
                <a:pPr algn="ctr" defTabSz="932290" fontAlgn="base">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a:xfrm>
                <a:off x="2625870" y="2748710"/>
                <a:ext cx="153850" cy="342756"/>
              </a:xfrm>
              <a:prstGeom prst="rect">
                <a:avLst/>
              </a:prstGeom>
            </p:spPr>
            <p:txBody>
              <a:bodyPr wrap="none" lIns="93260" tIns="46631" rIns="93260" bIns="46631">
                <a:spAutoFit/>
              </a:bodyPr>
              <a:lstStyle/>
              <a:p>
                <a:pPr algn="ctr" defTabSz="932290" fontAlgn="base">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p:cNvSpPr/>
              <p:nvPr/>
            </p:nvSpPr>
            <p:spPr bwMode="auto">
              <a:xfrm rot="16200000">
                <a:off x="314896" y="5026846"/>
                <a:ext cx="1124114" cy="38252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90" fontAlgn="base">
                  <a:spcBef>
                    <a:spcPct val="0"/>
                  </a:spcBef>
                  <a:spcAft>
                    <a:spcPct val="0"/>
                  </a:spcAft>
                </a:pPr>
                <a:r>
                  <a:rPr lang="en-US" sz="1200" dirty="0">
                    <a:solidFill>
                      <a:schemeClr val="bg1"/>
                    </a:solidFill>
                    <a:latin typeface="+mj-lt"/>
                    <a:ea typeface="Segoe UI" pitchFamily="34" charset="0"/>
                    <a:cs typeface="Segoe UI" pitchFamily="34" charset="0"/>
                  </a:rPr>
                  <a:t>OTHER</a:t>
                </a:r>
              </a:p>
            </p:txBody>
          </p:sp>
          <p:sp>
            <p:nvSpPr>
              <p:cNvPr id="104" name="Rectangle 103"/>
              <p:cNvSpPr/>
              <p:nvPr/>
            </p:nvSpPr>
            <p:spPr bwMode="auto">
              <a:xfrm rot="16200000">
                <a:off x="-223959" y="4896442"/>
                <a:ext cx="1384927" cy="3825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90" fontAlgn="base">
                  <a:spcBef>
                    <a:spcPct val="0"/>
                  </a:spcBef>
                  <a:spcAft>
                    <a:spcPct val="0"/>
                  </a:spcAft>
                </a:pPr>
                <a:r>
                  <a:rPr lang="en-US" sz="1200" dirty="0">
                    <a:solidFill>
                      <a:schemeClr val="bg1"/>
                    </a:solidFill>
                    <a:latin typeface="+mj-lt"/>
                    <a:ea typeface="Segoe UI" pitchFamily="34" charset="0"/>
                    <a:cs typeface="Segoe UI" pitchFamily="34" charset="0"/>
                  </a:rPr>
                  <a:t>OTHER</a:t>
                </a:r>
              </a:p>
            </p:txBody>
          </p:sp>
          <p:sp>
            <p:nvSpPr>
              <p:cNvPr id="105" name="Rectangle 104"/>
              <p:cNvSpPr/>
              <p:nvPr/>
            </p:nvSpPr>
            <p:spPr bwMode="auto">
              <a:xfrm rot="16200000">
                <a:off x="4713448" y="5026845"/>
                <a:ext cx="1124115" cy="38252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90" fontAlgn="base">
                  <a:spcBef>
                    <a:spcPct val="0"/>
                  </a:spcBef>
                  <a:spcAft>
                    <a:spcPct val="0"/>
                  </a:spcAft>
                </a:pPr>
                <a:r>
                  <a:rPr lang="en-US" sz="1200" dirty="0">
                    <a:gradFill>
                      <a:gsLst>
                        <a:gs pos="0">
                          <a:schemeClr val="tx1"/>
                        </a:gs>
                        <a:gs pos="100000">
                          <a:schemeClr val="tx1"/>
                        </a:gs>
                      </a:gsLst>
                      <a:lin ang="5400000" scaled="0"/>
                    </a:gradFill>
                    <a:latin typeface="+mj-lt"/>
                    <a:ea typeface="Segoe UI" pitchFamily="34" charset="0"/>
                    <a:cs typeface="Segoe UI" pitchFamily="34" charset="0"/>
                  </a:rPr>
                  <a:t>OTHER</a:t>
                </a:r>
              </a:p>
            </p:txBody>
          </p:sp>
          <p:sp>
            <p:nvSpPr>
              <p:cNvPr id="106" name="Rectangle 105"/>
              <p:cNvSpPr/>
              <p:nvPr/>
            </p:nvSpPr>
            <p:spPr bwMode="auto">
              <a:xfrm rot="16200000">
                <a:off x="4264860" y="4986707"/>
                <a:ext cx="1204391" cy="3825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90" fontAlgn="base">
                  <a:spcBef>
                    <a:spcPct val="0"/>
                  </a:spcBef>
                  <a:spcAft>
                    <a:spcPct val="0"/>
                  </a:spcAft>
                </a:pPr>
                <a:r>
                  <a:rPr lang="en-US" sz="1200" dirty="0">
                    <a:solidFill>
                      <a:schemeClr val="bg1"/>
                    </a:solidFill>
                    <a:latin typeface="+mj-lt"/>
                    <a:ea typeface="Segoe UI" pitchFamily="34" charset="0"/>
                    <a:cs typeface="Segoe UI" pitchFamily="34" charset="0"/>
                  </a:rPr>
                  <a:t>OTHER</a:t>
                </a:r>
              </a:p>
            </p:txBody>
          </p:sp>
        </p:grpSp>
        <p:sp>
          <p:nvSpPr>
            <p:cNvPr id="26" name="TextBox 25"/>
            <p:cNvSpPr txBox="1"/>
            <p:nvPr/>
          </p:nvSpPr>
          <p:spPr>
            <a:xfrm>
              <a:off x="277243" y="1474900"/>
              <a:ext cx="2993495" cy="634275"/>
            </a:xfrm>
            <a:prstGeom prst="rect">
              <a:avLst/>
            </a:prstGeom>
            <a:noFill/>
          </p:spPr>
          <p:txBody>
            <a:bodyPr wrap="square" lIns="182880" tIns="146304" rIns="182880" bIns="146304" rtlCol="0">
              <a:noAutofit/>
            </a:bodyPr>
            <a:lstStyle/>
            <a:p>
              <a:pPr lvl="0"/>
              <a:r>
                <a:rPr lang="en-US" sz="1100" dirty="0">
                  <a:gradFill>
                    <a:gsLst>
                      <a:gs pos="1250">
                        <a:schemeClr val="tx1"/>
                      </a:gs>
                      <a:gs pos="99000">
                        <a:schemeClr val="tx1"/>
                      </a:gs>
                    </a:gsLst>
                    <a:lin ang="5400000" scaled="0"/>
                  </a:gradFill>
                  <a:latin typeface="Segoe UI" panose="020B0502040204020203" pitchFamily="34" charset="0"/>
                  <a:cs typeface="Segoe UI" panose="020B0502040204020203" pitchFamily="34" charset="0"/>
                </a:rPr>
                <a:t>Gray is used to de-emphasize data that is less important. Use cool gray 3 or cool gray 7. See slide 7 for color formulas.</a:t>
              </a:r>
            </a:p>
          </p:txBody>
        </p:sp>
        <p:cxnSp>
          <p:nvCxnSpPr>
            <p:cNvPr id="5" name="Straight Connector 4"/>
            <p:cNvCxnSpPr/>
            <p:nvPr/>
          </p:nvCxnSpPr>
          <p:spPr>
            <a:xfrm>
              <a:off x="477171" y="2340596"/>
              <a:ext cx="0" cy="2286000"/>
            </a:xfrm>
            <a:prstGeom prst="line">
              <a:avLst/>
            </a:prstGeom>
            <a:no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9" name="TextBox 28"/>
            <p:cNvSpPr txBox="1"/>
            <p:nvPr/>
          </p:nvSpPr>
          <p:spPr>
            <a:xfrm>
              <a:off x="3338731" y="1474900"/>
              <a:ext cx="1716846" cy="634275"/>
            </a:xfrm>
            <a:prstGeom prst="rect">
              <a:avLst/>
            </a:prstGeom>
            <a:noFill/>
          </p:spPr>
          <p:txBody>
            <a:bodyPr wrap="square" lIns="182880" tIns="146304" rIns="182880" bIns="146304" rtlCol="0">
              <a:noAutofit/>
            </a:bodyPr>
            <a:lstStyle/>
            <a:p>
              <a:pPr lvl="0"/>
              <a:r>
                <a:rPr lang="en-US" sz="1100" dirty="0">
                  <a:gradFill>
                    <a:gsLst>
                      <a:gs pos="1250">
                        <a:schemeClr val="tx1"/>
                      </a:gs>
                      <a:gs pos="99000">
                        <a:schemeClr val="tx1"/>
                      </a:gs>
                    </a:gsLst>
                    <a:lin ang="5400000" scaled="0"/>
                  </a:gradFill>
                  <a:latin typeface="Segoe UI" panose="020B0502040204020203" pitchFamily="34" charset="0"/>
                  <a:cs typeface="Segoe UI" panose="020B0502040204020203" pitchFamily="34" charset="0"/>
                </a:rPr>
                <a:t>All elements have the same interior margins as text blocks.</a:t>
              </a:r>
            </a:p>
          </p:txBody>
        </p:sp>
        <p:cxnSp>
          <p:nvCxnSpPr>
            <p:cNvPr id="30" name="Straight Connector 29"/>
            <p:cNvCxnSpPr/>
            <p:nvPr/>
          </p:nvCxnSpPr>
          <p:spPr>
            <a:xfrm>
              <a:off x="3545116" y="2340596"/>
              <a:ext cx="0" cy="457200"/>
            </a:xfrm>
            <a:prstGeom prst="line">
              <a:avLst/>
            </a:prstGeom>
            <a:no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7" name="TextBox 26"/>
            <p:cNvSpPr txBox="1"/>
            <p:nvPr/>
          </p:nvSpPr>
          <p:spPr>
            <a:xfrm>
              <a:off x="6316076" y="797279"/>
              <a:ext cx="2737176" cy="2286000"/>
            </a:xfrm>
            <a:prstGeom prst="rect">
              <a:avLst/>
            </a:prstGeom>
            <a:noFill/>
          </p:spPr>
          <p:txBody>
            <a:bodyPr wrap="square" lIns="182880" tIns="146304" rIns="182880" bIns="146304" rtlCol="0">
              <a:noAutofit/>
            </a:bodyPr>
            <a:lstStyle/>
            <a:p>
              <a:pPr lvl="0">
                <a:lnSpc>
                  <a:spcPct val="90000"/>
                </a:lnSpc>
                <a:spcAft>
                  <a:spcPts val="600"/>
                </a:spcAft>
              </a:pPr>
              <a:r>
                <a:rPr lang="en-US" sz="1100" dirty="0">
                  <a:gradFill>
                    <a:gsLst>
                      <a:gs pos="1250">
                        <a:schemeClr val="tx1"/>
                      </a:gs>
                      <a:gs pos="99000">
                        <a:schemeClr val="tx1"/>
                      </a:gs>
                    </a:gsLst>
                    <a:lin ang="5400000" scaled="0"/>
                  </a:gradFill>
                  <a:latin typeface="Segoe UI" panose="020B0502040204020203" pitchFamily="34" charset="0"/>
                  <a:cs typeface="Segoe UI" panose="020B0502040204020203" pitchFamily="34" charset="0"/>
                </a:rPr>
                <a:t>When a chart or graphic, has more elements than can easily be aligned to the grid, align the outer edges of the group, top, bottom, left and right edges to the grid.</a:t>
              </a:r>
            </a:p>
            <a:p>
              <a:pPr lvl="0">
                <a:lnSpc>
                  <a:spcPct val="90000"/>
                </a:lnSpc>
                <a:spcAft>
                  <a:spcPts val="600"/>
                </a:spcAft>
              </a:pPr>
              <a:r>
                <a:rPr lang="en-US" sz="1100" dirty="0">
                  <a:gradFill>
                    <a:gsLst>
                      <a:gs pos="1250">
                        <a:schemeClr val="tx1"/>
                      </a:gs>
                      <a:gs pos="99000">
                        <a:schemeClr val="tx1"/>
                      </a:gs>
                    </a:gsLst>
                    <a:lin ang="5400000" scaled="0"/>
                  </a:gradFill>
                  <a:latin typeface="Segoe UI" panose="020B0502040204020203" pitchFamily="34" charset="0"/>
                  <a:cs typeface="Segoe UI" panose="020B0502040204020203" pitchFamily="34" charset="0"/>
                </a:rPr>
                <a:t>It is preferable to keep the group aligned to the left border. </a:t>
              </a:r>
            </a:p>
          </p:txBody>
        </p:sp>
        <p:sp>
          <p:nvSpPr>
            <p:cNvPr id="7" name="Freeform 6"/>
            <p:cNvSpPr/>
            <p:nvPr/>
          </p:nvSpPr>
          <p:spPr bwMode="auto">
            <a:xfrm>
              <a:off x="6316075" y="2410180"/>
              <a:ext cx="2655446" cy="2038562"/>
            </a:xfrm>
            <a:custGeom>
              <a:avLst/>
              <a:gdLst>
                <a:gd name="connsiteX0" fmla="*/ 2548890 w 2548890"/>
                <a:gd name="connsiteY0" fmla="*/ 2023110 h 2023110"/>
                <a:gd name="connsiteX1" fmla="*/ 2548890 w 2548890"/>
                <a:gd name="connsiteY1" fmla="*/ 0 h 2023110"/>
                <a:gd name="connsiteX2" fmla="*/ 0 w 2548890"/>
                <a:gd name="connsiteY2" fmla="*/ 0 h 2023110"/>
              </a:gdLst>
              <a:ahLst/>
              <a:cxnLst>
                <a:cxn ang="0">
                  <a:pos x="connsiteX0" y="connsiteY0"/>
                </a:cxn>
                <a:cxn ang="0">
                  <a:pos x="connsiteX1" y="connsiteY1"/>
                </a:cxn>
                <a:cxn ang="0">
                  <a:pos x="connsiteX2" y="connsiteY2"/>
                </a:cxn>
              </a:cxnLst>
              <a:rect l="l" t="t" r="r" b="b"/>
              <a:pathLst>
                <a:path w="2548890" h="2023110">
                  <a:moveTo>
                    <a:pt x="2548890" y="2023110"/>
                  </a:moveTo>
                  <a:lnTo>
                    <a:pt x="2548890" y="0"/>
                  </a:lnTo>
                  <a:lnTo>
                    <a:pt x="0" y="0"/>
                  </a:lnTo>
                </a:path>
              </a:pathLst>
            </a:cu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1551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Chart example</a:t>
            </a:r>
          </a:p>
        </p:txBody>
      </p:sp>
      <p:graphicFrame>
        <p:nvGraphicFramePr>
          <p:cNvPr id="5" name="Chart 4" title="Area chart"/>
          <p:cNvGraphicFramePr/>
          <p:nvPr>
            <p:extLst>
              <p:ext uri="{D42A27DB-BD31-4B8C-83A1-F6EECF244321}">
                <p14:modId xmlns:p14="http://schemas.microsoft.com/office/powerpoint/2010/main" val="3757338540"/>
              </p:ext>
            </p:extLst>
          </p:nvPr>
        </p:nvGraphicFramePr>
        <p:xfrm>
          <a:off x="731836" y="1668354"/>
          <a:ext cx="10972802" cy="425764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2151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 chart 2</a:t>
            </a:r>
          </a:p>
        </p:txBody>
      </p:sp>
      <p:graphicFrame>
        <p:nvGraphicFramePr>
          <p:cNvPr id="7" name="Chart 6"/>
          <p:cNvGraphicFramePr/>
          <p:nvPr>
            <p:extLst>
              <p:ext uri="{D42A27DB-BD31-4B8C-83A1-F6EECF244321}">
                <p14:modId xmlns:p14="http://schemas.microsoft.com/office/powerpoint/2010/main" val="1919855804"/>
              </p:ext>
            </p:extLst>
          </p:nvPr>
        </p:nvGraphicFramePr>
        <p:xfrm>
          <a:off x="731837" y="1647453"/>
          <a:ext cx="9258300" cy="422732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7562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1837" y="1820862"/>
            <a:ext cx="10972800" cy="2179058"/>
          </a:xfrm>
        </p:spPr>
        <p:txBody>
          <a:bodyPr/>
          <a:lstStyle/>
          <a:p>
            <a:pPr algn="ctr"/>
            <a:r>
              <a:rPr lang="en-US" dirty="0"/>
              <a:t>Omnichannel: </a:t>
            </a:r>
            <a:br>
              <a:rPr lang="en-US" dirty="0"/>
            </a:br>
            <a:r>
              <a:rPr lang="en-US" dirty="0"/>
              <a:t>What &amp; Why</a:t>
            </a:r>
          </a:p>
        </p:txBody>
      </p:sp>
    </p:spTree>
    <p:extLst>
      <p:ext uri="{BB962C8B-B14F-4D97-AF65-F5344CB8AC3E}">
        <p14:creationId xmlns:p14="http://schemas.microsoft.com/office/powerpoint/2010/main" val="327923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1512887" y="715962"/>
            <a:ext cx="9410700" cy="350865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solidFill>
                  <a:schemeClr val="tx1"/>
                </a:solidFill>
                <a:effectLst/>
                <a:latin typeface="+mj-lt"/>
                <a:ea typeface="+mn-ea"/>
                <a:cs typeface="Segoe UI" pitchFamily="34" charset="0"/>
              </a:defRPr>
            </a:lvl1pPr>
          </a:lstStyle>
          <a:p>
            <a:pPr algn="ctr">
              <a:spcBef>
                <a:spcPts val="3000"/>
              </a:spcBef>
              <a:spcAft>
                <a:spcPts val="1200"/>
              </a:spcAft>
            </a:pPr>
            <a:r>
              <a:rPr lang="en-US" sz="6000" dirty="0"/>
              <a:t>By 2020, Customer Experience will overtake price and product as the key brand differentiator.</a:t>
            </a:r>
            <a:endParaRPr lang="en-US" sz="6000" i="1" dirty="0"/>
          </a:p>
        </p:txBody>
      </p:sp>
      <p:sp>
        <p:nvSpPr>
          <p:cNvPr id="6" name="TextBox 5"/>
          <p:cNvSpPr txBox="1"/>
          <p:nvPr/>
        </p:nvSpPr>
        <p:spPr>
          <a:xfrm>
            <a:off x="7894637" y="4259262"/>
            <a:ext cx="2819400" cy="627864"/>
          </a:xfrm>
          <a:prstGeom prst="rect">
            <a:avLst/>
          </a:prstGeom>
          <a:noFill/>
        </p:spPr>
        <p:txBody>
          <a:bodyPr wrap="square" lIns="182880" tIns="146304" rIns="182880" bIns="146304" rtlCol="0">
            <a:spAutoFit/>
          </a:bodyPr>
          <a:lstStyle/>
          <a:p>
            <a:pPr>
              <a:lnSpc>
                <a:spcPct val="90000"/>
              </a:lnSpc>
              <a:spcAft>
                <a:spcPts val="600"/>
              </a:spcAft>
            </a:pPr>
            <a:r>
              <a:rPr lang="en-US" sz="2400" i="1" dirty="0"/>
              <a:t>- Walker Study</a:t>
            </a:r>
          </a:p>
        </p:txBody>
      </p:sp>
    </p:spTree>
    <p:extLst>
      <p:ext uri="{BB962C8B-B14F-4D97-AF65-F5344CB8AC3E}">
        <p14:creationId xmlns:p14="http://schemas.microsoft.com/office/powerpoint/2010/main" val="397016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6 factors when considering omnichannel </a:t>
            </a:r>
          </a:p>
        </p:txBody>
      </p:sp>
      <p:sp>
        <p:nvSpPr>
          <p:cNvPr id="5" name="Google Shape;2733;p197"/>
          <p:cNvSpPr/>
          <p:nvPr/>
        </p:nvSpPr>
        <p:spPr>
          <a:xfrm>
            <a:off x="4647900" y="1826727"/>
            <a:ext cx="2896200" cy="1483800"/>
          </a:xfrm>
          <a:prstGeom prst="rect">
            <a:avLst/>
          </a:prstGeom>
          <a:solidFill>
            <a:schemeClr val="accent3"/>
          </a:solidFill>
          <a:ln>
            <a:noFill/>
          </a:ln>
        </p:spPr>
        <p:txBody>
          <a:bodyPr spcFirstLastPara="1" wrap="square" lIns="248675" tIns="198950" rIns="248675" bIns="198950" anchor="ctr" anchorCtr="0">
            <a:noAutofit/>
          </a:bodyPr>
          <a:lstStyle/>
          <a:p>
            <a:pPr marL="0" marR="0" lvl="0" indent="0" algn="ctr" rtl="0">
              <a:lnSpc>
                <a:spcPct val="90000"/>
              </a:lnSpc>
              <a:spcBef>
                <a:spcPts val="0"/>
              </a:spcBef>
              <a:spcAft>
                <a:spcPts val="0"/>
              </a:spcAft>
              <a:buClr>
                <a:srgbClr val="FFFFFF"/>
              </a:buClr>
              <a:buSzPts val="2400"/>
              <a:buFont typeface="Arial"/>
              <a:buNone/>
            </a:pPr>
            <a:r>
              <a:rPr lang="en-US" sz="2400">
                <a:solidFill>
                  <a:srgbClr val="FFFFFF"/>
                </a:solidFill>
                <a:ea typeface="Quattrocento Sans"/>
                <a:cs typeface="Quattrocento Sans"/>
                <a:sym typeface="Quattrocento Sans"/>
              </a:rPr>
              <a:t>360 degree customer view</a:t>
            </a:r>
            <a:endParaRPr/>
          </a:p>
        </p:txBody>
      </p:sp>
      <p:sp>
        <p:nvSpPr>
          <p:cNvPr id="6" name="Google Shape;2734;p197"/>
          <p:cNvSpPr/>
          <p:nvPr/>
        </p:nvSpPr>
        <p:spPr>
          <a:xfrm>
            <a:off x="4695162" y="3825932"/>
            <a:ext cx="2896200" cy="1483800"/>
          </a:xfrm>
          <a:prstGeom prst="rect">
            <a:avLst/>
          </a:prstGeom>
          <a:solidFill>
            <a:schemeClr val="accent1"/>
          </a:solidFill>
          <a:ln>
            <a:noFill/>
          </a:ln>
        </p:spPr>
        <p:txBody>
          <a:bodyPr spcFirstLastPara="1" wrap="square" lIns="248675" tIns="198950" rIns="248675" bIns="198950" anchor="ctr" anchorCtr="0">
            <a:noAutofit/>
          </a:bodyPr>
          <a:lstStyle/>
          <a:p>
            <a:pPr marL="0" marR="0" lvl="0" indent="0" algn="ctr" rtl="0">
              <a:lnSpc>
                <a:spcPct val="90000"/>
              </a:lnSpc>
              <a:spcBef>
                <a:spcPts val="0"/>
              </a:spcBef>
              <a:spcAft>
                <a:spcPts val="0"/>
              </a:spcAft>
              <a:buClr>
                <a:srgbClr val="FFFFFF"/>
              </a:buClr>
              <a:buSzPts val="2400"/>
              <a:buFont typeface="Arial"/>
              <a:buNone/>
            </a:pPr>
            <a:r>
              <a:rPr lang="en-US" sz="2400" b="0" i="0" u="none" strike="noStrike" cap="none">
                <a:solidFill>
                  <a:srgbClr val="FFFFFF"/>
                </a:solidFill>
                <a:ea typeface="Quattrocento Sans"/>
                <a:cs typeface="Quattrocento Sans"/>
                <a:sym typeface="Quattrocento Sans"/>
              </a:rPr>
              <a:t>Agent productivity</a:t>
            </a:r>
            <a:endParaRPr/>
          </a:p>
        </p:txBody>
      </p:sp>
      <p:sp>
        <p:nvSpPr>
          <p:cNvPr id="7" name="Google Shape;2735;p197"/>
          <p:cNvSpPr/>
          <p:nvPr/>
        </p:nvSpPr>
        <p:spPr>
          <a:xfrm>
            <a:off x="8199084" y="1842619"/>
            <a:ext cx="2896200" cy="1483800"/>
          </a:xfrm>
          <a:prstGeom prst="rect">
            <a:avLst/>
          </a:prstGeom>
          <a:solidFill>
            <a:schemeClr val="accent4"/>
          </a:solidFill>
          <a:ln>
            <a:noFill/>
          </a:ln>
        </p:spPr>
        <p:txBody>
          <a:bodyPr spcFirstLastPara="1" wrap="square" lIns="248675" tIns="198950" rIns="248675" bIns="198950" anchor="ctr" anchorCtr="0">
            <a:noAutofit/>
          </a:bodyPr>
          <a:lstStyle/>
          <a:p>
            <a:pPr marL="0" marR="0" lvl="0" indent="0" algn="ctr" rtl="0">
              <a:lnSpc>
                <a:spcPct val="90000"/>
              </a:lnSpc>
              <a:spcBef>
                <a:spcPts val="0"/>
              </a:spcBef>
              <a:spcAft>
                <a:spcPts val="0"/>
              </a:spcAft>
              <a:buClr>
                <a:srgbClr val="FFFFFF"/>
              </a:buClr>
              <a:buSzPts val="2400"/>
              <a:buFont typeface="Arial"/>
              <a:buNone/>
            </a:pPr>
            <a:r>
              <a:rPr lang="en-US" sz="2400" b="0" i="0" u="none" strike="noStrike" cap="none">
                <a:solidFill>
                  <a:srgbClr val="FFFFFF"/>
                </a:solidFill>
                <a:ea typeface="Quattrocento Sans"/>
                <a:cs typeface="Quattrocento Sans"/>
                <a:sym typeface="Quattrocento Sans"/>
              </a:rPr>
              <a:t>Mobile </a:t>
            </a:r>
            <a:endParaRPr/>
          </a:p>
          <a:p>
            <a:pPr marL="0" marR="0" lvl="0" indent="0" algn="ctr" rtl="0">
              <a:lnSpc>
                <a:spcPct val="90000"/>
              </a:lnSpc>
              <a:spcBef>
                <a:spcPts val="0"/>
              </a:spcBef>
              <a:spcAft>
                <a:spcPts val="0"/>
              </a:spcAft>
              <a:buClr>
                <a:srgbClr val="FFFFFF"/>
              </a:buClr>
              <a:buSzPts val="2400"/>
              <a:buFont typeface="Arial"/>
              <a:buNone/>
            </a:pPr>
            <a:r>
              <a:rPr lang="en-US" sz="2400" b="0" i="0" u="none" strike="noStrike" cap="none">
                <a:solidFill>
                  <a:srgbClr val="FFFFFF"/>
                </a:solidFill>
                <a:ea typeface="Quattrocento Sans"/>
                <a:cs typeface="Quattrocento Sans"/>
                <a:sym typeface="Quattrocento Sans"/>
              </a:rPr>
              <a:t>integration</a:t>
            </a:r>
            <a:endParaRPr/>
          </a:p>
        </p:txBody>
      </p:sp>
      <p:sp>
        <p:nvSpPr>
          <p:cNvPr id="8" name="Google Shape;2736;p197"/>
          <p:cNvSpPr/>
          <p:nvPr/>
        </p:nvSpPr>
        <p:spPr>
          <a:xfrm>
            <a:off x="1181714" y="3825932"/>
            <a:ext cx="2896200" cy="1483800"/>
          </a:xfrm>
          <a:prstGeom prst="rect">
            <a:avLst/>
          </a:prstGeom>
          <a:solidFill>
            <a:schemeClr val="accent4"/>
          </a:solidFill>
          <a:ln>
            <a:noFill/>
          </a:ln>
        </p:spPr>
        <p:txBody>
          <a:bodyPr spcFirstLastPara="1" wrap="square" lIns="248675" tIns="198950" rIns="248675" bIns="198950" anchor="ctr" anchorCtr="0">
            <a:noAutofit/>
          </a:bodyPr>
          <a:lstStyle/>
          <a:p>
            <a:pPr marL="0" marR="0" lvl="0" indent="0" algn="ctr" rtl="0">
              <a:lnSpc>
                <a:spcPct val="90000"/>
              </a:lnSpc>
              <a:spcBef>
                <a:spcPts val="0"/>
              </a:spcBef>
              <a:spcAft>
                <a:spcPts val="0"/>
              </a:spcAft>
              <a:buClr>
                <a:srgbClr val="FFFFFF"/>
              </a:buClr>
              <a:buSzPts val="2400"/>
              <a:buFont typeface="Arial"/>
              <a:buNone/>
            </a:pPr>
            <a:r>
              <a:rPr lang="en-US" sz="2400" b="0" i="0" u="none" strike="noStrike" cap="none">
                <a:solidFill>
                  <a:srgbClr val="FFFFFF"/>
                </a:solidFill>
                <a:ea typeface="Quattrocento Sans"/>
                <a:cs typeface="Quattrocento Sans"/>
                <a:sym typeface="Quattrocento Sans"/>
              </a:rPr>
              <a:t>BOT integration</a:t>
            </a:r>
            <a:endParaRPr/>
          </a:p>
        </p:txBody>
      </p:sp>
      <p:sp>
        <p:nvSpPr>
          <p:cNvPr id="9" name="Google Shape;2737;p197"/>
          <p:cNvSpPr/>
          <p:nvPr/>
        </p:nvSpPr>
        <p:spPr>
          <a:xfrm>
            <a:off x="8194952" y="3825932"/>
            <a:ext cx="2896200" cy="1483800"/>
          </a:xfrm>
          <a:prstGeom prst="rect">
            <a:avLst/>
          </a:prstGeom>
          <a:solidFill>
            <a:schemeClr val="accent3"/>
          </a:solidFill>
          <a:ln>
            <a:noFill/>
          </a:ln>
        </p:spPr>
        <p:txBody>
          <a:bodyPr spcFirstLastPara="1" wrap="square" lIns="248675" tIns="198950" rIns="248675" bIns="198950" anchor="ctr" anchorCtr="0">
            <a:noAutofit/>
          </a:bodyPr>
          <a:lstStyle/>
          <a:p>
            <a:pPr marL="0" marR="0" lvl="0" indent="0" algn="ctr" rtl="0">
              <a:lnSpc>
                <a:spcPct val="90000"/>
              </a:lnSpc>
              <a:spcBef>
                <a:spcPts val="0"/>
              </a:spcBef>
              <a:spcAft>
                <a:spcPts val="0"/>
              </a:spcAft>
              <a:buClr>
                <a:srgbClr val="FFFFFF"/>
              </a:buClr>
              <a:buSzPts val="2400"/>
              <a:buFont typeface="Arial"/>
              <a:buNone/>
            </a:pPr>
            <a:r>
              <a:rPr lang="en-US" sz="2400" b="0" i="0" u="none" strike="noStrike" cap="none">
                <a:solidFill>
                  <a:srgbClr val="FFFFFF"/>
                </a:solidFill>
                <a:ea typeface="Quattrocento Sans"/>
                <a:cs typeface="Quattrocento Sans"/>
                <a:sym typeface="Quattrocento Sans"/>
              </a:rPr>
              <a:t>Content engagement</a:t>
            </a:r>
            <a:endParaRPr/>
          </a:p>
        </p:txBody>
      </p:sp>
      <p:sp>
        <p:nvSpPr>
          <p:cNvPr id="10" name="Google Shape;2738;p197"/>
          <p:cNvSpPr/>
          <p:nvPr/>
        </p:nvSpPr>
        <p:spPr>
          <a:xfrm>
            <a:off x="1181715" y="1842620"/>
            <a:ext cx="2896200" cy="1483800"/>
          </a:xfrm>
          <a:prstGeom prst="rect">
            <a:avLst/>
          </a:prstGeom>
          <a:solidFill>
            <a:schemeClr val="accent1"/>
          </a:solidFill>
          <a:ln>
            <a:noFill/>
          </a:ln>
        </p:spPr>
        <p:txBody>
          <a:bodyPr spcFirstLastPara="1" wrap="square" lIns="248675" tIns="198950" rIns="248675" bIns="198950" anchor="ctr" anchorCtr="0">
            <a:noAutofit/>
          </a:bodyPr>
          <a:lstStyle/>
          <a:p>
            <a:pPr marL="0" marR="0" lvl="0" indent="0" algn="ctr" rtl="0">
              <a:lnSpc>
                <a:spcPct val="90000"/>
              </a:lnSpc>
              <a:spcBef>
                <a:spcPts val="0"/>
              </a:spcBef>
              <a:spcAft>
                <a:spcPts val="0"/>
              </a:spcAft>
              <a:buClr>
                <a:srgbClr val="FFFFFF"/>
              </a:buClr>
              <a:buSzPts val="2400"/>
              <a:buFont typeface="Arial"/>
              <a:buNone/>
            </a:pPr>
            <a:r>
              <a:rPr lang="en-US" sz="2400" dirty="0">
                <a:solidFill>
                  <a:srgbClr val="FFFFFF"/>
                </a:solidFill>
                <a:ea typeface="Quattrocento Sans"/>
                <a:cs typeface="Quattrocento Sans"/>
                <a:sym typeface="Quattrocento Sans"/>
              </a:rPr>
              <a:t>Channels &amp; personalized </a:t>
            </a:r>
            <a:r>
              <a:rPr lang="en-US" sz="2400" b="0" i="0" u="none" strike="noStrike" cap="none" dirty="0">
                <a:solidFill>
                  <a:srgbClr val="FFFFFF"/>
                </a:solidFill>
                <a:ea typeface="Quattrocento Sans"/>
                <a:cs typeface="Quattrocento Sans"/>
                <a:sym typeface="Quattrocento Sans"/>
              </a:rPr>
              <a:t>experiences</a:t>
            </a:r>
            <a:endParaRPr dirty="0"/>
          </a:p>
        </p:txBody>
      </p:sp>
    </p:spTree>
    <p:extLst>
      <p:ext uri="{BB962C8B-B14F-4D97-AF65-F5344CB8AC3E}">
        <p14:creationId xmlns:p14="http://schemas.microsoft.com/office/powerpoint/2010/main" val="12860804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31837" y="754062"/>
            <a:ext cx="9829800" cy="4173450"/>
          </a:xfrm>
        </p:spPr>
        <p:txBody>
          <a:bodyPr/>
          <a:lstStyle/>
          <a:p>
            <a:r>
              <a:rPr lang="en-US" dirty="0"/>
              <a:t>Live Assist for Microsoft Dynamics 365 Overview</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6637" y="449262"/>
            <a:ext cx="3134856" cy="873752"/>
          </a:xfrm>
          <a:prstGeom prst="rect">
            <a:avLst/>
          </a:prstGeom>
        </p:spPr>
      </p:pic>
    </p:spTree>
    <p:extLst>
      <p:ext uri="{BB962C8B-B14F-4D97-AF65-F5344CB8AC3E}">
        <p14:creationId xmlns:p14="http://schemas.microsoft.com/office/powerpoint/2010/main" val="20626382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731927" y="446087"/>
            <a:ext cx="8686709" cy="688975"/>
          </a:xfrm>
        </p:spPr>
        <p:txBody>
          <a:bodyPr/>
          <a:lstStyle/>
          <a:p>
            <a:r>
              <a:rPr lang="en-US" sz="3600" dirty="0"/>
              <a:t>Microsoft’s Preferred Omnichannel Provider</a:t>
            </a:r>
          </a:p>
        </p:txBody>
      </p:sp>
      <p:grpSp>
        <p:nvGrpSpPr>
          <p:cNvPr id="4" name="Google Shape;1675;p154"/>
          <p:cNvGrpSpPr/>
          <p:nvPr/>
        </p:nvGrpSpPr>
        <p:grpSpPr>
          <a:xfrm>
            <a:off x="1144443" y="2710978"/>
            <a:ext cx="4508026" cy="2608167"/>
            <a:chOff x="3257550" y="2091578"/>
            <a:chExt cx="5676900" cy="3284431"/>
          </a:xfrm>
        </p:grpSpPr>
        <p:grpSp>
          <p:nvGrpSpPr>
            <p:cNvPr id="5" name="Google Shape;1676;p154"/>
            <p:cNvGrpSpPr/>
            <p:nvPr/>
          </p:nvGrpSpPr>
          <p:grpSpPr>
            <a:xfrm>
              <a:off x="3257550" y="2091578"/>
              <a:ext cx="5676900" cy="3284431"/>
              <a:chOff x="303542" y="1228396"/>
              <a:chExt cx="2799313" cy="1619579"/>
            </a:xfrm>
          </p:grpSpPr>
          <p:cxnSp>
            <p:nvCxnSpPr>
              <p:cNvPr id="7" name="Google Shape;1677;p154"/>
              <p:cNvCxnSpPr>
                <a:stCxn id="84" idx="6"/>
                <a:endCxn id="62" idx="1"/>
              </p:cNvCxnSpPr>
              <p:nvPr/>
            </p:nvCxnSpPr>
            <p:spPr>
              <a:xfrm>
                <a:off x="846602" y="2355379"/>
                <a:ext cx="367800" cy="59100"/>
              </a:xfrm>
              <a:prstGeom prst="straightConnector1">
                <a:avLst/>
              </a:prstGeom>
              <a:noFill/>
              <a:ln w="19050" cap="flat" cmpd="sng">
                <a:solidFill>
                  <a:srgbClr val="7F7F7F"/>
                </a:solidFill>
                <a:prstDash val="dash"/>
                <a:round/>
                <a:headEnd type="none" w="sm" len="sm"/>
                <a:tailEnd type="none" w="sm" len="sm"/>
              </a:ln>
            </p:spPr>
          </p:cxnSp>
          <p:grpSp>
            <p:nvGrpSpPr>
              <p:cNvPr id="8" name="Google Shape;1680;p154"/>
              <p:cNvGrpSpPr/>
              <p:nvPr/>
            </p:nvGrpSpPr>
            <p:grpSpPr>
              <a:xfrm>
                <a:off x="303542" y="2083849"/>
                <a:ext cx="543060" cy="543060"/>
                <a:chOff x="342080" y="2083002"/>
                <a:chExt cx="767624" cy="767623"/>
              </a:xfrm>
            </p:grpSpPr>
            <p:sp>
              <p:nvSpPr>
                <p:cNvPr id="84" name="Google Shape;1678;p154"/>
                <p:cNvSpPr/>
                <p:nvPr/>
              </p:nvSpPr>
              <p:spPr>
                <a:xfrm>
                  <a:off x="342080" y="2083002"/>
                  <a:ext cx="767624" cy="767623"/>
                </a:xfrm>
                <a:prstGeom prst="ellipse">
                  <a:avLst/>
                </a:prstGeom>
                <a:solidFill>
                  <a:srgbClr val="26B7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ea typeface="Rockwell"/>
                    <a:cs typeface="Rockwell"/>
                    <a:sym typeface="Rockwell"/>
                  </a:endParaRPr>
                </a:p>
              </p:txBody>
            </p:sp>
            <p:grpSp>
              <p:nvGrpSpPr>
                <p:cNvPr id="85" name="Google Shape;1681;p154"/>
                <p:cNvGrpSpPr/>
                <p:nvPr/>
              </p:nvGrpSpPr>
              <p:grpSpPr>
                <a:xfrm>
                  <a:off x="499679" y="2259788"/>
                  <a:ext cx="452441" cy="414048"/>
                  <a:chOff x="2163" y="963"/>
                  <a:chExt cx="1438" cy="1316"/>
                </a:xfrm>
              </p:grpSpPr>
              <p:sp>
                <p:nvSpPr>
                  <p:cNvPr id="86" name="Google Shape;1682;p154"/>
                  <p:cNvSpPr/>
                  <p:nvPr/>
                </p:nvSpPr>
                <p:spPr>
                  <a:xfrm>
                    <a:off x="3169" y="1469"/>
                    <a:ext cx="155" cy="155"/>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87" name="Google Shape;1683;p154"/>
                  <p:cNvSpPr/>
                  <p:nvPr/>
                </p:nvSpPr>
                <p:spPr>
                  <a:xfrm>
                    <a:off x="2932" y="1469"/>
                    <a:ext cx="152" cy="155"/>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88" name="Google Shape;1684;p154"/>
                  <p:cNvSpPr/>
                  <p:nvPr/>
                </p:nvSpPr>
                <p:spPr>
                  <a:xfrm>
                    <a:off x="2693" y="1469"/>
                    <a:ext cx="154" cy="155"/>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89" name="Google Shape;1685;p154"/>
                  <p:cNvSpPr/>
                  <p:nvPr/>
                </p:nvSpPr>
                <p:spPr>
                  <a:xfrm>
                    <a:off x="2163" y="963"/>
                    <a:ext cx="1438" cy="1316"/>
                  </a:xfrm>
                  <a:custGeom>
                    <a:avLst/>
                    <a:gdLst/>
                    <a:ahLst/>
                    <a:cxnLst/>
                    <a:rect l="l" t="t" r="r" b="b"/>
                    <a:pathLst>
                      <a:path w="606" h="554" extrusionOk="0">
                        <a:moveTo>
                          <a:pt x="531" y="0"/>
                        </a:moveTo>
                        <a:cubicBezTo>
                          <a:pt x="425" y="0"/>
                          <a:pt x="319" y="0"/>
                          <a:pt x="213" y="0"/>
                        </a:cubicBezTo>
                        <a:cubicBezTo>
                          <a:pt x="181" y="0"/>
                          <a:pt x="181" y="0"/>
                          <a:pt x="181" y="0"/>
                        </a:cubicBezTo>
                        <a:cubicBezTo>
                          <a:pt x="140" y="0"/>
                          <a:pt x="106" y="33"/>
                          <a:pt x="106" y="75"/>
                        </a:cubicBezTo>
                        <a:cubicBezTo>
                          <a:pt x="106" y="208"/>
                          <a:pt x="106" y="208"/>
                          <a:pt x="106" y="208"/>
                        </a:cubicBezTo>
                        <a:cubicBezTo>
                          <a:pt x="56" y="208"/>
                          <a:pt x="56" y="208"/>
                          <a:pt x="56" y="208"/>
                        </a:cubicBezTo>
                        <a:cubicBezTo>
                          <a:pt x="25" y="208"/>
                          <a:pt x="0" y="234"/>
                          <a:pt x="0" y="265"/>
                        </a:cubicBezTo>
                        <a:cubicBezTo>
                          <a:pt x="0" y="392"/>
                          <a:pt x="0" y="392"/>
                          <a:pt x="0" y="392"/>
                        </a:cubicBezTo>
                        <a:cubicBezTo>
                          <a:pt x="0" y="417"/>
                          <a:pt x="14" y="435"/>
                          <a:pt x="34" y="444"/>
                        </a:cubicBezTo>
                        <a:cubicBezTo>
                          <a:pt x="22" y="554"/>
                          <a:pt x="22" y="554"/>
                          <a:pt x="22" y="554"/>
                        </a:cubicBezTo>
                        <a:cubicBezTo>
                          <a:pt x="121" y="449"/>
                          <a:pt x="121" y="449"/>
                          <a:pt x="121" y="449"/>
                        </a:cubicBezTo>
                        <a:cubicBezTo>
                          <a:pt x="167" y="449"/>
                          <a:pt x="213" y="449"/>
                          <a:pt x="259" y="449"/>
                        </a:cubicBezTo>
                        <a:cubicBezTo>
                          <a:pt x="279" y="449"/>
                          <a:pt x="279" y="449"/>
                          <a:pt x="279" y="449"/>
                        </a:cubicBezTo>
                        <a:cubicBezTo>
                          <a:pt x="310" y="449"/>
                          <a:pt x="336" y="423"/>
                          <a:pt x="336" y="392"/>
                        </a:cubicBezTo>
                        <a:cubicBezTo>
                          <a:pt x="336" y="350"/>
                          <a:pt x="336" y="350"/>
                          <a:pt x="336" y="350"/>
                        </a:cubicBezTo>
                        <a:cubicBezTo>
                          <a:pt x="369" y="350"/>
                          <a:pt x="402" y="350"/>
                          <a:pt x="435" y="350"/>
                        </a:cubicBezTo>
                        <a:cubicBezTo>
                          <a:pt x="567" y="490"/>
                          <a:pt x="567" y="490"/>
                          <a:pt x="567" y="490"/>
                        </a:cubicBezTo>
                        <a:cubicBezTo>
                          <a:pt x="551" y="347"/>
                          <a:pt x="551" y="347"/>
                          <a:pt x="551" y="347"/>
                        </a:cubicBezTo>
                        <a:cubicBezTo>
                          <a:pt x="583" y="338"/>
                          <a:pt x="606" y="312"/>
                          <a:pt x="606" y="275"/>
                        </a:cubicBezTo>
                        <a:cubicBezTo>
                          <a:pt x="606" y="75"/>
                          <a:pt x="606" y="75"/>
                          <a:pt x="606" y="75"/>
                        </a:cubicBezTo>
                        <a:cubicBezTo>
                          <a:pt x="606" y="33"/>
                          <a:pt x="572" y="0"/>
                          <a:pt x="531" y="0"/>
                        </a:cubicBezTo>
                        <a:close/>
                        <a:moveTo>
                          <a:pt x="312" y="392"/>
                        </a:moveTo>
                        <a:cubicBezTo>
                          <a:pt x="312" y="410"/>
                          <a:pt x="297" y="425"/>
                          <a:pt x="279" y="425"/>
                        </a:cubicBezTo>
                        <a:cubicBezTo>
                          <a:pt x="259" y="425"/>
                          <a:pt x="259" y="425"/>
                          <a:pt x="259" y="425"/>
                        </a:cubicBezTo>
                        <a:cubicBezTo>
                          <a:pt x="210" y="425"/>
                          <a:pt x="160" y="425"/>
                          <a:pt x="111" y="425"/>
                        </a:cubicBezTo>
                        <a:cubicBezTo>
                          <a:pt x="54" y="486"/>
                          <a:pt x="54" y="486"/>
                          <a:pt x="54" y="486"/>
                        </a:cubicBezTo>
                        <a:cubicBezTo>
                          <a:pt x="60" y="425"/>
                          <a:pt x="60" y="425"/>
                          <a:pt x="60" y="425"/>
                        </a:cubicBezTo>
                        <a:cubicBezTo>
                          <a:pt x="40" y="425"/>
                          <a:pt x="24" y="414"/>
                          <a:pt x="24" y="392"/>
                        </a:cubicBezTo>
                        <a:cubicBezTo>
                          <a:pt x="24" y="265"/>
                          <a:pt x="24" y="265"/>
                          <a:pt x="24" y="265"/>
                        </a:cubicBezTo>
                        <a:cubicBezTo>
                          <a:pt x="24" y="247"/>
                          <a:pt x="38" y="232"/>
                          <a:pt x="56" y="232"/>
                        </a:cubicBezTo>
                        <a:cubicBezTo>
                          <a:pt x="103" y="232"/>
                          <a:pt x="103" y="232"/>
                          <a:pt x="103" y="232"/>
                        </a:cubicBezTo>
                        <a:cubicBezTo>
                          <a:pt x="103" y="275"/>
                          <a:pt x="103" y="275"/>
                          <a:pt x="103" y="275"/>
                        </a:cubicBezTo>
                        <a:cubicBezTo>
                          <a:pt x="103" y="319"/>
                          <a:pt x="138" y="354"/>
                          <a:pt x="181" y="354"/>
                        </a:cubicBezTo>
                        <a:cubicBezTo>
                          <a:pt x="213" y="354"/>
                          <a:pt x="213" y="354"/>
                          <a:pt x="213" y="354"/>
                        </a:cubicBezTo>
                        <a:cubicBezTo>
                          <a:pt x="312" y="354"/>
                          <a:pt x="312" y="354"/>
                          <a:pt x="312" y="354"/>
                        </a:cubicBezTo>
                        <a:lnTo>
                          <a:pt x="312" y="392"/>
                        </a:lnTo>
                        <a:close/>
                        <a:moveTo>
                          <a:pt x="582" y="275"/>
                        </a:moveTo>
                        <a:cubicBezTo>
                          <a:pt x="582" y="309"/>
                          <a:pt x="556" y="327"/>
                          <a:pt x="525" y="327"/>
                        </a:cubicBezTo>
                        <a:cubicBezTo>
                          <a:pt x="536" y="423"/>
                          <a:pt x="536" y="423"/>
                          <a:pt x="536" y="423"/>
                        </a:cubicBezTo>
                        <a:cubicBezTo>
                          <a:pt x="445" y="327"/>
                          <a:pt x="445" y="327"/>
                          <a:pt x="445" y="327"/>
                        </a:cubicBezTo>
                        <a:cubicBezTo>
                          <a:pt x="368" y="327"/>
                          <a:pt x="290" y="327"/>
                          <a:pt x="213" y="327"/>
                        </a:cubicBezTo>
                        <a:cubicBezTo>
                          <a:pt x="181" y="327"/>
                          <a:pt x="181" y="327"/>
                          <a:pt x="181" y="327"/>
                        </a:cubicBezTo>
                        <a:cubicBezTo>
                          <a:pt x="153" y="327"/>
                          <a:pt x="130" y="304"/>
                          <a:pt x="130" y="275"/>
                        </a:cubicBezTo>
                        <a:cubicBezTo>
                          <a:pt x="130" y="75"/>
                          <a:pt x="130" y="75"/>
                          <a:pt x="130" y="75"/>
                        </a:cubicBezTo>
                        <a:cubicBezTo>
                          <a:pt x="130" y="47"/>
                          <a:pt x="153" y="23"/>
                          <a:pt x="181" y="23"/>
                        </a:cubicBezTo>
                        <a:cubicBezTo>
                          <a:pt x="213" y="23"/>
                          <a:pt x="213" y="23"/>
                          <a:pt x="213" y="23"/>
                        </a:cubicBezTo>
                        <a:cubicBezTo>
                          <a:pt x="319" y="23"/>
                          <a:pt x="425" y="23"/>
                          <a:pt x="531" y="23"/>
                        </a:cubicBezTo>
                        <a:cubicBezTo>
                          <a:pt x="559" y="23"/>
                          <a:pt x="582" y="47"/>
                          <a:pt x="582" y="75"/>
                        </a:cubicBezTo>
                        <a:lnTo>
                          <a:pt x="582" y="27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grpSp>
          </p:grpSp>
          <p:grpSp>
            <p:nvGrpSpPr>
              <p:cNvPr id="9" name="Google Shape;1686;p154"/>
              <p:cNvGrpSpPr/>
              <p:nvPr/>
            </p:nvGrpSpPr>
            <p:grpSpPr>
              <a:xfrm>
                <a:off x="2559795" y="2122015"/>
                <a:ext cx="543060" cy="543060"/>
                <a:chOff x="3776439" y="2083007"/>
                <a:chExt cx="767625" cy="767625"/>
              </a:xfrm>
            </p:grpSpPr>
            <p:sp>
              <p:nvSpPr>
                <p:cNvPr id="82" name="Google Shape;1687;p154"/>
                <p:cNvSpPr/>
                <p:nvPr/>
              </p:nvSpPr>
              <p:spPr>
                <a:xfrm>
                  <a:off x="3776439" y="2083007"/>
                  <a:ext cx="767625" cy="767625"/>
                </a:xfrm>
                <a:prstGeom prst="ellipse">
                  <a:avLst/>
                </a:prstGeom>
                <a:solidFill>
                  <a:srgbClr val="26B7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ea typeface="Rockwell"/>
                    <a:cs typeface="Rockwell"/>
                    <a:sym typeface="Rockwell"/>
                  </a:endParaRPr>
                </a:p>
              </p:txBody>
            </p:sp>
            <p:sp>
              <p:nvSpPr>
                <p:cNvPr id="83" name="Google Shape;1688;p154"/>
                <p:cNvSpPr/>
                <p:nvPr/>
              </p:nvSpPr>
              <p:spPr>
                <a:xfrm>
                  <a:off x="3942762" y="2289085"/>
                  <a:ext cx="434976" cy="355463"/>
                </a:xfrm>
                <a:custGeom>
                  <a:avLst/>
                  <a:gdLst/>
                  <a:ahLst/>
                  <a:cxnLst/>
                  <a:rect l="l" t="t" r="r" b="b"/>
                  <a:pathLst>
                    <a:path w="312" h="254" extrusionOk="0">
                      <a:moveTo>
                        <a:pt x="310" y="142"/>
                      </a:moveTo>
                      <a:cubicBezTo>
                        <a:pt x="309" y="141"/>
                        <a:pt x="307" y="140"/>
                        <a:pt x="305" y="141"/>
                      </a:cubicBezTo>
                      <a:cubicBezTo>
                        <a:pt x="235" y="153"/>
                        <a:pt x="235" y="153"/>
                        <a:pt x="235" y="153"/>
                      </a:cubicBezTo>
                      <a:cubicBezTo>
                        <a:pt x="232" y="153"/>
                        <a:pt x="230" y="156"/>
                        <a:pt x="230" y="159"/>
                      </a:cubicBezTo>
                      <a:cubicBezTo>
                        <a:pt x="230" y="161"/>
                        <a:pt x="230" y="161"/>
                        <a:pt x="230" y="161"/>
                      </a:cubicBezTo>
                      <a:cubicBezTo>
                        <a:pt x="228" y="161"/>
                        <a:pt x="228" y="161"/>
                        <a:pt x="228" y="161"/>
                      </a:cubicBezTo>
                      <a:cubicBezTo>
                        <a:pt x="228" y="136"/>
                        <a:pt x="228" y="136"/>
                        <a:pt x="228" y="136"/>
                      </a:cubicBezTo>
                      <a:cubicBezTo>
                        <a:pt x="228" y="133"/>
                        <a:pt x="225" y="130"/>
                        <a:pt x="221" y="130"/>
                      </a:cubicBezTo>
                      <a:cubicBezTo>
                        <a:pt x="216" y="130"/>
                        <a:pt x="216" y="130"/>
                        <a:pt x="216" y="130"/>
                      </a:cubicBezTo>
                      <a:cubicBezTo>
                        <a:pt x="244" y="123"/>
                        <a:pt x="266" y="97"/>
                        <a:pt x="266" y="66"/>
                      </a:cubicBezTo>
                      <a:cubicBezTo>
                        <a:pt x="266" y="29"/>
                        <a:pt x="236" y="0"/>
                        <a:pt x="200" y="0"/>
                      </a:cubicBezTo>
                      <a:cubicBezTo>
                        <a:pt x="163" y="0"/>
                        <a:pt x="134" y="29"/>
                        <a:pt x="134" y="66"/>
                      </a:cubicBezTo>
                      <a:cubicBezTo>
                        <a:pt x="134" y="97"/>
                        <a:pt x="155" y="123"/>
                        <a:pt x="184" y="130"/>
                      </a:cubicBezTo>
                      <a:cubicBezTo>
                        <a:pt x="82" y="130"/>
                        <a:pt x="82" y="130"/>
                        <a:pt x="82" y="130"/>
                      </a:cubicBezTo>
                      <a:cubicBezTo>
                        <a:pt x="111" y="123"/>
                        <a:pt x="132" y="97"/>
                        <a:pt x="132" y="66"/>
                      </a:cubicBezTo>
                      <a:cubicBezTo>
                        <a:pt x="132" y="29"/>
                        <a:pt x="102" y="0"/>
                        <a:pt x="66" y="0"/>
                      </a:cubicBezTo>
                      <a:cubicBezTo>
                        <a:pt x="29" y="0"/>
                        <a:pt x="0" y="29"/>
                        <a:pt x="0" y="66"/>
                      </a:cubicBezTo>
                      <a:cubicBezTo>
                        <a:pt x="0" y="97"/>
                        <a:pt x="21" y="123"/>
                        <a:pt x="50" y="130"/>
                      </a:cubicBezTo>
                      <a:cubicBezTo>
                        <a:pt x="43" y="130"/>
                        <a:pt x="43" y="130"/>
                        <a:pt x="43" y="130"/>
                      </a:cubicBezTo>
                      <a:cubicBezTo>
                        <a:pt x="39" y="130"/>
                        <a:pt x="36" y="133"/>
                        <a:pt x="36" y="136"/>
                      </a:cubicBezTo>
                      <a:cubicBezTo>
                        <a:pt x="36" y="239"/>
                        <a:pt x="36" y="239"/>
                        <a:pt x="36" y="239"/>
                      </a:cubicBezTo>
                      <a:cubicBezTo>
                        <a:pt x="36" y="243"/>
                        <a:pt x="39" y="246"/>
                        <a:pt x="43" y="246"/>
                      </a:cubicBezTo>
                      <a:cubicBezTo>
                        <a:pt x="70" y="246"/>
                        <a:pt x="70" y="246"/>
                        <a:pt x="70" y="246"/>
                      </a:cubicBezTo>
                      <a:cubicBezTo>
                        <a:pt x="70" y="248"/>
                        <a:pt x="70" y="248"/>
                        <a:pt x="70" y="248"/>
                      </a:cubicBezTo>
                      <a:cubicBezTo>
                        <a:pt x="70" y="251"/>
                        <a:pt x="73" y="254"/>
                        <a:pt x="76" y="254"/>
                      </a:cubicBezTo>
                      <a:cubicBezTo>
                        <a:pt x="188" y="254"/>
                        <a:pt x="188" y="254"/>
                        <a:pt x="188" y="254"/>
                      </a:cubicBezTo>
                      <a:cubicBezTo>
                        <a:pt x="191" y="254"/>
                        <a:pt x="194" y="251"/>
                        <a:pt x="194" y="248"/>
                      </a:cubicBezTo>
                      <a:cubicBezTo>
                        <a:pt x="194" y="246"/>
                        <a:pt x="194" y="246"/>
                        <a:pt x="194" y="246"/>
                      </a:cubicBezTo>
                      <a:cubicBezTo>
                        <a:pt x="221" y="246"/>
                        <a:pt x="221" y="246"/>
                        <a:pt x="221" y="246"/>
                      </a:cubicBezTo>
                      <a:cubicBezTo>
                        <a:pt x="225" y="246"/>
                        <a:pt x="228" y="243"/>
                        <a:pt x="228" y="239"/>
                      </a:cubicBezTo>
                      <a:cubicBezTo>
                        <a:pt x="228" y="214"/>
                        <a:pt x="228" y="214"/>
                        <a:pt x="228" y="214"/>
                      </a:cubicBezTo>
                      <a:cubicBezTo>
                        <a:pt x="230" y="214"/>
                        <a:pt x="230" y="214"/>
                        <a:pt x="230" y="214"/>
                      </a:cubicBezTo>
                      <a:cubicBezTo>
                        <a:pt x="230" y="217"/>
                        <a:pt x="230" y="217"/>
                        <a:pt x="230" y="217"/>
                      </a:cubicBezTo>
                      <a:cubicBezTo>
                        <a:pt x="230" y="220"/>
                        <a:pt x="232" y="222"/>
                        <a:pt x="235" y="223"/>
                      </a:cubicBezTo>
                      <a:cubicBezTo>
                        <a:pt x="305" y="235"/>
                        <a:pt x="305" y="235"/>
                        <a:pt x="305" y="235"/>
                      </a:cubicBezTo>
                      <a:cubicBezTo>
                        <a:pt x="305" y="235"/>
                        <a:pt x="306" y="235"/>
                        <a:pt x="306" y="235"/>
                      </a:cubicBezTo>
                      <a:cubicBezTo>
                        <a:pt x="308" y="235"/>
                        <a:pt x="309" y="234"/>
                        <a:pt x="310" y="233"/>
                      </a:cubicBezTo>
                      <a:cubicBezTo>
                        <a:pt x="311" y="232"/>
                        <a:pt x="312" y="231"/>
                        <a:pt x="312" y="229"/>
                      </a:cubicBezTo>
                      <a:cubicBezTo>
                        <a:pt x="312" y="147"/>
                        <a:pt x="312" y="147"/>
                        <a:pt x="312" y="147"/>
                      </a:cubicBezTo>
                      <a:cubicBezTo>
                        <a:pt x="312" y="145"/>
                        <a:pt x="311" y="143"/>
                        <a:pt x="310" y="14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grpSp>
          <p:sp>
            <p:nvSpPr>
              <p:cNvPr id="10" name="Google Shape;1689;p154"/>
              <p:cNvSpPr/>
              <p:nvPr/>
            </p:nvSpPr>
            <p:spPr>
              <a:xfrm>
                <a:off x="670032" y="1406866"/>
                <a:ext cx="543060" cy="54306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ea typeface="Rockwell"/>
                  <a:cs typeface="Rockwell"/>
                  <a:sym typeface="Rockwell"/>
                </a:endParaRPr>
              </a:p>
            </p:txBody>
          </p:sp>
          <p:grpSp>
            <p:nvGrpSpPr>
              <p:cNvPr id="11" name="Google Shape;1690;p154"/>
              <p:cNvGrpSpPr/>
              <p:nvPr/>
            </p:nvGrpSpPr>
            <p:grpSpPr>
              <a:xfrm>
                <a:off x="1435864" y="1228396"/>
                <a:ext cx="543060" cy="543060"/>
                <a:chOff x="2059259" y="2083006"/>
                <a:chExt cx="767624" cy="767625"/>
              </a:xfrm>
            </p:grpSpPr>
            <p:sp>
              <p:nvSpPr>
                <p:cNvPr id="76" name="Google Shape;1691;p154"/>
                <p:cNvSpPr/>
                <p:nvPr/>
              </p:nvSpPr>
              <p:spPr>
                <a:xfrm>
                  <a:off x="2059259" y="2083006"/>
                  <a:ext cx="767624" cy="767625"/>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ea typeface="Rockwell"/>
                    <a:cs typeface="Rockwell"/>
                    <a:sym typeface="Rockwell"/>
                  </a:endParaRPr>
                </a:p>
              </p:txBody>
            </p:sp>
            <p:grpSp>
              <p:nvGrpSpPr>
                <p:cNvPr id="77" name="Google Shape;1692;p154"/>
                <p:cNvGrpSpPr/>
                <p:nvPr/>
              </p:nvGrpSpPr>
              <p:grpSpPr>
                <a:xfrm>
                  <a:off x="2233448" y="2246159"/>
                  <a:ext cx="419242" cy="441317"/>
                  <a:chOff x="1814" y="460"/>
                  <a:chExt cx="2222" cy="2339"/>
                </a:xfrm>
              </p:grpSpPr>
              <p:sp>
                <p:nvSpPr>
                  <p:cNvPr id="78" name="Google Shape;1693;p154"/>
                  <p:cNvSpPr/>
                  <p:nvPr/>
                </p:nvSpPr>
                <p:spPr>
                  <a:xfrm>
                    <a:off x="1814" y="889"/>
                    <a:ext cx="1624" cy="1910"/>
                  </a:xfrm>
                  <a:custGeom>
                    <a:avLst/>
                    <a:gdLst/>
                    <a:ahLst/>
                    <a:cxnLst/>
                    <a:rect l="l" t="t" r="r" b="b"/>
                    <a:pathLst>
                      <a:path w="685" h="806" extrusionOk="0">
                        <a:moveTo>
                          <a:pt x="543" y="534"/>
                        </a:moveTo>
                        <a:cubicBezTo>
                          <a:pt x="541" y="531"/>
                          <a:pt x="536" y="530"/>
                          <a:pt x="533" y="533"/>
                        </a:cubicBezTo>
                        <a:cubicBezTo>
                          <a:pt x="461" y="588"/>
                          <a:pt x="461" y="588"/>
                          <a:pt x="461" y="588"/>
                        </a:cubicBezTo>
                        <a:cubicBezTo>
                          <a:pt x="458" y="591"/>
                          <a:pt x="457" y="595"/>
                          <a:pt x="460" y="599"/>
                        </a:cubicBezTo>
                        <a:cubicBezTo>
                          <a:pt x="461" y="600"/>
                          <a:pt x="461" y="600"/>
                          <a:pt x="461" y="600"/>
                        </a:cubicBezTo>
                        <a:cubicBezTo>
                          <a:pt x="412" y="596"/>
                          <a:pt x="322" y="534"/>
                          <a:pt x="269" y="466"/>
                        </a:cubicBezTo>
                        <a:cubicBezTo>
                          <a:pt x="217" y="398"/>
                          <a:pt x="180" y="296"/>
                          <a:pt x="188" y="246"/>
                        </a:cubicBezTo>
                        <a:cubicBezTo>
                          <a:pt x="189" y="248"/>
                          <a:pt x="189" y="248"/>
                          <a:pt x="189" y="248"/>
                        </a:cubicBezTo>
                        <a:cubicBezTo>
                          <a:pt x="192" y="251"/>
                          <a:pt x="197" y="252"/>
                          <a:pt x="200" y="249"/>
                        </a:cubicBezTo>
                        <a:cubicBezTo>
                          <a:pt x="271" y="194"/>
                          <a:pt x="271" y="194"/>
                          <a:pt x="271" y="194"/>
                        </a:cubicBezTo>
                        <a:cubicBezTo>
                          <a:pt x="274" y="192"/>
                          <a:pt x="275" y="187"/>
                          <a:pt x="273" y="184"/>
                        </a:cubicBezTo>
                        <a:cubicBezTo>
                          <a:pt x="133" y="4"/>
                          <a:pt x="133" y="4"/>
                          <a:pt x="133" y="4"/>
                        </a:cubicBezTo>
                        <a:cubicBezTo>
                          <a:pt x="131" y="0"/>
                          <a:pt x="126" y="0"/>
                          <a:pt x="123" y="2"/>
                        </a:cubicBezTo>
                        <a:cubicBezTo>
                          <a:pt x="52" y="57"/>
                          <a:pt x="52" y="57"/>
                          <a:pt x="52" y="57"/>
                        </a:cubicBezTo>
                        <a:cubicBezTo>
                          <a:pt x="48" y="60"/>
                          <a:pt x="48" y="65"/>
                          <a:pt x="50" y="68"/>
                        </a:cubicBezTo>
                        <a:cubicBezTo>
                          <a:pt x="50" y="68"/>
                          <a:pt x="50" y="68"/>
                          <a:pt x="50" y="68"/>
                        </a:cubicBezTo>
                        <a:cubicBezTo>
                          <a:pt x="13" y="107"/>
                          <a:pt x="0" y="153"/>
                          <a:pt x="13" y="217"/>
                        </a:cubicBezTo>
                        <a:cubicBezTo>
                          <a:pt x="20" y="250"/>
                          <a:pt x="36" y="379"/>
                          <a:pt x="165" y="546"/>
                        </a:cubicBezTo>
                        <a:cubicBezTo>
                          <a:pt x="294" y="713"/>
                          <a:pt x="415" y="762"/>
                          <a:pt x="445" y="777"/>
                        </a:cubicBezTo>
                        <a:cubicBezTo>
                          <a:pt x="504" y="806"/>
                          <a:pt x="552" y="805"/>
                          <a:pt x="599" y="779"/>
                        </a:cubicBezTo>
                        <a:cubicBezTo>
                          <a:pt x="599" y="779"/>
                          <a:pt x="599" y="779"/>
                          <a:pt x="599" y="779"/>
                        </a:cubicBezTo>
                        <a:cubicBezTo>
                          <a:pt x="602" y="782"/>
                          <a:pt x="606" y="783"/>
                          <a:pt x="610" y="780"/>
                        </a:cubicBezTo>
                        <a:cubicBezTo>
                          <a:pt x="681" y="725"/>
                          <a:pt x="681" y="725"/>
                          <a:pt x="681" y="725"/>
                        </a:cubicBezTo>
                        <a:cubicBezTo>
                          <a:pt x="684" y="723"/>
                          <a:pt x="685" y="718"/>
                          <a:pt x="682" y="715"/>
                        </a:cubicBezTo>
                        <a:lnTo>
                          <a:pt x="543" y="53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79" name="Google Shape;1694;p154"/>
                  <p:cNvSpPr/>
                  <p:nvPr/>
                </p:nvSpPr>
                <p:spPr>
                  <a:xfrm>
                    <a:off x="2798" y="1152"/>
                    <a:ext cx="467" cy="597"/>
                  </a:xfrm>
                  <a:custGeom>
                    <a:avLst/>
                    <a:gdLst/>
                    <a:ahLst/>
                    <a:cxnLst/>
                    <a:rect l="l" t="t" r="r" b="b"/>
                    <a:pathLst>
                      <a:path w="197" h="252" extrusionOk="0">
                        <a:moveTo>
                          <a:pt x="128" y="242"/>
                        </a:moveTo>
                        <a:cubicBezTo>
                          <a:pt x="175" y="252"/>
                          <a:pt x="175" y="252"/>
                          <a:pt x="175" y="252"/>
                        </a:cubicBezTo>
                        <a:cubicBezTo>
                          <a:pt x="197" y="137"/>
                          <a:pt x="124" y="25"/>
                          <a:pt x="10" y="0"/>
                        </a:cubicBezTo>
                        <a:cubicBezTo>
                          <a:pt x="0" y="47"/>
                          <a:pt x="0" y="47"/>
                          <a:pt x="0" y="47"/>
                        </a:cubicBezTo>
                        <a:cubicBezTo>
                          <a:pt x="88" y="67"/>
                          <a:pt x="145" y="153"/>
                          <a:pt x="128" y="24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80" name="Google Shape;1695;p154"/>
                  <p:cNvSpPr/>
                  <p:nvPr/>
                </p:nvSpPr>
                <p:spPr>
                  <a:xfrm>
                    <a:off x="2872" y="804"/>
                    <a:ext cx="782" cy="1016"/>
                  </a:xfrm>
                  <a:custGeom>
                    <a:avLst/>
                    <a:gdLst/>
                    <a:ahLst/>
                    <a:cxnLst/>
                    <a:rect l="l" t="t" r="r" b="b"/>
                    <a:pathLst>
                      <a:path w="330" h="429" extrusionOk="0">
                        <a:moveTo>
                          <a:pt x="9" y="0"/>
                        </a:moveTo>
                        <a:cubicBezTo>
                          <a:pt x="0" y="47"/>
                          <a:pt x="0" y="47"/>
                          <a:pt x="0" y="47"/>
                        </a:cubicBezTo>
                        <a:cubicBezTo>
                          <a:pt x="169" y="84"/>
                          <a:pt x="278" y="250"/>
                          <a:pt x="244" y="419"/>
                        </a:cubicBezTo>
                        <a:cubicBezTo>
                          <a:pt x="291" y="429"/>
                          <a:pt x="291" y="429"/>
                          <a:pt x="291" y="429"/>
                        </a:cubicBezTo>
                        <a:cubicBezTo>
                          <a:pt x="330" y="234"/>
                          <a:pt x="204" y="42"/>
                          <a:pt x="9"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81" name="Google Shape;1696;p154"/>
                  <p:cNvSpPr/>
                  <p:nvPr/>
                </p:nvSpPr>
                <p:spPr>
                  <a:xfrm>
                    <a:off x="2943" y="460"/>
                    <a:ext cx="1093" cy="1431"/>
                  </a:xfrm>
                  <a:custGeom>
                    <a:avLst/>
                    <a:gdLst/>
                    <a:ahLst/>
                    <a:cxnLst/>
                    <a:rect l="l" t="t" r="r" b="b"/>
                    <a:pathLst>
                      <a:path w="461" h="604" extrusionOk="0">
                        <a:moveTo>
                          <a:pt x="10" y="0"/>
                        </a:moveTo>
                        <a:cubicBezTo>
                          <a:pt x="0" y="47"/>
                          <a:pt x="0" y="47"/>
                          <a:pt x="0" y="47"/>
                        </a:cubicBezTo>
                        <a:cubicBezTo>
                          <a:pt x="249" y="100"/>
                          <a:pt x="409" y="345"/>
                          <a:pt x="359" y="595"/>
                        </a:cubicBezTo>
                        <a:cubicBezTo>
                          <a:pt x="406" y="604"/>
                          <a:pt x="406" y="604"/>
                          <a:pt x="406" y="604"/>
                        </a:cubicBezTo>
                        <a:cubicBezTo>
                          <a:pt x="461" y="329"/>
                          <a:pt x="285" y="59"/>
                          <a:pt x="1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grpSp>
          </p:grpSp>
          <p:grpSp>
            <p:nvGrpSpPr>
              <p:cNvPr id="12" name="Google Shape;1697;p154"/>
              <p:cNvGrpSpPr/>
              <p:nvPr/>
            </p:nvGrpSpPr>
            <p:grpSpPr>
              <a:xfrm>
                <a:off x="2201695" y="1406866"/>
                <a:ext cx="543060" cy="543060"/>
                <a:chOff x="2917845" y="2083007"/>
                <a:chExt cx="767623" cy="767625"/>
              </a:xfrm>
            </p:grpSpPr>
            <p:sp>
              <p:nvSpPr>
                <p:cNvPr id="66" name="Google Shape;1698;p154"/>
                <p:cNvSpPr/>
                <p:nvPr/>
              </p:nvSpPr>
              <p:spPr>
                <a:xfrm>
                  <a:off x="2917845" y="2083007"/>
                  <a:ext cx="767623" cy="76762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ea typeface="Rockwell"/>
                    <a:cs typeface="Rockwell"/>
                    <a:sym typeface="Rockwell"/>
                  </a:endParaRPr>
                </a:p>
              </p:txBody>
            </p:sp>
            <p:grpSp>
              <p:nvGrpSpPr>
                <p:cNvPr id="67" name="Google Shape;1699;p154"/>
                <p:cNvGrpSpPr/>
                <p:nvPr/>
              </p:nvGrpSpPr>
              <p:grpSpPr>
                <a:xfrm>
                  <a:off x="3077479" y="2288836"/>
                  <a:ext cx="448362" cy="355972"/>
                  <a:chOff x="-486" y="575"/>
                  <a:chExt cx="461" cy="366"/>
                </a:xfrm>
              </p:grpSpPr>
              <p:sp>
                <p:nvSpPr>
                  <p:cNvPr id="68" name="Google Shape;1700;p154"/>
                  <p:cNvSpPr/>
                  <p:nvPr/>
                </p:nvSpPr>
                <p:spPr>
                  <a:xfrm>
                    <a:off x="-429" y="777"/>
                    <a:ext cx="77" cy="77"/>
                  </a:xfrm>
                  <a:custGeom>
                    <a:avLst/>
                    <a:gdLst/>
                    <a:ahLst/>
                    <a:cxnLst/>
                    <a:rect l="l" t="t" r="r" b="b"/>
                    <a:pathLst>
                      <a:path w="32" h="32" extrusionOk="0">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0" y="24"/>
                          <a:pt x="24" y="20"/>
                          <a:pt x="24" y="16"/>
                        </a:cubicBezTo>
                        <a:cubicBezTo>
                          <a:pt x="24" y="12"/>
                          <a:pt x="20" y="8"/>
                          <a:pt x="16" y="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69" name="Google Shape;1701;p154"/>
                  <p:cNvSpPr/>
                  <p:nvPr/>
                </p:nvSpPr>
                <p:spPr>
                  <a:xfrm>
                    <a:off x="-323" y="777"/>
                    <a:ext cx="77" cy="77"/>
                  </a:xfrm>
                  <a:custGeom>
                    <a:avLst/>
                    <a:gdLst/>
                    <a:ahLst/>
                    <a:cxnLst/>
                    <a:rect l="l" t="t" r="r" b="b"/>
                    <a:pathLst>
                      <a:path w="32" h="32" extrusionOk="0">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0" y="24"/>
                          <a:pt x="24" y="20"/>
                          <a:pt x="24" y="16"/>
                        </a:cubicBezTo>
                        <a:cubicBezTo>
                          <a:pt x="24" y="12"/>
                          <a:pt x="20" y="8"/>
                          <a:pt x="16" y="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70" name="Google Shape;1702;p154"/>
                  <p:cNvSpPr/>
                  <p:nvPr/>
                </p:nvSpPr>
                <p:spPr>
                  <a:xfrm>
                    <a:off x="-371" y="883"/>
                    <a:ext cx="67" cy="19"/>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71" name="Google Shape;1703;p154"/>
                  <p:cNvSpPr/>
                  <p:nvPr/>
                </p:nvSpPr>
                <p:spPr>
                  <a:xfrm>
                    <a:off x="-486" y="710"/>
                    <a:ext cx="297" cy="231"/>
                  </a:xfrm>
                  <a:custGeom>
                    <a:avLst/>
                    <a:gdLst/>
                    <a:ahLst/>
                    <a:cxnLst/>
                    <a:rect l="l" t="t" r="r" b="b"/>
                    <a:pathLst>
                      <a:path w="124" h="96" extrusionOk="0">
                        <a:moveTo>
                          <a:pt x="116" y="96"/>
                        </a:moveTo>
                        <a:cubicBezTo>
                          <a:pt x="8" y="96"/>
                          <a:pt x="8" y="96"/>
                          <a:pt x="8" y="96"/>
                        </a:cubicBezTo>
                        <a:cubicBezTo>
                          <a:pt x="8" y="68"/>
                          <a:pt x="8" y="68"/>
                          <a:pt x="8" y="68"/>
                        </a:cubicBezTo>
                        <a:cubicBezTo>
                          <a:pt x="4" y="68"/>
                          <a:pt x="0" y="64"/>
                          <a:pt x="0" y="60"/>
                        </a:cubicBezTo>
                        <a:cubicBezTo>
                          <a:pt x="0" y="40"/>
                          <a:pt x="0" y="40"/>
                          <a:pt x="0" y="40"/>
                        </a:cubicBezTo>
                        <a:cubicBezTo>
                          <a:pt x="0" y="36"/>
                          <a:pt x="4" y="32"/>
                          <a:pt x="8" y="32"/>
                        </a:cubicBezTo>
                        <a:cubicBezTo>
                          <a:pt x="8" y="20"/>
                          <a:pt x="8" y="20"/>
                          <a:pt x="8" y="20"/>
                        </a:cubicBezTo>
                        <a:cubicBezTo>
                          <a:pt x="8" y="9"/>
                          <a:pt x="17" y="0"/>
                          <a:pt x="28" y="0"/>
                        </a:cubicBezTo>
                        <a:cubicBezTo>
                          <a:pt x="92" y="0"/>
                          <a:pt x="92" y="0"/>
                          <a:pt x="92" y="0"/>
                        </a:cubicBezTo>
                        <a:cubicBezTo>
                          <a:pt x="92" y="8"/>
                          <a:pt x="92" y="8"/>
                          <a:pt x="92" y="8"/>
                        </a:cubicBezTo>
                        <a:cubicBezTo>
                          <a:pt x="28" y="8"/>
                          <a:pt x="28" y="8"/>
                          <a:pt x="28" y="8"/>
                        </a:cubicBezTo>
                        <a:cubicBezTo>
                          <a:pt x="21" y="8"/>
                          <a:pt x="16" y="13"/>
                          <a:pt x="16" y="20"/>
                        </a:cubicBezTo>
                        <a:cubicBezTo>
                          <a:pt x="16" y="40"/>
                          <a:pt x="16" y="40"/>
                          <a:pt x="16" y="40"/>
                        </a:cubicBezTo>
                        <a:cubicBezTo>
                          <a:pt x="8" y="40"/>
                          <a:pt x="8" y="40"/>
                          <a:pt x="8" y="40"/>
                        </a:cubicBezTo>
                        <a:cubicBezTo>
                          <a:pt x="8" y="60"/>
                          <a:pt x="8" y="60"/>
                          <a:pt x="8" y="60"/>
                        </a:cubicBezTo>
                        <a:cubicBezTo>
                          <a:pt x="16" y="60"/>
                          <a:pt x="16" y="60"/>
                          <a:pt x="16" y="60"/>
                        </a:cubicBezTo>
                        <a:cubicBezTo>
                          <a:pt x="16" y="88"/>
                          <a:pt x="16" y="88"/>
                          <a:pt x="16" y="88"/>
                        </a:cubicBezTo>
                        <a:cubicBezTo>
                          <a:pt x="108" y="88"/>
                          <a:pt x="108" y="88"/>
                          <a:pt x="108" y="88"/>
                        </a:cubicBezTo>
                        <a:cubicBezTo>
                          <a:pt x="108" y="60"/>
                          <a:pt x="108" y="60"/>
                          <a:pt x="108" y="60"/>
                        </a:cubicBezTo>
                        <a:cubicBezTo>
                          <a:pt x="116" y="60"/>
                          <a:pt x="116" y="60"/>
                          <a:pt x="116" y="60"/>
                        </a:cubicBezTo>
                        <a:cubicBezTo>
                          <a:pt x="116" y="48"/>
                          <a:pt x="116" y="48"/>
                          <a:pt x="116" y="48"/>
                        </a:cubicBezTo>
                        <a:cubicBezTo>
                          <a:pt x="124" y="48"/>
                          <a:pt x="124" y="48"/>
                          <a:pt x="124" y="48"/>
                        </a:cubicBezTo>
                        <a:cubicBezTo>
                          <a:pt x="124" y="60"/>
                          <a:pt x="124" y="60"/>
                          <a:pt x="124" y="60"/>
                        </a:cubicBezTo>
                        <a:cubicBezTo>
                          <a:pt x="124" y="64"/>
                          <a:pt x="120" y="68"/>
                          <a:pt x="116" y="68"/>
                        </a:cubicBezTo>
                        <a:lnTo>
                          <a:pt x="116" y="9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72" name="Google Shape;1704;p154"/>
                  <p:cNvSpPr/>
                  <p:nvPr/>
                </p:nvSpPr>
                <p:spPr>
                  <a:xfrm>
                    <a:off x="-352" y="633"/>
                    <a:ext cx="19" cy="86"/>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73" name="Google Shape;1705;p154"/>
                  <p:cNvSpPr/>
                  <p:nvPr/>
                </p:nvSpPr>
                <p:spPr>
                  <a:xfrm>
                    <a:off x="-256" y="575"/>
                    <a:ext cx="231" cy="233"/>
                  </a:xfrm>
                  <a:custGeom>
                    <a:avLst/>
                    <a:gdLst/>
                    <a:ahLst/>
                    <a:cxnLst/>
                    <a:rect l="l" t="t" r="r" b="b"/>
                    <a:pathLst>
                      <a:path w="96" h="97" extrusionOk="0">
                        <a:moveTo>
                          <a:pt x="20" y="97"/>
                        </a:moveTo>
                        <a:cubicBezTo>
                          <a:pt x="19" y="97"/>
                          <a:pt x="18" y="97"/>
                          <a:pt x="17" y="97"/>
                        </a:cubicBezTo>
                        <a:cubicBezTo>
                          <a:pt x="14" y="96"/>
                          <a:pt x="12" y="93"/>
                          <a:pt x="12" y="89"/>
                        </a:cubicBezTo>
                        <a:cubicBezTo>
                          <a:pt x="12" y="76"/>
                          <a:pt x="12" y="76"/>
                          <a:pt x="12" y="76"/>
                        </a:cubicBezTo>
                        <a:cubicBezTo>
                          <a:pt x="8" y="76"/>
                          <a:pt x="8" y="76"/>
                          <a:pt x="8" y="76"/>
                        </a:cubicBezTo>
                        <a:cubicBezTo>
                          <a:pt x="4" y="76"/>
                          <a:pt x="0" y="72"/>
                          <a:pt x="0" y="68"/>
                        </a:cubicBezTo>
                        <a:cubicBezTo>
                          <a:pt x="0" y="8"/>
                          <a:pt x="0" y="8"/>
                          <a:pt x="0" y="8"/>
                        </a:cubicBezTo>
                        <a:cubicBezTo>
                          <a:pt x="0" y="4"/>
                          <a:pt x="4" y="0"/>
                          <a:pt x="8" y="0"/>
                        </a:cubicBezTo>
                        <a:cubicBezTo>
                          <a:pt x="88" y="0"/>
                          <a:pt x="88" y="0"/>
                          <a:pt x="88" y="0"/>
                        </a:cubicBezTo>
                        <a:cubicBezTo>
                          <a:pt x="92" y="0"/>
                          <a:pt x="96" y="4"/>
                          <a:pt x="96" y="8"/>
                        </a:cubicBezTo>
                        <a:cubicBezTo>
                          <a:pt x="96" y="68"/>
                          <a:pt x="96" y="68"/>
                          <a:pt x="96" y="68"/>
                        </a:cubicBezTo>
                        <a:cubicBezTo>
                          <a:pt x="96" y="72"/>
                          <a:pt x="92" y="76"/>
                          <a:pt x="88" y="76"/>
                        </a:cubicBezTo>
                        <a:cubicBezTo>
                          <a:pt x="42" y="76"/>
                          <a:pt x="42" y="76"/>
                          <a:pt x="42" y="76"/>
                        </a:cubicBezTo>
                        <a:cubicBezTo>
                          <a:pt x="26" y="94"/>
                          <a:pt x="26" y="94"/>
                          <a:pt x="26" y="94"/>
                        </a:cubicBezTo>
                        <a:cubicBezTo>
                          <a:pt x="25" y="96"/>
                          <a:pt x="22" y="97"/>
                          <a:pt x="20" y="97"/>
                        </a:cubicBezTo>
                        <a:close/>
                        <a:moveTo>
                          <a:pt x="8" y="8"/>
                        </a:moveTo>
                        <a:cubicBezTo>
                          <a:pt x="8" y="68"/>
                          <a:pt x="8" y="68"/>
                          <a:pt x="8" y="68"/>
                        </a:cubicBezTo>
                        <a:cubicBezTo>
                          <a:pt x="16" y="68"/>
                          <a:pt x="16" y="68"/>
                          <a:pt x="16" y="68"/>
                        </a:cubicBezTo>
                        <a:cubicBezTo>
                          <a:pt x="18" y="68"/>
                          <a:pt x="20" y="70"/>
                          <a:pt x="20" y="72"/>
                        </a:cubicBezTo>
                        <a:cubicBezTo>
                          <a:pt x="20" y="89"/>
                          <a:pt x="20" y="89"/>
                          <a:pt x="20" y="89"/>
                        </a:cubicBezTo>
                        <a:cubicBezTo>
                          <a:pt x="37" y="69"/>
                          <a:pt x="37" y="69"/>
                          <a:pt x="37" y="69"/>
                        </a:cubicBezTo>
                        <a:cubicBezTo>
                          <a:pt x="38" y="69"/>
                          <a:pt x="39" y="68"/>
                          <a:pt x="40" y="68"/>
                        </a:cubicBezTo>
                        <a:cubicBezTo>
                          <a:pt x="88" y="68"/>
                          <a:pt x="88" y="68"/>
                          <a:pt x="88" y="68"/>
                        </a:cubicBezTo>
                        <a:cubicBezTo>
                          <a:pt x="88" y="8"/>
                          <a:pt x="88" y="8"/>
                          <a:pt x="88" y="8"/>
                        </a:cubicBezTo>
                        <a:lnTo>
                          <a:pt x="8" y="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74" name="Google Shape;1706;p154"/>
                  <p:cNvSpPr/>
                  <p:nvPr/>
                </p:nvSpPr>
                <p:spPr>
                  <a:xfrm>
                    <a:off x="-198" y="633"/>
                    <a:ext cx="115" cy="19"/>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75" name="Google Shape;1707;p154"/>
                  <p:cNvSpPr/>
                  <p:nvPr/>
                </p:nvSpPr>
                <p:spPr>
                  <a:xfrm>
                    <a:off x="-198" y="671"/>
                    <a:ext cx="67" cy="19"/>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grpSp>
          </p:grpSp>
          <p:cxnSp>
            <p:nvCxnSpPr>
              <p:cNvPr id="13" name="Google Shape;1708;p154"/>
              <p:cNvCxnSpPr>
                <a:stCxn id="62" idx="3"/>
                <a:endCxn id="82" idx="2"/>
              </p:cNvCxnSpPr>
              <p:nvPr/>
            </p:nvCxnSpPr>
            <p:spPr>
              <a:xfrm rot="10800000" flipH="1">
                <a:off x="2192148" y="2393587"/>
                <a:ext cx="367800" cy="21000"/>
              </a:xfrm>
              <a:prstGeom prst="straightConnector1">
                <a:avLst/>
              </a:prstGeom>
              <a:noFill/>
              <a:ln w="19050" cap="flat" cmpd="sng">
                <a:solidFill>
                  <a:srgbClr val="7F7F7F"/>
                </a:solidFill>
                <a:prstDash val="dash"/>
                <a:round/>
                <a:headEnd type="none" w="sm" len="sm"/>
                <a:tailEnd type="none" w="sm" len="sm"/>
              </a:ln>
            </p:spPr>
          </p:cxnSp>
          <p:cxnSp>
            <p:nvCxnSpPr>
              <p:cNvPr id="14" name="Google Shape;1709;p154"/>
              <p:cNvCxnSpPr>
                <a:stCxn id="62" idx="2"/>
                <a:endCxn id="66" idx="3"/>
              </p:cNvCxnSpPr>
              <p:nvPr/>
            </p:nvCxnSpPr>
            <p:spPr>
              <a:xfrm rot="10800000" flipH="1">
                <a:off x="1703198" y="1870525"/>
                <a:ext cx="578100" cy="856800"/>
              </a:xfrm>
              <a:prstGeom prst="straightConnector1">
                <a:avLst/>
              </a:prstGeom>
              <a:noFill/>
              <a:ln w="19050" cap="flat" cmpd="sng">
                <a:solidFill>
                  <a:srgbClr val="7F7F7F"/>
                </a:solidFill>
                <a:prstDash val="dash"/>
                <a:round/>
                <a:headEnd type="none" w="sm" len="sm"/>
                <a:tailEnd type="none" w="sm" len="sm"/>
              </a:ln>
            </p:spPr>
          </p:cxnSp>
          <p:cxnSp>
            <p:nvCxnSpPr>
              <p:cNvPr id="15" name="Google Shape;1710;p154"/>
              <p:cNvCxnSpPr>
                <a:stCxn id="10" idx="5"/>
                <a:endCxn id="62" idx="2"/>
              </p:cNvCxnSpPr>
              <p:nvPr/>
            </p:nvCxnSpPr>
            <p:spPr>
              <a:xfrm>
                <a:off x="1133563" y="1870397"/>
                <a:ext cx="569700" cy="856800"/>
              </a:xfrm>
              <a:prstGeom prst="straightConnector1">
                <a:avLst/>
              </a:prstGeom>
              <a:noFill/>
              <a:ln w="19050" cap="flat" cmpd="sng">
                <a:solidFill>
                  <a:srgbClr val="7F7F7F"/>
                </a:solidFill>
                <a:prstDash val="dash"/>
                <a:round/>
                <a:headEnd type="none" w="sm" len="sm"/>
                <a:tailEnd type="none" w="sm" len="sm"/>
              </a:ln>
            </p:spPr>
          </p:cxnSp>
          <p:cxnSp>
            <p:nvCxnSpPr>
              <p:cNvPr id="16" name="Google Shape;1711;p154"/>
              <p:cNvCxnSpPr>
                <a:stCxn id="76" idx="4"/>
                <a:endCxn id="62" idx="0"/>
              </p:cNvCxnSpPr>
              <p:nvPr/>
            </p:nvCxnSpPr>
            <p:spPr>
              <a:xfrm flipH="1">
                <a:off x="1703194" y="1771456"/>
                <a:ext cx="4200" cy="330600"/>
              </a:xfrm>
              <a:prstGeom prst="straightConnector1">
                <a:avLst/>
              </a:prstGeom>
              <a:noFill/>
              <a:ln w="19050" cap="flat" cmpd="sng">
                <a:solidFill>
                  <a:srgbClr val="7F7F7F"/>
                </a:solidFill>
                <a:prstDash val="dash"/>
                <a:round/>
                <a:headEnd type="none" w="sm" len="sm"/>
                <a:tailEnd type="none" w="sm" len="sm"/>
              </a:ln>
            </p:spPr>
          </p:cxnSp>
          <p:grpSp>
            <p:nvGrpSpPr>
              <p:cNvPr id="17" name="Google Shape;1712;p154"/>
              <p:cNvGrpSpPr/>
              <p:nvPr/>
            </p:nvGrpSpPr>
            <p:grpSpPr>
              <a:xfrm>
                <a:off x="974536" y="2047875"/>
                <a:ext cx="1457325" cy="800100"/>
                <a:chOff x="603" y="1290"/>
                <a:chExt cx="918" cy="504"/>
              </a:xfrm>
            </p:grpSpPr>
            <p:sp>
              <p:nvSpPr>
                <p:cNvPr id="59" name="Google Shape;1713;p154"/>
                <p:cNvSpPr/>
                <p:nvPr/>
              </p:nvSpPr>
              <p:spPr>
                <a:xfrm>
                  <a:off x="603" y="1290"/>
                  <a:ext cx="918" cy="50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60" name="Google Shape;1714;p154"/>
                <p:cNvSpPr/>
                <p:nvPr/>
              </p:nvSpPr>
              <p:spPr>
                <a:xfrm>
                  <a:off x="718" y="1291"/>
                  <a:ext cx="687" cy="486"/>
                </a:xfrm>
                <a:custGeom>
                  <a:avLst/>
                  <a:gdLst/>
                  <a:ahLst/>
                  <a:cxnLst/>
                  <a:rect l="l" t="t" r="r" b="b"/>
                  <a:pathLst>
                    <a:path w="1119" h="790" extrusionOk="0">
                      <a:moveTo>
                        <a:pt x="39" y="790"/>
                      </a:moveTo>
                      <a:cubicBezTo>
                        <a:pt x="17" y="790"/>
                        <a:pt x="0" y="773"/>
                        <a:pt x="0" y="752"/>
                      </a:cubicBezTo>
                      <a:cubicBezTo>
                        <a:pt x="0" y="38"/>
                        <a:pt x="0" y="38"/>
                        <a:pt x="0" y="38"/>
                      </a:cubicBezTo>
                      <a:cubicBezTo>
                        <a:pt x="0" y="17"/>
                        <a:pt x="17" y="0"/>
                        <a:pt x="39" y="0"/>
                      </a:cubicBezTo>
                      <a:cubicBezTo>
                        <a:pt x="1081" y="0"/>
                        <a:pt x="1081" y="0"/>
                        <a:pt x="1081" y="0"/>
                      </a:cubicBezTo>
                      <a:cubicBezTo>
                        <a:pt x="1102" y="0"/>
                        <a:pt x="1119" y="17"/>
                        <a:pt x="1119" y="38"/>
                      </a:cubicBezTo>
                      <a:cubicBezTo>
                        <a:pt x="1119" y="752"/>
                        <a:pt x="1119" y="752"/>
                        <a:pt x="1119" y="752"/>
                      </a:cubicBezTo>
                      <a:cubicBezTo>
                        <a:pt x="1119" y="773"/>
                        <a:pt x="1102" y="790"/>
                        <a:pt x="1081" y="790"/>
                      </a:cubicBezTo>
                      <a:lnTo>
                        <a:pt x="39" y="790"/>
                      </a:lnTo>
                      <a:close/>
                    </a:path>
                  </a:pathLst>
                </a:custGeom>
                <a:solidFill>
                  <a:srgbClr val="CDD5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61" name="Google Shape;1715;p154"/>
                <p:cNvSpPr/>
                <p:nvPr/>
              </p:nvSpPr>
              <p:spPr>
                <a:xfrm>
                  <a:off x="720" y="1293"/>
                  <a:ext cx="684" cy="482"/>
                </a:xfrm>
                <a:custGeom>
                  <a:avLst/>
                  <a:gdLst/>
                  <a:ahLst/>
                  <a:cxnLst/>
                  <a:rect l="l" t="t" r="r" b="b"/>
                  <a:pathLst>
                    <a:path w="1112" h="783" extrusionOk="0">
                      <a:moveTo>
                        <a:pt x="1112" y="748"/>
                      </a:moveTo>
                      <a:cubicBezTo>
                        <a:pt x="1112" y="767"/>
                        <a:pt x="1096" y="783"/>
                        <a:pt x="1077" y="783"/>
                      </a:cubicBezTo>
                      <a:cubicBezTo>
                        <a:pt x="35" y="783"/>
                        <a:pt x="35" y="783"/>
                        <a:pt x="35" y="783"/>
                      </a:cubicBezTo>
                      <a:cubicBezTo>
                        <a:pt x="15" y="783"/>
                        <a:pt x="0" y="767"/>
                        <a:pt x="0" y="748"/>
                      </a:cubicBezTo>
                      <a:cubicBezTo>
                        <a:pt x="0" y="34"/>
                        <a:pt x="0" y="34"/>
                        <a:pt x="0" y="34"/>
                      </a:cubicBezTo>
                      <a:cubicBezTo>
                        <a:pt x="0" y="15"/>
                        <a:pt x="15" y="0"/>
                        <a:pt x="35" y="0"/>
                      </a:cubicBezTo>
                      <a:cubicBezTo>
                        <a:pt x="1077" y="0"/>
                        <a:pt x="1077" y="0"/>
                        <a:pt x="1077" y="0"/>
                      </a:cubicBezTo>
                      <a:cubicBezTo>
                        <a:pt x="1096" y="0"/>
                        <a:pt x="1112" y="15"/>
                        <a:pt x="1112" y="34"/>
                      </a:cubicBezTo>
                      <a:lnTo>
                        <a:pt x="1112" y="748"/>
                      </a:lnTo>
                      <a:close/>
                    </a:path>
                  </a:pathLst>
                </a:custGeom>
                <a:solidFill>
                  <a:srgbClr val="3036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62" name="Google Shape;1679;p154"/>
                <p:cNvSpPr/>
                <p:nvPr/>
              </p:nvSpPr>
              <p:spPr>
                <a:xfrm>
                  <a:off x="754" y="1324"/>
                  <a:ext cx="616" cy="394"/>
                </a:xfrm>
                <a:prstGeom prst="rect">
                  <a:avLst/>
                </a:pr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63" name="Google Shape;1716;p154"/>
                <p:cNvSpPr/>
                <p:nvPr/>
              </p:nvSpPr>
              <p:spPr>
                <a:xfrm>
                  <a:off x="603" y="1750"/>
                  <a:ext cx="918" cy="27"/>
                </a:xfrm>
                <a:prstGeom prst="rect">
                  <a:avLst/>
                </a:prstGeom>
                <a:solidFill>
                  <a:srgbClr val="E5E7E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64" name="Google Shape;1717;p154"/>
                <p:cNvSpPr/>
                <p:nvPr/>
              </p:nvSpPr>
              <p:spPr>
                <a:xfrm>
                  <a:off x="604" y="1777"/>
                  <a:ext cx="916" cy="16"/>
                </a:xfrm>
                <a:custGeom>
                  <a:avLst/>
                  <a:gdLst/>
                  <a:ahLst/>
                  <a:cxnLst/>
                  <a:rect l="l" t="t" r="r" b="b"/>
                  <a:pathLst>
                    <a:path w="1490" h="26" extrusionOk="0">
                      <a:moveTo>
                        <a:pt x="0" y="0"/>
                      </a:moveTo>
                      <a:cubicBezTo>
                        <a:pt x="18" y="19"/>
                        <a:pt x="50" y="26"/>
                        <a:pt x="72" y="26"/>
                      </a:cubicBezTo>
                      <a:cubicBezTo>
                        <a:pt x="1417" y="26"/>
                        <a:pt x="1417" y="26"/>
                        <a:pt x="1417" y="26"/>
                      </a:cubicBezTo>
                      <a:cubicBezTo>
                        <a:pt x="1439" y="26"/>
                        <a:pt x="1472" y="19"/>
                        <a:pt x="1490" y="0"/>
                      </a:cubicBezTo>
                      <a:lnTo>
                        <a:pt x="0" y="0"/>
                      </a:lnTo>
                      <a:close/>
                    </a:path>
                  </a:pathLst>
                </a:custGeom>
                <a:solidFill>
                  <a:srgbClr val="CDD5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65" name="Google Shape;1718;p154"/>
                <p:cNvSpPr/>
                <p:nvPr/>
              </p:nvSpPr>
              <p:spPr>
                <a:xfrm>
                  <a:off x="999" y="1750"/>
                  <a:ext cx="125" cy="13"/>
                </a:xfrm>
                <a:custGeom>
                  <a:avLst/>
                  <a:gdLst/>
                  <a:ahLst/>
                  <a:cxnLst/>
                  <a:rect l="l" t="t" r="r" b="b"/>
                  <a:pathLst>
                    <a:path w="203" h="21" extrusionOk="0">
                      <a:moveTo>
                        <a:pt x="0" y="0"/>
                      </a:moveTo>
                      <a:cubicBezTo>
                        <a:pt x="0" y="5"/>
                        <a:pt x="0" y="5"/>
                        <a:pt x="0" y="5"/>
                      </a:cubicBezTo>
                      <a:cubicBezTo>
                        <a:pt x="0" y="13"/>
                        <a:pt x="7" y="21"/>
                        <a:pt x="16" y="21"/>
                      </a:cubicBezTo>
                      <a:cubicBezTo>
                        <a:pt x="188" y="21"/>
                        <a:pt x="188" y="21"/>
                        <a:pt x="188" y="21"/>
                      </a:cubicBezTo>
                      <a:cubicBezTo>
                        <a:pt x="196" y="21"/>
                        <a:pt x="203" y="13"/>
                        <a:pt x="203" y="5"/>
                      </a:cubicBezTo>
                      <a:cubicBezTo>
                        <a:pt x="203" y="0"/>
                        <a:pt x="203" y="0"/>
                        <a:pt x="203" y="0"/>
                      </a:cubicBezTo>
                      <a:lnTo>
                        <a:pt x="0" y="0"/>
                      </a:lnTo>
                      <a:close/>
                    </a:path>
                  </a:pathLst>
                </a:custGeom>
                <a:solidFill>
                  <a:srgbClr val="CDD5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grpSp>
          <p:grpSp>
            <p:nvGrpSpPr>
              <p:cNvPr id="18" name="Google Shape;1719;p154"/>
              <p:cNvGrpSpPr/>
              <p:nvPr/>
            </p:nvGrpSpPr>
            <p:grpSpPr>
              <a:xfrm>
                <a:off x="1291718" y="2356275"/>
                <a:ext cx="822962" cy="82119"/>
                <a:chOff x="-830" y="1694"/>
                <a:chExt cx="9340" cy="932"/>
              </a:xfrm>
            </p:grpSpPr>
            <p:sp>
              <p:nvSpPr>
                <p:cNvPr id="19" name="Google Shape;1720;p154"/>
                <p:cNvSpPr/>
                <p:nvPr/>
              </p:nvSpPr>
              <p:spPr>
                <a:xfrm>
                  <a:off x="-830" y="1744"/>
                  <a:ext cx="671" cy="661"/>
                </a:xfrm>
                <a:custGeom>
                  <a:avLst/>
                  <a:gdLst/>
                  <a:ahLst/>
                  <a:cxnLst/>
                  <a:rect l="l" t="t" r="r" b="b"/>
                  <a:pathLst>
                    <a:path w="284" h="278" extrusionOk="0">
                      <a:moveTo>
                        <a:pt x="284" y="278"/>
                      </a:moveTo>
                      <a:cubicBezTo>
                        <a:pt x="252" y="278"/>
                        <a:pt x="252" y="278"/>
                        <a:pt x="252" y="278"/>
                      </a:cubicBezTo>
                      <a:cubicBezTo>
                        <a:pt x="252" y="91"/>
                        <a:pt x="252" y="91"/>
                        <a:pt x="252" y="91"/>
                      </a:cubicBezTo>
                      <a:cubicBezTo>
                        <a:pt x="252" y="76"/>
                        <a:pt x="253" y="58"/>
                        <a:pt x="254" y="37"/>
                      </a:cubicBezTo>
                      <a:cubicBezTo>
                        <a:pt x="254" y="37"/>
                        <a:pt x="254" y="37"/>
                        <a:pt x="254" y="37"/>
                      </a:cubicBezTo>
                      <a:cubicBezTo>
                        <a:pt x="250" y="49"/>
                        <a:pt x="248" y="58"/>
                        <a:pt x="245" y="64"/>
                      </a:cubicBezTo>
                      <a:cubicBezTo>
                        <a:pt x="150" y="278"/>
                        <a:pt x="150" y="278"/>
                        <a:pt x="150" y="278"/>
                      </a:cubicBezTo>
                      <a:cubicBezTo>
                        <a:pt x="134" y="278"/>
                        <a:pt x="134" y="278"/>
                        <a:pt x="134" y="278"/>
                      </a:cubicBezTo>
                      <a:cubicBezTo>
                        <a:pt x="39" y="66"/>
                        <a:pt x="39" y="66"/>
                        <a:pt x="39" y="66"/>
                      </a:cubicBezTo>
                      <a:cubicBezTo>
                        <a:pt x="37" y="60"/>
                        <a:pt x="34" y="50"/>
                        <a:pt x="31" y="37"/>
                      </a:cubicBezTo>
                      <a:cubicBezTo>
                        <a:pt x="30" y="37"/>
                        <a:pt x="30" y="37"/>
                        <a:pt x="30" y="37"/>
                      </a:cubicBezTo>
                      <a:cubicBezTo>
                        <a:pt x="31" y="48"/>
                        <a:pt x="32" y="66"/>
                        <a:pt x="32" y="91"/>
                      </a:cubicBezTo>
                      <a:cubicBezTo>
                        <a:pt x="32" y="278"/>
                        <a:pt x="32" y="278"/>
                        <a:pt x="32" y="278"/>
                      </a:cubicBezTo>
                      <a:cubicBezTo>
                        <a:pt x="0" y="278"/>
                        <a:pt x="0" y="278"/>
                        <a:pt x="0" y="278"/>
                      </a:cubicBezTo>
                      <a:cubicBezTo>
                        <a:pt x="0" y="0"/>
                        <a:pt x="0" y="0"/>
                        <a:pt x="0" y="0"/>
                      </a:cubicBezTo>
                      <a:cubicBezTo>
                        <a:pt x="44" y="0"/>
                        <a:pt x="44" y="0"/>
                        <a:pt x="44" y="0"/>
                      </a:cubicBezTo>
                      <a:cubicBezTo>
                        <a:pt x="129" y="194"/>
                        <a:pt x="129" y="194"/>
                        <a:pt x="129" y="194"/>
                      </a:cubicBezTo>
                      <a:cubicBezTo>
                        <a:pt x="135" y="208"/>
                        <a:pt x="140" y="219"/>
                        <a:pt x="141" y="227"/>
                      </a:cubicBezTo>
                      <a:cubicBezTo>
                        <a:pt x="143" y="227"/>
                        <a:pt x="143" y="227"/>
                        <a:pt x="143" y="227"/>
                      </a:cubicBezTo>
                      <a:cubicBezTo>
                        <a:pt x="148" y="212"/>
                        <a:pt x="153" y="200"/>
                        <a:pt x="156" y="193"/>
                      </a:cubicBezTo>
                      <a:cubicBezTo>
                        <a:pt x="243" y="0"/>
                        <a:pt x="243" y="0"/>
                        <a:pt x="243" y="0"/>
                      </a:cubicBezTo>
                      <a:cubicBezTo>
                        <a:pt x="284" y="0"/>
                        <a:pt x="284" y="0"/>
                        <a:pt x="284" y="0"/>
                      </a:cubicBezTo>
                      <a:lnTo>
                        <a:pt x="284" y="27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20" name="Google Shape;1721;p154"/>
                <p:cNvSpPr/>
                <p:nvPr/>
              </p:nvSpPr>
              <p:spPr>
                <a:xfrm>
                  <a:off x="-24" y="1713"/>
                  <a:ext cx="99" cy="692"/>
                </a:xfrm>
                <a:custGeom>
                  <a:avLst/>
                  <a:gdLst/>
                  <a:ahLst/>
                  <a:cxnLst/>
                  <a:rect l="l" t="t" r="r" b="b"/>
                  <a:pathLst>
                    <a:path w="42" h="291" extrusionOk="0">
                      <a:moveTo>
                        <a:pt x="42" y="21"/>
                      </a:moveTo>
                      <a:cubicBezTo>
                        <a:pt x="42" y="27"/>
                        <a:pt x="40" y="32"/>
                        <a:pt x="35" y="36"/>
                      </a:cubicBezTo>
                      <a:cubicBezTo>
                        <a:pt x="31" y="40"/>
                        <a:pt x="26" y="42"/>
                        <a:pt x="21" y="42"/>
                      </a:cubicBezTo>
                      <a:cubicBezTo>
                        <a:pt x="15" y="42"/>
                        <a:pt x="10" y="40"/>
                        <a:pt x="6" y="36"/>
                      </a:cubicBezTo>
                      <a:cubicBezTo>
                        <a:pt x="2" y="32"/>
                        <a:pt x="0" y="27"/>
                        <a:pt x="0" y="21"/>
                      </a:cubicBezTo>
                      <a:cubicBezTo>
                        <a:pt x="0" y="15"/>
                        <a:pt x="2" y="10"/>
                        <a:pt x="6" y="6"/>
                      </a:cubicBezTo>
                      <a:cubicBezTo>
                        <a:pt x="10" y="2"/>
                        <a:pt x="15" y="0"/>
                        <a:pt x="21" y="0"/>
                      </a:cubicBezTo>
                      <a:cubicBezTo>
                        <a:pt x="26" y="0"/>
                        <a:pt x="31" y="2"/>
                        <a:pt x="35" y="6"/>
                      </a:cubicBezTo>
                      <a:cubicBezTo>
                        <a:pt x="40" y="10"/>
                        <a:pt x="42" y="15"/>
                        <a:pt x="42" y="21"/>
                      </a:cubicBezTo>
                      <a:close/>
                      <a:moveTo>
                        <a:pt x="36" y="291"/>
                      </a:moveTo>
                      <a:cubicBezTo>
                        <a:pt x="4" y="291"/>
                        <a:pt x="4" y="291"/>
                        <a:pt x="4" y="291"/>
                      </a:cubicBezTo>
                      <a:cubicBezTo>
                        <a:pt x="4" y="92"/>
                        <a:pt x="4" y="92"/>
                        <a:pt x="4" y="92"/>
                      </a:cubicBezTo>
                      <a:cubicBezTo>
                        <a:pt x="36" y="92"/>
                        <a:pt x="36" y="92"/>
                        <a:pt x="36" y="92"/>
                      </a:cubicBezTo>
                      <a:lnTo>
                        <a:pt x="36" y="29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21" name="Google Shape;1722;p154"/>
                <p:cNvSpPr/>
                <p:nvPr/>
              </p:nvSpPr>
              <p:spPr>
                <a:xfrm>
                  <a:off x="161" y="1920"/>
                  <a:ext cx="352" cy="497"/>
                </a:xfrm>
                <a:custGeom>
                  <a:avLst/>
                  <a:gdLst/>
                  <a:ahLst/>
                  <a:cxnLst/>
                  <a:rect l="l" t="t" r="r" b="b"/>
                  <a:pathLst>
                    <a:path w="149" h="209" extrusionOk="0">
                      <a:moveTo>
                        <a:pt x="149" y="195"/>
                      </a:moveTo>
                      <a:cubicBezTo>
                        <a:pt x="134" y="204"/>
                        <a:pt x="115" y="209"/>
                        <a:pt x="94" y="209"/>
                      </a:cubicBezTo>
                      <a:cubicBezTo>
                        <a:pt x="66" y="209"/>
                        <a:pt x="43" y="199"/>
                        <a:pt x="25" y="180"/>
                      </a:cubicBezTo>
                      <a:cubicBezTo>
                        <a:pt x="8" y="162"/>
                        <a:pt x="0" y="138"/>
                        <a:pt x="0" y="109"/>
                      </a:cubicBezTo>
                      <a:cubicBezTo>
                        <a:pt x="0" y="77"/>
                        <a:pt x="9" y="50"/>
                        <a:pt x="28" y="30"/>
                      </a:cubicBezTo>
                      <a:cubicBezTo>
                        <a:pt x="47" y="10"/>
                        <a:pt x="72" y="0"/>
                        <a:pt x="103" y="0"/>
                      </a:cubicBezTo>
                      <a:cubicBezTo>
                        <a:pt x="121" y="0"/>
                        <a:pt x="136" y="4"/>
                        <a:pt x="149" y="10"/>
                      </a:cubicBezTo>
                      <a:cubicBezTo>
                        <a:pt x="149" y="43"/>
                        <a:pt x="149" y="43"/>
                        <a:pt x="149" y="43"/>
                      </a:cubicBezTo>
                      <a:cubicBezTo>
                        <a:pt x="134" y="33"/>
                        <a:pt x="119" y="27"/>
                        <a:pt x="102" y="27"/>
                      </a:cubicBezTo>
                      <a:cubicBezTo>
                        <a:pt x="82" y="27"/>
                        <a:pt x="65" y="34"/>
                        <a:pt x="52" y="49"/>
                      </a:cubicBezTo>
                      <a:cubicBezTo>
                        <a:pt x="39" y="63"/>
                        <a:pt x="32" y="82"/>
                        <a:pt x="32" y="106"/>
                      </a:cubicBezTo>
                      <a:cubicBezTo>
                        <a:pt x="32" y="130"/>
                        <a:pt x="39" y="148"/>
                        <a:pt x="51" y="161"/>
                      </a:cubicBezTo>
                      <a:cubicBezTo>
                        <a:pt x="63" y="175"/>
                        <a:pt x="79" y="181"/>
                        <a:pt x="100" y="181"/>
                      </a:cubicBezTo>
                      <a:cubicBezTo>
                        <a:pt x="117" y="181"/>
                        <a:pt x="134" y="176"/>
                        <a:pt x="149" y="164"/>
                      </a:cubicBezTo>
                      <a:lnTo>
                        <a:pt x="149" y="19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22" name="Google Shape;1723;p154"/>
                <p:cNvSpPr/>
                <p:nvPr/>
              </p:nvSpPr>
              <p:spPr>
                <a:xfrm>
                  <a:off x="607" y="1924"/>
                  <a:ext cx="246" cy="481"/>
                </a:xfrm>
                <a:custGeom>
                  <a:avLst/>
                  <a:gdLst/>
                  <a:ahLst/>
                  <a:cxnLst/>
                  <a:rect l="l" t="t" r="r" b="b"/>
                  <a:pathLst>
                    <a:path w="104" h="202" extrusionOk="0">
                      <a:moveTo>
                        <a:pt x="104" y="35"/>
                      </a:moveTo>
                      <a:cubicBezTo>
                        <a:pt x="98" y="31"/>
                        <a:pt x="90" y="29"/>
                        <a:pt x="80" y="29"/>
                      </a:cubicBezTo>
                      <a:cubicBezTo>
                        <a:pt x="67" y="29"/>
                        <a:pt x="56" y="35"/>
                        <a:pt x="47" y="46"/>
                      </a:cubicBezTo>
                      <a:cubicBezTo>
                        <a:pt x="37" y="59"/>
                        <a:pt x="32" y="77"/>
                        <a:pt x="32" y="100"/>
                      </a:cubicBezTo>
                      <a:cubicBezTo>
                        <a:pt x="32" y="202"/>
                        <a:pt x="32" y="202"/>
                        <a:pt x="32" y="202"/>
                      </a:cubicBezTo>
                      <a:cubicBezTo>
                        <a:pt x="0" y="202"/>
                        <a:pt x="0" y="202"/>
                        <a:pt x="0" y="202"/>
                      </a:cubicBezTo>
                      <a:cubicBezTo>
                        <a:pt x="0" y="3"/>
                        <a:pt x="0" y="3"/>
                        <a:pt x="0" y="3"/>
                      </a:cubicBezTo>
                      <a:cubicBezTo>
                        <a:pt x="32" y="3"/>
                        <a:pt x="32" y="3"/>
                        <a:pt x="32" y="3"/>
                      </a:cubicBezTo>
                      <a:cubicBezTo>
                        <a:pt x="32" y="44"/>
                        <a:pt x="32" y="44"/>
                        <a:pt x="32" y="44"/>
                      </a:cubicBezTo>
                      <a:cubicBezTo>
                        <a:pt x="33" y="44"/>
                        <a:pt x="33" y="44"/>
                        <a:pt x="33" y="44"/>
                      </a:cubicBezTo>
                      <a:cubicBezTo>
                        <a:pt x="38" y="30"/>
                        <a:pt x="45" y="18"/>
                        <a:pt x="54" y="11"/>
                      </a:cubicBezTo>
                      <a:cubicBezTo>
                        <a:pt x="64" y="3"/>
                        <a:pt x="74" y="0"/>
                        <a:pt x="85" y="0"/>
                      </a:cubicBezTo>
                      <a:cubicBezTo>
                        <a:pt x="93" y="0"/>
                        <a:pt x="100" y="1"/>
                        <a:pt x="104" y="2"/>
                      </a:cubicBezTo>
                      <a:lnTo>
                        <a:pt x="104" y="3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23" name="Google Shape;1724;p154"/>
                <p:cNvSpPr/>
                <p:nvPr/>
              </p:nvSpPr>
              <p:spPr>
                <a:xfrm>
                  <a:off x="870" y="1920"/>
                  <a:ext cx="461" cy="497"/>
                </a:xfrm>
                <a:custGeom>
                  <a:avLst/>
                  <a:gdLst/>
                  <a:ahLst/>
                  <a:cxnLst/>
                  <a:rect l="l" t="t" r="r" b="b"/>
                  <a:pathLst>
                    <a:path w="195" h="209" extrusionOk="0">
                      <a:moveTo>
                        <a:pt x="195" y="104"/>
                      </a:moveTo>
                      <a:cubicBezTo>
                        <a:pt x="195" y="135"/>
                        <a:pt x="186" y="161"/>
                        <a:pt x="168" y="180"/>
                      </a:cubicBezTo>
                      <a:cubicBezTo>
                        <a:pt x="151" y="199"/>
                        <a:pt x="127" y="209"/>
                        <a:pt x="96" y="209"/>
                      </a:cubicBezTo>
                      <a:cubicBezTo>
                        <a:pt x="66" y="209"/>
                        <a:pt x="43" y="199"/>
                        <a:pt x="25" y="180"/>
                      </a:cubicBezTo>
                      <a:cubicBezTo>
                        <a:pt x="8" y="161"/>
                        <a:pt x="0" y="137"/>
                        <a:pt x="0" y="107"/>
                      </a:cubicBezTo>
                      <a:cubicBezTo>
                        <a:pt x="0" y="72"/>
                        <a:pt x="9" y="46"/>
                        <a:pt x="29" y="27"/>
                      </a:cubicBezTo>
                      <a:cubicBezTo>
                        <a:pt x="47" y="9"/>
                        <a:pt x="71" y="0"/>
                        <a:pt x="101" y="0"/>
                      </a:cubicBezTo>
                      <a:cubicBezTo>
                        <a:pt x="131" y="0"/>
                        <a:pt x="154" y="9"/>
                        <a:pt x="170" y="28"/>
                      </a:cubicBezTo>
                      <a:cubicBezTo>
                        <a:pt x="187" y="46"/>
                        <a:pt x="195" y="71"/>
                        <a:pt x="195" y="104"/>
                      </a:cubicBezTo>
                      <a:close/>
                      <a:moveTo>
                        <a:pt x="163" y="105"/>
                      </a:moveTo>
                      <a:cubicBezTo>
                        <a:pt x="163" y="79"/>
                        <a:pt x="157" y="60"/>
                        <a:pt x="145" y="47"/>
                      </a:cubicBezTo>
                      <a:cubicBezTo>
                        <a:pt x="134" y="34"/>
                        <a:pt x="119" y="27"/>
                        <a:pt x="99" y="27"/>
                      </a:cubicBezTo>
                      <a:cubicBezTo>
                        <a:pt x="79" y="27"/>
                        <a:pt x="63" y="34"/>
                        <a:pt x="51" y="47"/>
                      </a:cubicBezTo>
                      <a:cubicBezTo>
                        <a:pt x="39" y="61"/>
                        <a:pt x="32" y="80"/>
                        <a:pt x="32" y="106"/>
                      </a:cubicBezTo>
                      <a:cubicBezTo>
                        <a:pt x="32" y="129"/>
                        <a:pt x="38" y="148"/>
                        <a:pt x="50" y="161"/>
                      </a:cubicBezTo>
                      <a:cubicBezTo>
                        <a:pt x="62" y="175"/>
                        <a:pt x="78" y="181"/>
                        <a:pt x="99" y="181"/>
                      </a:cubicBezTo>
                      <a:cubicBezTo>
                        <a:pt x="120" y="181"/>
                        <a:pt x="136" y="175"/>
                        <a:pt x="147" y="161"/>
                      </a:cubicBezTo>
                      <a:cubicBezTo>
                        <a:pt x="157" y="148"/>
                        <a:pt x="163" y="129"/>
                        <a:pt x="163" y="10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24" name="Google Shape;1725;p154"/>
                <p:cNvSpPr/>
                <p:nvPr/>
              </p:nvSpPr>
              <p:spPr>
                <a:xfrm>
                  <a:off x="1397" y="1920"/>
                  <a:ext cx="288" cy="497"/>
                </a:xfrm>
                <a:custGeom>
                  <a:avLst/>
                  <a:gdLst/>
                  <a:ahLst/>
                  <a:cxnLst/>
                  <a:rect l="l" t="t" r="r" b="b"/>
                  <a:pathLst>
                    <a:path w="122" h="209" extrusionOk="0">
                      <a:moveTo>
                        <a:pt x="122" y="151"/>
                      </a:moveTo>
                      <a:cubicBezTo>
                        <a:pt x="122" y="167"/>
                        <a:pt x="116" y="180"/>
                        <a:pt x="104" y="191"/>
                      </a:cubicBezTo>
                      <a:cubicBezTo>
                        <a:pt x="91" y="203"/>
                        <a:pt x="73" y="209"/>
                        <a:pt x="50" y="209"/>
                      </a:cubicBezTo>
                      <a:cubicBezTo>
                        <a:pt x="31" y="209"/>
                        <a:pt x="14" y="205"/>
                        <a:pt x="0" y="197"/>
                      </a:cubicBezTo>
                      <a:cubicBezTo>
                        <a:pt x="0" y="162"/>
                        <a:pt x="0" y="162"/>
                        <a:pt x="0" y="162"/>
                      </a:cubicBezTo>
                      <a:cubicBezTo>
                        <a:pt x="16" y="175"/>
                        <a:pt x="33" y="181"/>
                        <a:pt x="52" y="181"/>
                      </a:cubicBezTo>
                      <a:cubicBezTo>
                        <a:pt x="77" y="181"/>
                        <a:pt x="90" y="172"/>
                        <a:pt x="90" y="154"/>
                      </a:cubicBezTo>
                      <a:cubicBezTo>
                        <a:pt x="90" y="146"/>
                        <a:pt x="87" y="140"/>
                        <a:pt x="81" y="134"/>
                      </a:cubicBezTo>
                      <a:cubicBezTo>
                        <a:pt x="76" y="129"/>
                        <a:pt x="65" y="123"/>
                        <a:pt x="49" y="116"/>
                      </a:cubicBezTo>
                      <a:cubicBezTo>
                        <a:pt x="32" y="109"/>
                        <a:pt x="20" y="102"/>
                        <a:pt x="13" y="94"/>
                      </a:cubicBezTo>
                      <a:cubicBezTo>
                        <a:pt x="5" y="85"/>
                        <a:pt x="1" y="73"/>
                        <a:pt x="1" y="58"/>
                      </a:cubicBezTo>
                      <a:cubicBezTo>
                        <a:pt x="1" y="41"/>
                        <a:pt x="7" y="28"/>
                        <a:pt x="20" y="17"/>
                      </a:cubicBezTo>
                      <a:cubicBezTo>
                        <a:pt x="33" y="6"/>
                        <a:pt x="50" y="0"/>
                        <a:pt x="71" y="0"/>
                      </a:cubicBezTo>
                      <a:cubicBezTo>
                        <a:pt x="87" y="0"/>
                        <a:pt x="101" y="3"/>
                        <a:pt x="113" y="10"/>
                      </a:cubicBezTo>
                      <a:cubicBezTo>
                        <a:pt x="113" y="42"/>
                        <a:pt x="113" y="42"/>
                        <a:pt x="113" y="42"/>
                      </a:cubicBezTo>
                      <a:cubicBezTo>
                        <a:pt x="100" y="32"/>
                        <a:pt x="85" y="27"/>
                        <a:pt x="68" y="27"/>
                      </a:cubicBezTo>
                      <a:cubicBezTo>
                        <a:pt x="58" y="27"/>
                        <a:pt x="49" y="30"/>
                        <a:pt x="43" y="35"/>
                      </a:cubicBezTo>
                      <a:cubicBezTo>
                        <a:pt x="37" y="40"/>
                        <a:pt x="33" y="47"/>
                        <a:pt x="33" y="55"/>
                      </a:cubicBezTo>
                      <a:cubicBezTo>
                        <a:pt x="33" y="64"/>
                        <a:pt x="36" y="71"/>
                        <a:pt x="41" y="76"/>
                      </a:cubicBezTo>
                      <a:cubicBezTo>
                        <a:pt x="46" y="80"/>
                        <a:pt x="56" y="86"/>
                        <a:pt x="71" y="92"/>
                      </a:cubicBezTo>
                      <a:cubicBezTo>
                        <a:pt x="88" y="99"/>
                        <a:pt x="100" y="107"/>
                        <a:pt x="108" y="114"/>
                      </a:cubicBezTo>
                      <a:cubicBezTo>
                        <a:pt x="118" y="124"/>
                        <a:pt x="122" y="136"/>
                        <a:pt x="122" y="15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25" name="Google Shape;1726;p154"/>
                <p:cNvSpPr/>
                <p:nvPr/>
              </p:nvSpPr>
              <p:spPr>
                <a:xfrm>
                  <a:off x="1742" y="1920"/>
                  <a:ext cx="463" cy="497"/>
                </a:xfrm>
                <a:custGeom>
                  <a:avLst/>
                  <a:gdLst/>
                  <a:ahLst/>
                  <a:cxnLst/>
                  <a:rect l="l" t="t" r="r" b="b"/>
                  <a:pathLst>
                    <a:path w="196" h="209" extrusionOk="0">
                      <a:moveTo>
                        <a:pt x="196" y="104"/>
                      </a:moveTo>
                      <a:cubicBezTo>
                        <a:pt x="196" y="135"/>
                        <a:pt x="187" y="161"/>
                        <a:pt x="169" y="180"/>
                      </a:cubicBezTo>
                      <a:cubicBezTo>
                        <a:pt x="151" y="199"/>
                        <a:pt x="127" y="209"/>
                        <a:pt x="97" y="209"/>
                      </a:cubicBezTo>
                      <a:cubicBezTo>
                        <a:pt x="67" y="209"/>
                        <a:pt x="43" y="199"/>
                        <a:pt x="26" y="180"/>
                      </a:cubicBezTo>
                      <a:cubicBezTo>
                        <a:pt x="9" y="161"/>
                        <a:pt x="0" y="137"/>
                        <a:pt x="0" y="107"/>
                      </a:cubicBezTo>
                      <a:cubicBezTo>
                        <a:pt x="0" y="72"/>
                        <a:pt x="10" y="46"/>
                        <a:pt x="29" y="27"/>
                      </a:cubicBezTo>
                      <a:cubicBezTo>
                        <a:pt x="47" y="9"/>
                        <a:pt x="71" y="0"/>
                        <a:pt x="101" y="0"/>
                      </a:cubicBezTo>
                      <a:cubicBezTo>
                        <a:pt x="131" y="0"/>
                        <a:pt x="154" y="9"/>
                        <a:pt x="171" y="28"/>
                      </a:cubicBezTo>
                      <a:cubicBezTo>
                        <a:pt x="187" y="46"/>
                        <a:pt x="196" y="71"/>
                        <a:pt x="196" y="104"/>
                      </a:cubicBezTo>
                      <a:close/>
                      <a:moveTo>
                        <a:pt x="163" y="105"/>
                      </a:moveTo>
                      <a:cubicBezTo>
                        <a:pt x="163" y="79"/>
                        <a:pt x="157" y="60"/>
                        <a:pt x="146" y="47"/>
                      </a:cubicBezTo>
                      <a:cubicBezTo>
                        <a:pt x="135" y="34"/>
                        <a:pt x="119" y="27"/>
                        <a:pt x="99" y="27"/>
                      </a:cubicBezTo>
                      <a:cubicBezTo>
                        <a:pt x="79" y="27"/>
                        <a:pt x="64" y="34"/>
                        <a:pt x="52" y="47"/>
                      </a:cubicBezTo>
                      <a:cubicBezTo>
                        <a:pt x="39" y="61"/>
                        <a:pt x="33" y="80"/>
                        <a:pt x="33" y="106"/>
                      </a:cubicBezTo>
                      <a:cubicBezTo>
                        <a:pt x="33" y="129"/>
                        <a:pt x="39" y="148"/>
                        <a:pt x="51" y="161"/>
                      </a:cubicBezTo>
                      <a:cubicBezTo>
                        <a:pt x="63" y="175"/>
                        <a:pt x="79" y="181"/>
                        <a:pt x="99" y="181"/>
                      </a:cubicBezTo>
                      <a:cubicBezTo>
                        <a:pt x="120" y="181"/>
                        <a:pt x="136" y="175"/>
                        <a:pt x="147" y="161"/>
                      </a:cubicBezTo>
                      <a:cubicBezTo>
                        <a:pt x="158" y="148"/>
                        <a:pt x="163" y="129"/>
                        <a:pt x="163" y="10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26" name="Google Shape;1727;p154"/>
                <p:cNvSpPr/>
                <p:nvPr/>
              </p:nvSpPr>
              <p:spPr>
                <a:xfrm>
                  <a:off x="2234" y="1694"/>
                  <a:ext cx="283" cy="711"/>
                </a:xfrm>
                <a:custGeom>
                  <a:avLst/>
                  <a:gdLst/>
                  <a:ahLst/>
                  <a:cxnLst/>
                  <a:rect l="l" t="t" r="r" b="b"/>
                  <a:pathLst>
                    <a:path w="120" h="299" extrusionOk="0">
                      <a:moveTo>
                        <a:pt x="120" y="33"/>
                      </a:moveTo>
                      <a:cubicBezTo>
                        <a:pt x="114" y="29"/>
                        <a:pt x="107" y="27"/>
                        <a:pt x="99" y="27"/>
                      </a:cubicBezTo>
                      <a:cubicBezTo>
                        <a:pt x="77" y="27"/>
                        <a:pt x="66" y="41"/>
                        <a:pt x="66" y="69"/>
                      </a:cubicBezTo>
                      <a:cubicBezTo>
                        <a:pt x="66" y="100"/>
                        <a:pt x="66" y="100"/>
                        <a:pt x="66" y="100"/>
                      </a:cubicBezTo>
                      <a:cubicBezTo>
                        <a:pt x="112" y="100"/>
                        <a:pt x="112" y="100"/>
                        <a:pt x="112" y="100"/>
                      </a:cubicBezTo>
                      <a:cubicBezTo>
                        <a:pt x="112" y="127"/>
                        <a:pt x="112" y="127"/>
                        <a:pt x="112" y="127"/>
                      </a:cubicBezTo>
                      <a:cubicBezTo>
                        <a:pt x="66" y="127"/>
                        <a:pt x="66" y="127"/>
                        <a:pt x="66" y="127"/>
                      </a:cubicBezTo>
                      <a:cubicBezTo>
                        <a:pt x="66" y="299"/>
                        <a:pt x="66" y="299"/>
                        <a:pt x="66" y="299"/>
                      </a:cubicBezTo>
                      <a:cubicBezTo>
                        <a:pt x="34" y="299"/>
                        <a:pt x="34" y="299"/>
                        <a:pt x="34" y="299"/>
                      </a:cubicBezTo>
                      <a:cubicBezTo>
                        <a:pt x="34" y="127"/>
                        <a:pt x="34" y="127"/>
                        <a:pt x="34" y="127"/>
                      </a:cubicBezTo>
                      <a:cubicBezTo>
                        <a:pt x="0" y="127"/>
                        <a:pt x="0" y="127"/>
                        <a:pt x="0" y="127"/>
                      </a:cubicBezTo>
                      <a:cubicBezTo>
                        <a:pt x="0" y="100"/>
                        <a:pt x="0" y="100"/>
                        <a:pt x="0" y="100"/>
                      </a:cubicBezTo>
                      <a:cubicBezTo>
                        <a:pt x="34" y="100"/>
                        <a:pt x="34" y="100"/>
                        <a:pt x="34" y="100"/>
                      </a:cubicBezTo>
                      <a:cubicBezTo>
                        <a:pt x="34" y="68"/>
                        <a:pt x="34" y="68"/>
                        <a:pt x="34" y="68"/>
                      </a:cubicBezTo>
                      <a:cubicBezTo>
                        <a:pt x="34" y="46"/>
                        <a:pt x="41" y="29"/>
                        <a:pt x="54" y="17"/>
                      </a:cubicBezTo>
                      <a:cubicBezTo>
                        <a:pt x="66" y="6"/>
                        <a:pt x="80" y="0"/>
                        <a:pt x="97" y="0"/>
                      </a:cubicBezTo>
                      <a:cubicBezTo>
                        <a:pt x="107" y="0"/>
                        <a:pt x="115" y="2"/>
                        <a:pt x="120" y="4"/>
                      </a:cubicBezTo>
                      <a:lnTo>
                        <a:pt x="120" y="3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27" name="Google Shape;1728;p154"/>
                <p:cNvSpPr/>
                <p:nvPr/>
              </p:nvSpPr>
              <p:spPr>
                <a:xfrm>
                  <a:off x="2522" y="1791"/>
                  <a:ext cx="274" cy="624"/>
                </a:xfrm>
                <a:custGeom>
                  <a:avLst/>
                  <a:gdLst/>
                  <a:ahLst/>
                  <a:cxnLst/>
                  <a:rect l="l" t="t" r="r" b="b"/>
                  <a:pathLst>
                    <a:path w="116" h="262" extrusionOk="0">
                      <a:moveTo>
                        <a:pt x="116" y="256"/>
                      </a:moveTo>
                      <a:cubicBezTo>
                        <a:pt x="109" y="260"/>
                        <a:pt x="99" y="262"/>
                        <a:pt x="86" y="262"/>
                      </a:cubicBezTo>
                      <a:cubicBezTo>
                        <a:pt x="52" y="262"/>
                        <a:pt x="35" y="243"/>
                        <a:pt x="35" y="204"/>
                      </a:cubicBezTo>
                      <a:cubicBezTo>
                        <a:pt x="35" y="86"/>
                        <a:pt x="35" y="86"/>
                        <a:pt x="35" y="86"/>
                      </a:cubicBezTo>
                      <a:cubicBezTo>
                        <a:pt x="0" y="86"/>
                        <a:pt x="0" y="86"/>
                        <a:pt x="0" y="86"/>
                      </a:cubicBezTo>
                      <a:cubicBezTo>
                        <a:pt x="0" y="59"/>
                        <a:pt x="0" y="59"/>
                        <a:pt x="0" y="59"/>
                      </a:cubicBezTo>
                      <a:cubicBezTo>
                        <a:pt x="35" y="59"/>
                        <a:pt x="35" y="59"/>
                        <a:pt x="35" y="59"/>
                      </a:cubicBezTo>
                      <a:cubicBezTo>
                        <a:pt x="35" y="11"/>
                        <a:pt x="35" y="11"/>
                        <a:pt x="35" y="11"/>
                      </a:cubicBezTo>
                      <a:cubicBezTo>
                        <a:pt x="45" y="7"/>
                        <a:pt x="55" y="4"/>
                        <a:pt x="66" y="0"/>
                      </a:cubicBezTo>
                      <a:cubicBezTo>
                        <a:pt x="66" y="59"/>
                        <a:pt x="66" y="59"/>
                        <a:pt x="66" y="59"/>
                      </a:cubicBezTo>
                      <a:cubicBezTo>
                        <a:pt x="116" y="59"/>
                        <a:pt x="116" y="59"/>
                        <a:pt x="116" y="59"/>
                      </a:cubicBezTo>
                      <a:cubicBezTo>
                        <a:pt x="116" y="86"/>
                        <a:pt x="116" y="86"/>
                        <a:pt x="116" y="86"/>
                      </a:cubicBezTo>
                      <a:cubicBezTo>
                        <a:pt x="66" y="86"/>
                        <a:pt x="66" y="86"/>
                        <a:pt x="66" y="86"/>
                      </a:cubicBezTo>
                      <a:cubicBezTo>
                        <a:pt x="66" y="198"/>
                        <a:pt x="66" y="198"/>
                        <a:pt x="66" y="198"/>
                      </a:cubicBezTo>
                      <a:cubicBezTo>
                        <a:pt x="66" y="212"/>
                        <a:pt x="69" y="221"/>
                        <a:pt x="73" y="227"/>
                      </a:cubicBezTo>
                      <a:cubicBezTo>
                        <a:pt x="78" y="232"/>
                        <a:pt x="85" y="235"/>
                        <a:pt x="96" y="235"/>
                      </a:cubicBezTo>
                      <a:cubicBezTo>
                        <a:pt x="104" y="235"/>
                        <a:pt x="111" y="233"/>
                        <a:pt x="116" y="229"/>
                      </a:cubicBezTo>
                      <a:lnTo>
                        <a:pt x="116" y="25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28" name="Google Shape;1729;p154"/>
                <p:cNvSpPr/>
                <p:nvPr/>
              </p:nvSpPr>
              <p:spPr>
                <a:xfrm>
                  <a:off x="3130" y="1744"/>
                  <a:ext cx="527" cy="661"/>
                </a:xfrm>
                <a:custGeom>
                  <a:avLst/>
                  <a:gdLst/>
                  <a:ahLst/>
                  <a:cxnLst/>
                  <a:rect l="l" t="t" r="r" b="b"/>
                  <a:pathLst>
                    <a:path w="223" h="278" extrusionOk="0">
                      <a:moveTo>
                        <a:pt x="223" y="135"/>
                      </a:moveTo>
                      <a:cubicBezTo>
                        <a:pt x="223" y="177"/>
                        <a:pt x="210" y="212"/>
                        <a:pt x="184" y="238"/>
                      </a:cubicBezTo>
                      <a:cubicBezTo>
                        <a:pt x="157" y="264"/>
                        <a:pt x="120" y="278"/>
                        <a:pt x="73" y="278"/>
                      </a:cubicBezTo>
                      <a:cubicBezTo>
                        <a:pt x="0" y="278"/>
                        <a:pt x="0" y="278"/>
                        <a:pt x="0" y="278"/>
                      </a:cubicBezTo>
                      <a:cubicBezTo>
                        <a:pt x="0" y="0"/>
                        <a:pt x="0" y="0"/>
                        <a:pt x="0" y="0"/>
                      </a:cubicBezTo>
                      <a:cubicBezTo>
                        <a:pt x="77" y="0"/>
                        <a:pt x="77" y="0"/>
                        <a:pt x="77" y="0"/>
                      </a:cubicBezTo>
                      <a:cubicBezTo>
                        <a:pt x="174" y="0"/>
                        <a:pt x="223" y="45"/>
                        <a:pt x="223" y="135"/>
                      </a:cubicBezTo>
                      <a:close/>
                      <a:moveTo>
                        <a:pt x="189" y="136"/>
                      </a:moveTo>
                      <a:cubicBezTo>
                        <a:pt x="189" y="65"/>
                        <a:pt x="151" y="29"/>
                        <a:pt x="76" y="29"/>
                      </a:cubicBezTo>
                      <a:cubicBezTo>
                        <a:pt x="32" y="29"/>
                        <a:pt x="32" y="29"/>
                        <a:pt x="32" y="29"/>
                      </a:cubicBezTo>
                      <a:cubicBezTo>
                        <a:pt x="32" y="248"/>
                        <a:pt x="32" y="248"/>
                        <a:pt x="32" y="248"/>
                      </a:cubicBezTo>
                      <a:cubicBezTo>
                        <a:pt x="74" y="248"/>
                        <a:pt x="74" y="248"/>
                        <a:pt x="74" y="248"/>
                      </a:cubicBezTo>
                      <a:cubicBezTo>
                        <a:pt x="110" y="248"/>
                        <a:pt x="139" y="238"/>
                        <a:pt x="159" y="219"/>
                      </a:cubicBezTo>
                      <a:cubicBezTo>
                        <a:pt x="179" y="199"/>
                        <a:pt x="189" y="172"/>
                        <a:pt x="189" y="13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29" name="Google Shape;1730;p154"/>
                <p:cNvSpPr/>
                <p:nvPr/>
              </p:nvSpPr>
              <p:spPr>
                <a:xfrm>
                  <a:off x="3690" y="1932"/>
                  <a:ext cx="444" cy="694"/>
                </a:xfrm>
                <a:custGeom>
                  <a:avLst/>
                  <a:gdLst/>
                  <a:ahLst/>
                  <a:cxnLst/>
                  <a:rect l="l" t="t" r="r" b="b"/>
                  <a:pathLst>
                    <a:path w="188" h="292" extrusionOk="0">
                      <a:moveTo>
                        <a:pt x="188" y="0"/>
                      </a:moveTo>
                      <a:cubicBezTo>
                        <a:pt x="96" y="231"/>
                        <a:pt x="96" y="231"/>
                        <a:pt x="96" y="231"/>
                      </a:cubicBezTo>
                      <a:cubicBezTo>
                        <a:pt x="80" y="272"/>
                        <a:pt x="57" y="292"/>
                        <a:pt x="28" y="292"/>
                      </a:cubicBezTo>
                      <a:cubicBezTo>
                        <a:pt x="19" y="292"/>
                        <a:pt x="12" y="291"/>
                        <a:pt x="7" y="290"/>
                      </a:cubicBezTo>
                      <a:cubicBezTo>
                        <a:pt x="7" y="261"/>
                        <a:pt x="7" y="261"/>
                        <a:pt x="7" y="261"/>
                      </a:cubicBezTo>
                      <a:cubicBezTo>
                        <a:pt x="14" y="264"/>
                        <a:pt x="20" y="265"/>
                        <a:pt x="25" y="265"/>
                      </a:cubicBezTo>
                      <a:cubicBezTo>
                        <a:pt x="42" y="265"/>
                        <a:pt x="54" y="255"/>
                        <a:pt x="62" y="236"/>
                      </a:cubicBezTo>
                      <a:cubicBezTo>
                        <a:pt x="78" y="198"/>
                        <a:pt x="78" y="198"/>
                        <a:pt x="78" y="198"/>
                      </a:cubicBezTo>
                      <a:cubicBezTo>
                        <a:pt x="0" y="0"/>
                        <a:pt x="0" y="0"/>
                        <a:pt x="0" y="0"/>
                      </a:cubicBezTo>
                      <a:cubicBezTo>
                        <a:pt x="36" y="0"/>
                        <a:pt x="36" y="0"/>
                        <a:pt x="36" y="0"/>
                      </a:cubicBezTo>
                      <a:cubicBezTo>
                        <a:pt x="89" y="153"/>
                        <a:pt x="89" y="153"/>
                        <a:pt x="89" y="153"/>
                      </a:cubicBezTo>
                      <a:cubicBezTo>
                        <a:pt x="90" y="156"/>
                        <a:pt x="91" y="161"/>
                        <a:pt x="93" y="168"/>
                      </a:cubicBezTo>
                      <a:cubicBezTo>
                        <a:pt x="94" y="168"/>
                        <a:pt x="94" y="168"/>
                        <a:pt x="94" y="168"/>
                      </a:cubicBezTo>
                      <a:cubicBezTo>
                        <a:pt x="95" y="165"/>
                        <a:pt x="96" y="160"/>
                        <a:pt x="98" y="154"/>
                      </a:cubicBezTo>
                      <a:cubicBezTo>
                        <a:pt x="155" y="0"/>
                        <a:pt x="155" y="0"/>
                        <a:pt x="155" y="0"/>
                      </a:cubicBezTo>
                      <a:lnTo>
                        <a:pt x="188"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30" name="Google Shape;1731;p154"/>
                <p:cNvSpPr/>
                <p:nvPr/>
              </p:nvSpPr>
              <p:spPr>
                <a:xfrm>
                  <a:off x="4196" y="1920"/>
                  <a:ext cx="390" cy="485"/>
                </a:xfrm>
                <a:custGeom>
                  <a:avLst/>
                  <a:gdLst/>
                  <a:ahLst/>
                  <a:cxnLst/>
                  <a:rect l="l" t="t" r="r" b="b"/>
                  <a:pathLst>
                    <a:path w="165" h="204" extrusionOk="0">
                      <a:moveTo>
                        <a:pt x="165" y="204"/>
                      </a:moveTo>
                      <a:cubicBezTo>
                        <a:pt x="133" y="204"/>
                        <a:pt x="133" y="204"/>
                        <a:pt x="133" y="204"/>
                      </a:cubicBezTo>
                      <a:cubicBezTo>
                        <a:pt x="133" y="90"/>
                        <a:pt x="133" y="90"/>
                        <a:pt x="133" y="90"/>
                      </a:cubicBezTo>
                      <a:cubicBezTo>
                        <a:pt x="133" y="48"/>
                        <a:pt x="118" y="27"/>
                        <a:pt x="87" y="27"/>
                      </a:cubicBezTo>
                      <a:cubicBezTo>
                        <a:pt x="71" y="27"/>
                        <a:pt x="58" y="33"/>
                        <a:pt x="48" y="45"/>
                      </a:cubicBezTo>
                      <a:cubicBezTo>
                        <a:pt x="37" y="57"/>
                        <a:pt x="32" y="72"/>
                        <a:pt x="32" y="90"/>
                      </a:cubicBezTo>
                      <a:cubicBezTo>
                        <a:pt x="32" y="204"/>
                        <a:pt x="32" y="204"/>
                        <a:pt x="32" y="204"/>
                      </a:cubicBezTo>
                      <a:cubicBezTo>
                        <a:pt x="0" y="204"/>
                        <a:pt x="0" y="204"/>
                        <a:pt x="0" y="204"/>
                      </a:cubicBezTo>
                      <a:cubicBezTo>
                        <a:pt x="0" y="5"/>
                        <a:pt x="0" y="5"/>
                        <a:pt x="0" y="5"/>
                      </a:cubicBezTo>
                      <a:cubicBezTo>
                        <a:pt x="32" y="5"/>
                        <a:pt x="32" y="5"/>
                        <a:pt x="32" y="5"/>
                      </a:cubicBezTo>
                      <a:cubicBezTo>
                        <a:pt x="32" y="38"/>
                        <a:pt x="32" y="38"/>
                        <a:pt x="32" y="38"/>
                      </a:cubicBezTo>
                      <a:cubicBezTo>
                        <a:pt x="33" y="38"/>
                        <a:pt x="33" y="38"/>
                        <a:pt x="33" y="38"/>
                      </a:cubicBezTo>
                      <a:cubicBezTo>
                        <a:pt x="48" y="13"/>
                        <a:pt x="69" y="0"/>
                        <a:pt x="98" y="0"/>
                      </a:cubicBezTo>
                      <a:cubicBezTo>
                        <a:pt x="120" y="0"/>
                        <a:pt x="136" y="7"/>
                        <a:pt x="148" y="22"/>
                      </a:cubicBezTo>
                      <a:cubicBezTo>
                        <a:pt x="159" y="36"/>
                        <a:pt x="165" y="56"/>
                        <a:pt x="165" y="82"/>
                      </a:cubicBezTo>
                      <a:lnTo>
                        <a:pt x="165" y="20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31" name="Google Shape;1732;p154"/>
                <p:cNvSpPr/>
                <p:nvPr/>
              </p:nvSpPr>
              <p:spPr>
                <a:xfrm>
                  <a:off x="4671" y="1920"/>
                  <a:ext cx="371" cy="497"/>
                </a:xfrm>
                <a:custGeom>
                  <a:avLst/>
                  <a:gdLst/>
                  <a:ahLst/>
                  <a:cxnLst/>
                  <a:rect l="l" t="t" r="r" b="b"/>
                  <a:pathLst>
                    <a:path w="157" h="209" extrusionOk="0">
                      <a:moveTo>
                        <a:pt x="157" y="204"/>
                      </a:moveTo>
                      <a:cubicBezTo>
                        <a:pt x="125" y="204"/>
                        <a:pt x="125" y="204"/>
                        <a:pt x="125" y="204"/>
                      </a:cubicBezTo>
                      <a:cubicBezTo>
                        <a:pt x="125" y="173"/>
                        <a:pt x="125" y="173"/>
                        <a:pt x="125" y="173"/>
                      </a:cubicBezTo>
                      <a:cubicBezTo>
                        <a:pt x="124" y="173"/>
                        <a:pt x="124" y="173"/>
                        <a:pt x="124" y="173"/>
                      </a:cubicBezTo>
                      <a:cubicBezTo>
                        <a:pt x="111" y="197"/>
                        <a:pt x="90" y="209"/>
                        <a:pt x="63" y="209"/>
                      </a:cubicBezTo>
                      <a:cubicBezTo>
                        <a:pt x="43" y="209"/>
                        <a:pt x="27" y="203"/>
                        <a:pt x="16" y="192"/>
                      </a:cubicBezTo>
                      <a:cubicBezTo>
                        <a:pt x="5" y="181"/>
                        <a:pt x="0" y="168"/>
                        <a:pt x="0" y="151"/>
                      </a:cubicBezTo>
                      <a:cubicBezTo>
                        <a:pt x="0" y="114"/>
                        <a:pt x="22" y="92"/>
                        <a:pt x="66" y="86"/>
                      </a:cubicBezTo>
                      <a:cubicBezTo>
                        <a:pt x="125" y="78"/>
                        <a:pt x="125" y="78"/>
                        <a:pt x="125" y="78"/>
                      </a:cubicBezTo>
                      <a:cubicBezTo>
                        <a:pt x="125" y="44"/>
                        <a:pt x="112" y="27"/>
                        <a:pt x="84" y="27"/>
                      </a:cubicBezTo>
                      <a:cubicBezTo>
                        <a:pt x="60" y="27"/>
                        <a:pt x="39" y="36"/>
                        <a:pt x="19" y="52"/>
                      </a:cubicBezTo>
                      <a:cubicBezTo>
                        <a:pt x="19" y="19"/>
                        <a:pt x="19" y="19"/>
                        <a:pt x="19" y="19"/>
                      </a:cubicBezTo>
                      <a:cubicBezTo>
                        <a:pt x="26" y="15"/>
                        <a:pt x="35" y="11"/>
                        <a:pt x="48" y="7"/>
                      </a:cubicBezTo>
                      <a:cubicBezTo>
                        <a:pt x="62" y="2"/>
                        <a:pt x="75" y="0"/>
                        <a:pt x="87" y="0"/>
                      </a:cubicBezTo>
                      <a:cubicBezTo>
                        <a:pt x="134" y="0"/>
                        <a:pt x="157" y="25"/>
                        <a:pt x="157" y="75"/>
                      </a:cubicBezTo>
                      <a:lnTo>
                        <a:pt x="157" y="204"/>
                      </a:lnTo>
                      <a:close/>
                      <a:moveTo>
                        <a:pt x="125" y="103"/>
                      </a:moveTo>
                      <a:cubicBezTo>
                        <a:pt x="77" y="110"/>
                        <a:pt x="77" y="110"/>
                        <a:pt x="77" y="110"/>
                      </a:cubicBezTo>
                      <a:cubicBezTo>
                        <a:pt x="60" y="113"/>
                        <a:pt x="48" y="117"/>
                        <a:pt x="41" y="123"/>
                      </a:cubicBezTo>
                      <a:cubicBezTo>
                        <a:pt x="36" y="128"/>
                        <a:pt x="33" y="137"/>
                        <a:pt x="33" y="148"/>
                      </a:cubicBezTo>
                      <a:cubicBezTo>
                        <a:pt x="33" y="158"/>
                        <a:pt x="36" y="166"/>
                        <a:pt x="43" y="172"/>
                      </a:cubicBezTo>
                      <a:cubicBezTo>
                        <a:pt x="50" y="178"/>
                        <a:pt x="59" y="181"/>
                        <a:pt x="71" y="181"/>
                      </a:cubicBezTo>
                      <a:cubicBezTo>
                        <a:pt x="87" y="181"/>
                        <a:pt x="100" y="176"/>
                        <a:pt x="110" y="165"/>
                      </a:cubicBezTo>
                      <a:cubicBezTo>
                        <a:pt x="120" y="154"/>
                        <a:pt x="125" y="140"/>
                        <a:pt x="125" y="123"/>
                      </a:cubicBezTo>
                      <a:lnTo>
                        <a:pt x="125" y="10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32" name="Google Shape;1733;p154"/>
                <p:cNvSpPr/>
                <p:nvPr/>
              </p:nvSpPr>
              <p:spPr>
                <a:xfrm>
                  <a:off x="5165" y="1920"/>
                  <a:ext cx="667" cy="485"/>
                </a:xfrm>
                <a:custGeom>
                  <a:avLst/>
                  <a:gdLst/>
                  <a:ahLst/>
                  <a:cxnLst/>
                  <a:rect l="l" t="t" r="r" b="b"/>
                  <a:pathLst>
                    <a:path w="282" h="204" extrusionOk="0">
                      <a:moveTo>
                        <a:pt x="282" y="204"/>
                      </a:moveTo>
                      <a:cubicBezTo>
                        <a:pt x="251" y="204"/>
                        <a:pt x="251" y="204"/>
                        <a:pt x="251" y="204"/>
                      </a:cubicBezTo>
                      <a:cubicBezTo>
                        <a:pt x="251" y="90"/>
                        <a:pt x="251" y="90"/>
                        <a:pt x="251" y="90"/>
                      </a:cubicBezTo>
                      <a:cubicBezTo>
                        <a:pt x="251" y="67"/>
                        <a:pt x="247" y="51"/>
                        <a:pt x="240" y="41"/>
                      </a:cubicBezTo>
                      <a:cubicBezTo>
                        <a:pt x="233" y="32"/>
                        <a:pt x="222" y="27"/>
                        <a:pt x="206" y="27"/>
                      </a:cubicBezTo>
                      <a:cubicBezTo>
                        <a:pt x="192" y="27"/>
                        <a:pt x="181" y="34"/>
                        <a:pt x="171" y="46"/>
                      </a:cubicBezTo>
                      <a:cubicBezTo>
                        <a:pt x="162" y="58"/>
                        <a:pt x="157" y="73"/>
                        <a:pt x="157" y="90"/>
                      </a:cubicBezTo>
                      <a:cubicBezTo>
                        <a:pt x="157" y="204"/>
                        <a:pt x="157" y="204"/>
                        <a:pt x="157" y="204"/>
                      </a:cubicBezTo>
                      <a:cubicBezTo>
                        <a:pt x="125" y="204"/>
                        <a:pt x="125" y="204"/>
                        <a:pt x="125" y="204"/>
                      </a:cubicBezTo>
                      <a:cubicBezTo>
                        <a:pt x="125" y="86"/>
                        <a:pt x="125" y="86"/>
                        <a:pt x="125" y="86"/>
                      </a:cubicBezTo>
                      <a:cubicBezTo>
                        <a:pt x="125" y="47"/>
                        <a:pt x="110" y="27"/>
                        <a:pt x="80" y="27"/>
                      </a:cubicBezTo>
                      <a:cubicBezTo>
                        <a:pt x="66" y="27"/>
                        <a:pt x="55" y="33"/>
                        <a:pt x="46" y="45"/>
                      </a:cubicBezTo>
                      <a:cubicBezTo>
                        <a:pt x="37" y="56"/>
                        <a:pt x="32" y="72"/>
                        <a:pt x="32" y="90"/>
                      </a:cubicBezTo>
                      <a:cubicBezTo>
                        <a:pt x="32" y="204"/>
                        <a:pt x="32" y="204"/>
                        <a:pt x="32" y="204"/>
                      </a:cubicBezTo>
                      <a:cubicBezTo>
                        <a:pt x="0" y="204"/>
                        <a:pt x="0" y="204"/>
                        <a:pt x="0" y="204"/>
                      </a:cubicBezTo>
                      <a:cubicBezTo>
                        <a:pt x="0" y="5"/>
                        <a:pt x="0" y="5"/>
                        <a:pt x="0" y="5"/>
                      </a:cubicBezTo>
                      <a:cubicBezTo>
                        <a:pt x="32" y="5"/>
                        <a:pt x="32" y="5"/>
                        <a:pt x="32" y="5"/>
                      </a:cubicBezTo>
                      <a:cubicBezTo>
                        <a:pt x="32" y="37"/>
                        <a:pt x="32" y="37"/>
                        <a:pt x="32" y="37"/>
                      </a:cubicBezTo>
                      <a:cubicBezTo>
                        <a:pt x="33" y="37"/>
                        <a:pt x="33" y="37"/>
                        <a:pt x="33" y="37"/>
                      </a:cubicBezTo>
                      <a:cubicBezTo>
                        <a:pt x="47" y="12"/>
                        <a:pt x="68" y="0"/>
                        <a:pt x="94" y="0"/>
                      </a:cubicBezTo>
                      <a:cubicBezTo>
                        <a:pt x="108" y="0"/>
                        <a:pt x="120" y="4"/>
                        <a:pt x="131" y="12"/>
                      </a:cubicBezTo>
                      <a:cubicBezTo>
                        <a:pt x="140" y="19"/>
                        <a:pt x="147" y="29"/>
                        <a:pt x="151" y="42"/>
                      </a:cubicBezTo>
                      <a:cubicBezTo>
                        <a:pt x="166" y="14"/>
                        <a:pt x="188" y="0"/>
                        <a:pt x="217" y="0"/>
                      </a:cubicBezTo>
                      <a:cubicBezTo>
                        <a:pt x="261" y="0"/>
                        <a:pt x="282" y="27"/>
                        <a:pt x="282" y="81"/>
                      </a:cubicBezTo>
                      <a:lnTo>
                        <a:pt x="282" y="20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33" name="Google Shape;1734;p154"/>
                <p:cNvSpPr/>
                <p:nvPr/>
              </p:nvSpPr>
              <p:spPr>
                <a:xfrm>
                  <a:off x="5945" y="1713"/>
                  <a:ext cx="99" cy="692"/>
                </a:xfrm>
                <a:custGeom>
                  <a:avLst/>
                  <a:gdLst/>
                  <a:ahLst/>
                  <a:cxnLst/>
                  <a:rect l="l" t="t" r="r" b="b"/>
                  <a:pathLst>
                    <a:path w="42" h="291" extrusionOk="0">
                      <a:moveTo>
                        <a:pt x="42" y="21"/>
                      </a:moveTo>
                      <a:cubicBezTo>
                        <a:pt x="42" y="27"/>
                        <a:pt x="40" y="32"/>
                        <a:pt x="36" y="36"/>
                      </a:cubicBezTo>
                      <a:cubicBezTo>
                        <a:pt x="32" y="40"/>
                        <a:pt x="27" y="42"/>
                        <a:pt x="21" y="42"/>
                      </a:cubicBezTo>
                      <a:cubicBezTo>
                        <a:pt x="15" y="42"/>
                        <a:pt x="10" y="40"/>
                        <a:pt x="6" y="36"/>
                      </a:cubicBezTo>
                      <a:cubicBezTo>
                        <a:pt x="2" y="32"/>
                        <a:pt x="0" y="27"/>
                        <a:pt x="0" y="21"/>
                      </a:cubicBezTo>
                      <a:cubicBezTo>
                        <a:pt x="0" y="15"/>
                        <a:pt x="2" y="10"/>
                        <a:pt x="6" y="6"/>
                      </a:cubicBezTo>
                      <a:cubicBezTo>
                        <a:pt x="10" y="2"/>
                        <a:pt x="15" y="0"/>
                        <a:pt x="21" y="0"/>
                      </a:cubicBezTo>
                      <a:cubicBezTo>
                        <a:pt x="27" y="0"/>
                        <a:pt x="32" y="2"/>
                        <a:pt x="36" y="6"/>
                      </a:cubicBezTo>
                      <a:cubicBezTo>
                        <a:pt x="40" y="10"/>
                        <a:pt x="42" y="15"/>
                        <a:pt x="42" y="21"/>
                      </a:cubicBezTo>
                      <a:close/>
                      <a:moveTo>
                        <a:pt x="37" y="291"/>
                      </a:moveTo>
                      <a:cubicBezTo>
                        <a:pt x="5" y="291"/>
                        <a:pt x="5" y="291"/>
                        <a:pt x="5" y="291"/>
                      </a:cubicBezTo>
                      <a:cubicBezTo>
                        <a:pt x="5" y="92"/>
                        <a:pt x="5" y="92"/>
                        <a:pt x="5" y="92"/>
                      </a:cubicBezTo>
                      <a:cubicBezTo>
                        <a:pt x="37" y="92"/>
                        <a:pt x="37" y="92"/>
                        <a:pt x="37" y="92"/>
                      </a:cubicBezTo>
                      <a:lnTo>
                        <a:pt x="37" y="29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34" name="Google Shape;1735;p154"/>
                <p:cNvSpPr/>
                <p:nvPr/>
              </p:nvSpPr>
              <p:spPr>
                <a:xfrm>
                  <a:off x="6130" y="1920"/>
                  <a:ext cx="354" cy="497"/>
                </a:xfrm>
                <a:custGeom>
                  <a:avLst/>
                  <a:gdLst/>
                  <a:ahLst/>
                  <a:cxnLst/>
                  <a:rect l="l" t="t" r="r" b="b"/>
                  <a:pathLst>
                    <a:path w="150" h="209" extrusionOk="0">
                      <a:moveTo>
                        <a:pt x="149" y="195"/>
                      </a:moveTo>
                      <a:cubicBezTo>
                        <a:pt x="134" y="204"/>
                        <a:pt x="116" y="209"/>
                        <a:pt x="95" y="209"/>
                      </a:cubicBezTo>
                      <a:cubicBezTo>
                        <a:pt x="66" y="209"/>
                        <a:pt x="43" y="199"/>
                        <a:pt x="26" y="180"/>
                      </a:cubicBezTo>
                      <a:cubicBezTo>
                        <a:pt x="9" y="162"/>
                        <a:pt x="0" y="138"/>
                        <a:pt x="0" y="109"/>
                      </a:cubicBezTo>
                      <a:cubicBezTo>
                        <a:pt x="0" y="77"/>
                        <a:pt x="10" y="50"/>
                        <a:pt x="28" y="30"/>
                      </a:cubicBezTo>
                      <a:cubicBezTo>
                        <a:pt x="47" y="10"/>
                        <a:pt x="72" y="0"/>
                        <a:pt x="104" y="0"/>
                      </a:cubicBezTo>
                      <a:cubicBezTo>
                        <a:pt x="121" y="0"/>
                        <a:pt x="136" y="4"/>
                        <a:pt x="150" y="10"/>
                      </a:cubicBezTo>
                      <a:cubicBezTo>
                        <a:pt x="150" y="43"/>
                        <a:pt x="150" y="43"/>
                        <a:pt x="150" y="43"/>
                      </a:cubicBezTo>
                      <a:cubicBezTo>
                        <a:pt x="135" y="33"/>
                        <a:pt x="119" y="27"/>
                        <a:pt x="102" y="27"/>
                      </a:cubicBezTo>
                      <a:cubicBezTo>
                        <a:pt x="82" y="27"/>
                        <a:pt x="66" y="34"/>
                        <a:pt x="53" y="49"/>
                      </a:cubicBezTo>
                      <a:cubicBezTo>
                        <a:pt x="40" y="63"/>
                        <a:pt x="33" y="82"/>
                        <a:pt x="33" y="106"/>
                      </a:cubicBezTo>
                      <a:cubicBezTo>
                        <a:pt x="33" y="130"/>
                        <a:pt x="39" y="148"/>
                        <a:pt x="51" y="161"/>
                      </a:cubicBezTo>
                      <a:cubicBezTo>
                        <a:pt x="63" y="175"/>
                        <a:pt x="80" y="181"/>
                        <a:pt x="100" y="181"/>
                      </a:cubicBezTo>
                      <a:cubicBezTo>
                        <a:pt x="118" y="181"/>
                        <a:pt x="134" y="176"/>
                        <a:pt x="149" y="164"/>
                      </a:cubicBezTo>
                      <a:lnTo>
                        <a:pt x="149" y="19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35" name="Google Shape;1736;p154"/>
                <p:cNvSpPr/>
                <p:nvPr/>
              </p:nvSpPr>
              <p:spPr>
                <a:xfrm>
                  <a:off x="6546" y="1920"/>
                  <a:ext cx="288" cy="497"/>
                </a:xfrm>
                <a:custGeom>
                  <a:avLst/>
                  <a:gdLst/>
                  <a:ahLst/>
                  <a:cxnLst/>
                  <a:rect l="l" t="t" r="r" b="b"/>
                  <a:pathLst>
                    <a:path w="122" h="209" extrusionOk="0">
                      <a:moveTo>
                        <a:pt x="122" y="151"/>
                      </a:moveTo>
                      <a:cubicBezTo>
                        <a:pt x="122" y="167"/>
                        <a:pt x="116" y="180"/>
                        <a:pt x="104" y="191"/>
                      </a:cubicBezTo>
                      <a:cubicBezTo>
                        <a:pt x="91" y="203"/>
                        <a:pt x="72" y="209"/>
                        <a:pt x="49" y="209"/>
                      </a:cubicBezTo>
                      <a:cubicBezTo>
                        <a:pt x="31" y="209"/>
                        <a:pt x="14" y="205"/>
                        <a:pt x="0" y="197"/>
                      </a:cubicBezTo>
                      <a:cubicBezTo>
                        <a:pt x="0" y="162"/>
                        <a:pt x="0" y="162"/>
                        <a:pt x="0" y="162"/>
                      </a:cubicBezTo>
                      <a:cubicBezTo>
                        <a:pt x="16" y="175"/>
                        <a:pt x="33" y="181"/>
                        <a:pt x="52" y="181"/>
                      </a:cubicBezTo>
                      <a:cubicBezTo>
                        <a:pt x="77" y="181"/>
                        <a:pt x="90" y="172"/>
                        <a:pt x="90" y="154"/>
                      </a:cubicBezTo>
                      <a:cubicBezTo>
                        <a:pt x="90" y="146"/>
                        <a:pt x="87" y="140"/>
                        <a:pt x="81" y="134"/>
                      </a:cubicBezTo>
                      <a:cubicBezTo>
                        <a:pt x="76" y="129"/>
                        <a:pt x="65" y="123"/>
                        <a:pt x="49" y="116"/>
                      </a:cubicBezTo>
                      <a:cubicBezTo>
                        <a:pt x="32" y="109"/>
                        <a:pt x="20" y="102"/>
                        <a:pt x="13" y="94"/>
                      </a:cubicBezTo>
                      <a:cubicBezTo>
                        <a:pt x="5" y="85"/>
                        <a:pt x="1" y="73"/>
                        <a:pt x="1" y="58"/>
                      </a:cubicBezTo>
                      <a:cubicBezTo>
                        <a:pt x="1" y="41"/>
                        <a:pt x="7" y="28"/>
                        <a:pt x="20" y="17"/>
                      </a:cubicBezTo>
                      <a:cubicBezTo>
                        <a:pt x="33" y="6"/>
                        <a:pt x="50" y="0"/>
                        <a:pt x="71" y="0"/>
                      </a:cubicBezTo>
                      <a:cubicBezTo>
                        <a:pt x="86" y="0"/>
                        <a:pt x="101" y="3"/>
                        <a:pt x="113" y="10"/>
                      </a:cubicBezTo>
                      <a:cubicBezTo>
                        <a:pt x="113" y="42"/>
                        <a:pt x="113" y="42"/>
                        <a:pt x="113" y="42"/>
                      </a:cubicBezTo>
                      <a:cubicBezTo>
                        <a:pt x="100" y="32"/>
                        <a:pt x="85" y="27"/>
                        <a:pt x="68" y="27"/>
                      </a:cubicBezTo>
                      <a:cubicBezTo>
                        <a:pt x="58" y="27"/>
                        <a:pt x="49" y="30"/>
                        <a:pt x="43" y="35"/>
                      </a:cubicBezTo>
                      <a:cubicBezTo>
                        <a:pt x="36" y="40"/>
                        <a:pt x="33" y="47"/>
                        <a:pt x="33" y="55"/>
                      </a:cubicBezTo>
                      <a:cubicBezTo>
                        <a:pt x="33" y="64"/>
                        <a:pt x="36" y="71"/>
                        <a:pt x="41" y="76"/>
                      </a:cubicBezTo>
                      <a:cubicBezTo>
                        <a:pt x="46" y="80"/>
                        <a:pt x="56" y="86"/>
                        <a:pt x="71" y="92"/>
                      </a:cubicBezTo>
                      <a:cubicBezTo>
                        <a:pt x="88" y="99"/>
                        <a:pt x="100" y="107"/>
                        <a:pt x="108" y="114"/>
                      </a:cubicBezTo>
                      <a:cubicBezTo>
                        <a:pt x="117" y="124"/>
                        <a:pt x="122" y="136"/>
                        <a:pt x="122" y="15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36" name="Google Shape;1737;p154"/>
                <p:cNvSpPr/>
                <p:nvPr/>
              </p:nvSpPr>
              <p:spPr>
                <a:xfrm>
                  <a:off x="7151" y="1732"/>
                  <a:ext cx="380" cy="685"/>
                </a:xfrm>
                <a:custGeom>
                  <a:avLst/>
                  <a:gdLst/>
                  <a:ahLst/>
                  <a:cxnLst/>
                  <a:rect l="l" t="t" r="r" b="b"/>
                  <a:pathLst>
                    <a:path w="161" h="288" extrusionOk="0">
                      <a:moveTo>
                        <a:pt x="161" y="204"/>
                      </a:moveTo>
                      <a:cubicBezTo>
                        <a:pt x="161" y="229"/>
                        <a:pt x="152" y="249"/>
                        <a:pt x="134" y="265"/>
                      </a:cubicBezTo>
                      <a:cubicBezTo>
                        <a:pt x="116" y="280"/>
                        <a:pt x="92" y="288"/>
                        <a:pt x="63" y="288"/>
                      </a:cubicBezTo>
                      <a:cubicBezTo>
                        <a:pt x="37" y="288"/>
                        <a:pt x="15" y="283"/>
                        <a:pt x="0" y="272"/>
                      </a:cubicBezTo>
                      <a:cubicBezTo>
                        <a:pt x="0" y="238"/>
                        <a:pt x="0" y="238"/>
                        <a:pt x="0" y="238"/>
                      </a:cubicBezTo>
                      <a:cubicBezTo>
                        <a:pt x="19" y="253"/>
                        <a:pt x="40" y="260"/>
                        <a:pt x="64" y="260"/>
                      </a:cubicBezTo>
                      <a:cubicBezTo>
                        <a:pt x="83" y="260"/>
                        <a:pt x="99" y="256"/>
                        <a:pt x="111" y="246"/>
                      </a:cubicBezTo>
                      <a:cubicBezTo>
                        <a:pt x="122" y="236"/>
                        <a:pt x="128" y="223"/>
                        <a:pt x="128" y="207"/>
                      </a:cubicBezTo>
                      <a:cubicBezTo>
                        <a:pt x="128" y="171"/>
                        <a:pt x="102" y="152"/>
                        <a:pt x="50" y="152"/>
                      </a:cubicBezTo>
                      <a:cubicBezTo>
                        <a:pt x="27" y="152"/>
                        <a:pt x="27" y="152"/>
                        <a:pt x="27" y="152"/>
                      </a:cubicBezTo>
                      <a:cubicBezTo>
                        <a:pt x="27" y="125"/>
                        <a:pt x="27" y="125"/>
                        <a:pt x="27" y="125"/>
                      </a:cubicBezTo>
                      <a:cubicBezTo>
                        <a:pt x="49" y="125"/>
                        <a:pt x="49" y="125"/>
                        <a:pt x="49" y="125"/>
                      </a:cubicBezTo>
                      <a:cubicBezTo>
                        <a:pt x="95" y="125"/>
                        <a:pt x="118" y="108"/>
                        <a:pt x="118" y="74"/>
                      </a:cubicBezTo>
                      <a:cubicBezTo>
                        <a:pt x="118" y="43"/>
                        <a:pt x="101" y="27"/>
                        <a:pt x="66" y="27"/>
                      </a:cubicBezTo>
                      <a:cubicBezTo>
                        <a:pt x="46" y="27"/>
                        <a:pt x="28" y="34"/>
                        <a:pt x="10" y="47"/>
                      </a:cubicBezTo>
                      <a:cubicBezTo>
                        <a:pt x="10" y="16"/>
                        <a:pt x="10" y="16"/>
                        <a:pt x="10" y="16"/>
                      </a:cubicBezTo>
                      <a:cubicBezTo>
                        <a:pt x="28" y="5"/>
                        <a:pt x="49" y="0"/>
                        <a:pt x="74" y="0"/>
                      </a:cubicBezTo>
                      <a:cubicBezTo>
                        <a:pt x="98" y="0"/>
                        <a:pt x="117" y="6"/>
                        <a:pt x="131" y="20"/>
                      </a:cubicBezTo>
                      <a:cubicBezTo>
                        <a:pt x="144" y="32"/>
                        <a:pt x="151" y="47"/>
                        <a:pt x="151" y="66"/>
                      </a:cubicBezTo>
                      <a:cubicBezTo>
                        <a:pt x="151" y="103"/>
                        <a:pt x="132" y="126"/>
                        <a:pt x="95" y="137"/>
                      </a:cubicBezTo>
                      <a:cubicBezTo>
                        <a:pt x="95" y="138"/>
                        <a:pt x="95" y="138"/>
                        <a:pt x="95" y="138"/>
                      </a:cubicBezTo>
                      <a:cubicBezTo>
                        <a:pt x="114" y="140"/>
                        <a:pt x="130" y="147"/>
                        <a:pt x="142" y="159"/>
                      </a:cubicBezTo>
                      <a:cubicBezTo>
                        <a:pt x="155" y="170"/>
                        <a:pt x="161" y="186"/>
                        <a:pt x="161" y="20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37" name="Google Shape;1738;p154"/>
                <p:cNvSpPr/>
                <p:nvPr/>
              </p:nvSpPr>
              <p:spPr>
                <a:xfrm>
                  <a:off x="7628" y="1732"/>
                  <a:ext cx="419" cy="685"/>
                </a:xfrm>
                <a:custGeom>
                  <a:avLst/>
                  <a:gdLst/>
                  <a:ahLst/>
                  <a:cxnLst/>
                  <a:rect l="l" t="t" r="r" b="b"/>
                  <a:pathLst>
                    <a:path w="177" h="288" extrusionOk="0">
                      <a:moveTo>
                        <a:pt x="177" y="194"/>
                      </a:moveTo>
                      <a:cubicBezTo>
                        <a:pt x="177" y="222"/>
                        <a:pt x="169" y="244"/>
                        <a:pt x="152" y="262"/>
                      </a:cubicBezTo>
                      <a:cubicBezTo>
                        <a:pt x="136" y="279"/>
                        <a:pt x="115" y="288"/>
                        <a:pt x="90" y="288"/>
                      </a:cubicBezTo>
                      <a:cubicBezTo>
                        <a:pt x="62" y="288"/>
                        <a:pt x="41" y="277"/>
                        <a:pt x="25" y="256"/>
                      </a:cubicBezTo>
                      <a:cubicBezTo>
                        <a:pt x="9" y="233"/>
                        <a:pt x="0" y="201"/>
                        <a:pt x="0" y="160"/>
                      </a:cubicBezTo>
                      <a:cubicBezTo>
                        <a:pt x="0" y="110"/>
                        <a:pt x="11" y="71"/>
                        <a:pt x="33" y="42"/>
                      </a:cubicBezTo>
                      <a:cubicBezTo>
                        <a:pt x="53" y="14"/>
                        <a:pt x="80" y="0"/>
                        <a:pt x="114" y="0"/>
                      </a:cubicBezTo>
                      <a:cubicBezTo>
                        <a:pt x="133" y="0"/>
                        <a:pt x="149" y="3"/>
                        <a:pt x="160" y="8"/>
                      </a:cubicBezTo>
                      <a:cubicBezTo>
                        <a:pt x="160" y="38"/>
                        <a:pt x="160" y="38"/>
                        <a:pt x="160" y="38"/>
                      </a:cubicBezTo>
                      <a:cubicBezTo>
                        <a:pt x="146" y="31"/>
                        <a:pt x="131" y="27"/>
                        <a:pt x="115" y="27"/>
                      </a:cubicBezTo>
                      <a:cubicBezTo>
                        <a:pt x="90" y="27"/>
                        <a:pt x="70" y="38"/>
                        <a:pt x="55" y="60"/>
                      </a:cubicBezTo>
                      <a:cubicBezTo>
                        <a:pt x="41" y="82"/>
                        <a:pt x="33" y="111"/>
                        <a:pt x="33" y="148"/>
                      </a:cubicBezTo>
                      <a:cubicBezTo>
                        <a:pt x="34" y="148"/>
                        <a:pt x="34" y="148"/>
                        <a:pt x="34" y="148"/>
                      </a:cubicBezTo>
                      <a:cubicBezTo>
                        <a:pt x="47" y="122"/>
                        <a:pt x="68" y="109"/>
                        <a:pt x="98" y="109"/>
                      </a:cubicBezTo>
                      <a:cubicBezTo>
                        <a:pt x="122" y="109"/>
                        <a:pt x="141" y="117"/>
                        <a:pt x="155" y="132"/>
                      </a:cubicBezTo>
                      <a:cubicBezTo>
                        <a:pt x="170" y="148"/>
                        <a:pt x="177" y="169"/>
                        <a:pt x="177" y="194"/>
                      </a:cubicBezTo>
                      <a:close/>
                      <a:moveTo>
                        <a:pt x="144" y="199"/>
                      </a:moveTo>
                      <a:cubicBezTo>
                        <a:pt x="144" y="180"/>
                        <a:pt x="140" y="165"/>
                        <a:pt x="131" y="154"/>
                      </a:cubicBezTo>
                      <a:cubicBezTo>
                        <a:pt x="122" y="142"/>
                        <a:pt x="108" y="136"/>
                        <a:pt x="90" y="136"/>
                      </a:cubicBezTo>
                      <a:cubicBezTo>
                        <a:pt x="73" y="136"/>
                        <a:pt x="60" y="142"/>
                        <a:pt x="49" y="154"/>
                      </a:cubicBezTo>
                      <a:cubicBezTo>
                        <a:pt x="40" y="165"/>
                        <a:pt x="35" y="177"/>
                        <a:pt x="35" y="192"/>
                      </a:cubicBezTo>
                      <a:cubicBezTo>
                        <a:pt x="35" y="209"/>
                        <a:pt x="40" y="225"/>
                        <a:pt x="49" y="238"/>
                      </a:cubicBezTo>
                      <a:cubicBezTo>
                        <a:pt x="59" y="253"/>
                        <a:pt x="73" y="260"/>
                        <a:pt x="91" y="260"/>
                      </a:cubicBezTo>
                      <a:cubicBezTo>
                        <a:pt x="107" y="260"/>
                        <a:pt x="120" y="254"/>
                        <a:pt x="130" y="243"/>
                      </a:cubicBezTo>
                      <a:cubicBezTo>
                        <a:pt x="140" y="231"/>
                        <a:pt x="144" y="217"/>
                        <a:pt x="144" y="19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38" name="Google Shape;1739;p154"/>
                <p:cNvSpPr/>
                <p:nvPr/>
              </p:nvSpPr>
              <p:spPr>
                <a:xfrm>
                  <a:off x="8141" y="1744"/>
                  <a:ext cx="369" cy="673"/>
                </a:xfrm>
                <a:custGeom>
                  <a:avLst/>
                  <a:gdLst/>
                  <a:ahLst/>
                  <a:cxnLst/>
                  <a:rect l="l" t="t" r="r" b="b"/>
                  <a:pathLst>
                    <a:path w="156" h="283" extrusionOk="0">
                      <a:moveTo>
                        <a:pt x="156" y="193"/>
                      </a:moveTo>
                      <a:cubicBezTo>
                        <a:pt x="156" y="218"/>
                        <a:pt x="148" y="239"/>
                        <a:pt x="132" y="256"/>
                      </a:cubicBezTo>
                      <a:cubicBezTo>
                        <a:pt x="114" y="274"/>
                        <a:pt x="90" y="283"/>
                        <a:pt x="58" y="283"/>
                      </a:cubicBezTo>
                      <a:cubicBezTo>
                        <a:pt x="32" y="283"/>
                        <a:pt x="13" y="279"/>
                        <a:pt x="0" y="271"/>
                      </a:cubicBezTo>
                      <a:cubicBezTo>
                        <a:pt x="0" y="237"/>
                        <a:pt x="0" y="237"/>
                        <a:pt x="0" y="237"/>
                      </a:cubicBezTo>
                      <a:cubicBezTo>
                        <a:pt x="19" y="249"/>
                        <a:pt x="39" y="255"/>
                        <a:pt x="58" y="255"/>
                      </a:cubicBezTo>
                      <a:cubicBezTo>
                        <a:pt x="78" y="255"/>
                        <a:pt x="94" y="250"/>
                        <a:pt x="106" y="239"/>
                      </a:cubicBezTo>
                      <a:cubicBezTo>
                        <a:pt x="118" y="227"/>
                        <a:pt x="124" y="213"/>
                        <a:pt x="124" y="195"/>
                      </a:cubicBezTo>
                      <a:cubicBezTo>
                        <a:pt x="124" y="177"/>
                        <a:pt x="118" y="163"/>
                        <a:pt x="107" y="153"/>
                      </a:cubicBezTo>
                      <a:cubicBezTo>
                        <a:pt x="94" y="142"/>
                        <a:pt x="76" y="137"/>
                        <a:pt x="53" y="137"/>
                      </a:cubicBezTo>
                      <a:cubicBezTo>
                        <a:pt x="53" y="137"/>
                        <a:pt x="39" y="138"/>
                        <a:pt x="9" y="139"/>
                      </a:cubicBezTo>
                      <a:cubicBezTo>
                        <a:pt x="9" y="0"/>
                        <a:pt x="9" y="0"/>
                        <a:pt x="9" y="0"/>
                      </a:cubicBezTo>
                      <a:cubicBezTo>
                        <a:pt x="144" y="0"/>
                        <a:pt x="144" y="0"/>
                        <a:pt x="144" y="0"/>
                      </a:cubicBezTo>
                      <a:cubicBezTo>
                        <a:pt x="144" y="28"/>
                        <a:pt x="144" y="28"/>
                        <a:pt x="144" y="28"/>
                      </a:cubicBezTo>
                      <a:cubicBezTo>
                        <a:pt x="39" y="28"/>
                        <a:pt x="39" y="28"/>
                        <a:pt x="39" y="28"/>
                      </a:cubicBezTo>
                      <a:cubicBezTo>
                        <a:pt x="39" y="110"/>
                        <a:pt x="39" y="110"/>
                        <a:pt x="39" y="110"/>
                      </a:cubicBezTo>
                      <a:cubicBezTo>
                        <a:pt x="48" y="109"/>
                        <a:pt x="55" y="109"/>
                        <a:pt x="62" y="109"/>
                      </a:cubicBezTo>
                      <a:cubicBezTo>
                        <a:pt x="94" y="109"/>
                        <a:pt x="117" y="117"/>
                        <a:pt x="134" y="134"/>
                      </a:cubicBezTo>
                      <a:cubicBezTo>
                        <a:pt x="149" y="149"/>
                        <a:pt x="156" y="168"/>
                        <a:pt x="156" y="19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39" name="Google Shape;1740;p154"/>
                <p:cNvSpPr/>
                <p:nvPr/>
              </p:nvSpPr>
              <p:spPr>
                <a:xfrm>
                  <a:off x="-830" y="1744"/>
                  <a:ext cx="671" cy="661"/>
                </a:xfrm>
                <a:custGeom>
                  <a:avLst/>
                  <a:gdLst/>
                  <a:ahLst/>
                  <a:cxnLst/>
                  <a:rect l="l" t="t" r="r" b="b"/>
                  <a:pathLst>
                    <a:path w="284" h="278" extrusionOk="0">
                      <a:moveTo>
                        <a:pt x="284" y="278"/>
                      </a:moveTo>
                      <a:cubicBezTo>
                        <a:pt x="252" y="278"/>
                        <a:pt x="252" y="278"/>
                        <a:pt x="252" y="278"/>
                      </a:cubicBezTo>
                      <a:cubicBezTo>
                        <a:pt x="252" y="91"/>
                        <a:pt x="252" y="91"/>
                        <a:pt x="252" y="91"/>
                      </a:cubicBezTo>
                      <a:cubicBezTo>
                        <a:pt x="252" y="76"/>
                        <a:pt x="253" y="58"/>
                        <a:pt x="254" y="37"/>
                      </a:cubicBezTo>
                      <a:cubicBezTo>
                        <a:pt x="254" y="37"/>
                        <a:pt x="254" y="37"/>
                        <a:pt x="254" y="37"/>
                      </a:cubicBezTo>
                      <a:cubicBezTo>
                        <a:pt x="250" y="49"/>
                        <a:pt x="248" y="58"/>
                        <a:pt x="245" y="64"/>
                      </a:cubicBezTo>
                      <a:cubicBezTo>
                        <a:pt x="150" y="278"/>
                        <a:pt x="150" y="278"/>
                        <a:pt x="150" y="278"/>
                      </a:cubicBezTo>
                      <a:cubicBezTo>
                        <a:pt x="134" y="278"/>
                        <a:pt x="134" y="278"/>
                        <a:pt x="134" y="278"/>
                      </a:cubicBezTo>
                      <a:cubicBezTo>
                        <a:pt x="39" y="66"/>
                        <a:pt x="39" y="66"/>
                        <a:pt x="39" y="66"/>
                      </a:cubicBezTo>
                      <a:cubicBezTo>
                        <a:pt x="37" y="60"/>
                        <a:pt x="34" y="50"/>
                        <a:pt x="31" y="37"/>
                      </a:cubicBezTo>
                      <a:cubicBezTo>
                        <a:pt x="30" y="37"/>
                        <a:pt x="30" y="37"/>
                        <a:pt x="30" y="37"/>
                      </a:cubicBezTo>
                      <a:cubicBezTo>
                        <a:pt x="31" y="48"/>
                        <a:pt x="32" y="66"/>
                        <a:pt x="32" y="91"/>
                      </a:cubicBezTo>
                      <a:cubicBezTo>
                        <a:pt x="32" y="278"/>
                        <a:pt x="32" y="278"/>
                        <a:pt x="32" y="278"/>
                      </a:cubicBezTo>
                      <a:cubicBezTo>
                        <a:pt x="0" y="278"/>
                        <a:pt x="0" y="278"/>
                        <a:pt x="0" y="278"/>
                      </a:cubicBezTo>
                      <a:cubicBezTo>
                        <a:pt x="0" y="0"/>
                        <a:pt x="0" y="0"/>
                        <a:pt x="0" y="0"/>
                      </a:cubicBezTo>
                      <a:cubicBezTo>
                        <a:pt x="44" y="0"/>
                        <a:pt x="44" y="0"/>
                        <a:pt x="44" y="0"/>
                      </a:cubicBezTo>
                      <a:cubicBezTo>
                        <a:pt x="129" y="194"/>
                        <a:pt x="129" y="194"/>
                        <a:pt x="129" y="194"/>
                      </a:cubicBezTo>
                      <a:cubicBezTo>
                        <a:pt x="135" y="208"/>
                        <a:pt x="140" y="219"/>
                        <a:pt x="141" y="227"/>
                      </a:cubicBezTo>
                      <a:cubicBezTo>
                        <a:pt x="143" y="227"/>
                        <a:pt x="143" y="227"/>
                        <a:pt x="143" y="227"/>
                      </a:cubicBezTo>
                      <a:cubicBezTo>
                        <a:pt x="148" y="212"/>
                        <a:pt x="153" y="200"/>
                        <a:pt x="156" y="193"/>
                      </a:cubicBezTo>
                      <a:cubicBezTo>
                        <a:pt x="243" y="0"/>
                        <a:pt x="243" y="0"/>
                        <a:pt x="243" y="0"/>
                      </a:cubicBezTo>
                      <a:cubicBezTo>
                        <a:pt x="284" y="0"/>
                        <a:pt x="284" y="0"/>
                        <a:pt x="284" y="0"/>
                      </a:cubicBezTo>
                      <a:lnTo>
                        <a:pt x="284" y="27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40" name="Google Shape;1741;p154"/>
                <p:cNvSpPr/>
                <p:nvPr/>
              </p:nvSpPr>
              <p:spPr>
                <a:xfrm>
                  <a:off x="-24" y="1713"/>
                  <a:ext cx="99" cy="692"/>
                </a:xfrm>
                <a:custGeom>
                  <a:avLst/>
                  <a:gdLst/>
                  <a:ahLst/>
                  <a:cxnLst/>
                  <a:rect l="l" t="t" r="r" b="b"/>
                  <a:pathLst>
                    <a:path w="42" h="291" extrusionOk="0">
                      <a:moveTo>
                        <a:pt x="42" y="21"/>
                      </a:moveTo>
                      <a:cubicBezTo>
                        <a:pt x="42" y="27"/>
                        <a:pt x="40" y="32"/>
                        <a:pt x="35" y="36"/>
                      </a:cubicBezTo>
                      <a:cubicBezTo>
                        <a:pt x="31" y="40"/>
                        <a:pt x="26" y="42"/>
                        <a:pt x="21" y="42"/>
                      </a:cubicBezTo>
                      <a:cubicBezTo>
                        <a:pt x="15" y="42"/>
                        <a:pt x="10" y="40"/>
                        <a:pt x="6" y="36"/>
                      </a:cubicBezTo>
                      <a:cubicBezTo>
                        <a:pt x="2" y="32"/>
                        <a:pt x="0" y="27"/>
                        <a:pt x="0" y="21"/>
                      </a:cubicBezTo>
                      <a:cubicBezTo>
                        <a:pt x="0" y="15"/>
                        <a:pt x="2" y="10"/>
                        <a:pt x="6" y="6"/>
                      </a:cubicBezTo>
                      <a:cubicBezTo>
                        <a:pt x="10" y="2"/>
                        <a:pt x="15" y="0"/>
                        <a:pt x="21" y="0"/>
                      </a:cubicBezTo>
                      <a:cubicBezTo>
                        <a:pt x="26" y="0"/>
                        <a:pt x="31" y="2"/>
                        <a:pt x="35" y="6"/>
                      </a:cubicBezTo>
                      <a:cubicBezTo>
                        <a:pt x="40" y="10"/>
                        <a:pt x="42" y="15"/>
                        <a:pt x="42" y="21"/>
                      </a:cubicBezTo>
                      <a:close/>
                      <a:moveTo>
                        <a:pt x="36" y="291"/>
                      </a:moveTo>
                      <a:cubicBezTo>
                        <a:pt x="4" y="291"/>
                        <a:pt x="4" y="291"/>
                        <a:pt x="4" y="291"/>
                      </a:cubicBezTo>
                      <a:cubicBezTo>
                        <a:pt x="4" y="92"/>
                        <a:pt x="4" y="92"/>
                        <a:pt x="4" y="92"/>
                      </a:cubicBezTo>
                      <a:cubicBezTo>
                        <a:pt x="36" y="92"/>
                        <a:pt x="36" y="92"/>
                        <a:pt x="36" y="92"/>
                      </a:cubicBezTo>
                      <a:lnTo>
                        <a:pt x="36" y="29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41" name="Google Shape;1742;p154"/>
                <p:cNvSpPr/>
                <p:nvPr/>
              </p:nvSpPr>
              <p:spPr>
                <a:xfrm>
                  <a:off x="161" y="1920"/>
                  <a:ext cx="352" cy="497"/>
                </a:xfrm>
                <a:custGeom>
                  <a:avLst/>
                  <a:gdLst/>
                  <a:ahLst/>
                  <a:cxnLst/>
                  <a:rect l="l" t="t" r="r" b="b"/>
                  <a:pathLst>
                    <a:path w="149" h="209" extrusionOk="0">
                      <a:moveTo>
                        <a:pt x="149" y="195"/>
                      </a:moveTo>
                      <a:cubicBezTo>
                        <a:pt x="134" y="204"/>
                        <a:pt x="115" y="209"/>
                        <a:pt x="94" y="209"/>
                      </a:cubicBezTo>
                      <a:cubicBezTo>
                        <a:pt x="66" y="209"/>
                        <a:pt x="43" y="199"/>
                        <a:pt x="25" y="180"/>
                      </a:cubicBezTo>
                      <a:cubicBezTo>
                        <a:pt x="8" y="162"/>
                        <a:pt x="0" y="138"/>
                        <a:pt x="0" y="109"/>
                      </a:cubicBezTo>
                      <a:cubicBezTo>
                        <a:pt x="0" y="77"/>
                        <a:pt x="9" y="50"/>
                        <a:pt x="28" y="30"/>
                      </a:cubicBezTo>
                      <a:cubicBezTo>
                        <a:pt x="47" y="10"/>
                        <a:pt x="72" y="0"/>
                        <a:pt x="103" y="0"/>
                      </a:cubicBezTo>
                      <a:cubicBezTo>
                        <a:pt x="121" y="0"/>
                        <a:pt x="136" y="4"/>
                        <a:pt x="149" y="10"/>
                      </a:cubicBezTo>
                      <a:cubicBezTo>
                        <a:pt x="149" y="43"/>
                        <a:pt x="149" y="43"/>
                        <a:pt x="149" y="43"/>
                      </a:cubicBezTo>
                      <a:cubicBezTo>
                        <a:pt x="134" y="33"/>
                        <a:pt x="119" y="27"/>
                        <a:pt x="102" y="27"/>
                      </a:cubicBezTo>
                      <a:cubicBezTo>
                        <a:pt x="82" y="27"/>
                        <a:pt x="65" y="34"/>
                        <a:pt x="52" y="49"/>
                      </a:cubicBezTo>
                      <a:cubicBezTo>
                        <a:pt x="39" y="63"/>
                        <a:pt x="32" y="82"/>
                        <a:pt x="32" y="106"/>
                      </a:cubicBezTo>
                      <a:cubicBezTo>
                        <a:pt x="32" y="130"/>
                        <a:pt x="39" y="148"/>
                        <a:pt x="51" y="161"/>
                      </a:cubicBezTo>
                      <a:cubicBezTo>
                        <a:pt x="63" y="175"/>
                        <a:pt x="79" y="181"/>
                        <a:pt x="100" y="181"/>
                      </a:cubicBezTo>
                      <a:cubicBezTo>
                        <a:pt x="117" y="181"/>
                        <a:pt x="134" y="176"/>
                        <a:pt x="149" y="164"/>
                      </a:cubicBezTo>
                      <a:lnTo>
                        <a:pt x="149" y="19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42" name="Google Shape;1743;p154"/>
                <p:cNvSpPr/>
                <p:nvPr/>
              </p:nvSpPr>
              <p:spPr>
                <a:xfrm>
                  <a:off x="607" y="1924"/>
                  <a:ext cx="246" cy="481"/>
                </a:xfrm>
                <a:custGeom>
                  <a:avLst/>
                  <a:gdLst/>
                  <a:ahLst/>
                  <a:cxnLst/>
                  <a:rect l="l" t="t" r="r" b="b"/>
                  <a:pathLst>
                    <a:path w="104" h="202" extrusionOk="0">
                      <a:moveTo>
                        <a:pt x="104" y="35"/>
                      </a:moveTo>
                      <a:cubicBezTo>
                        <a:pt x="98" y="31"/>
                        <a:pt x="90" y="29"/>
                        <a:pt x="80" y="29"/>
                      </a:cubicBezTo>
                      <a:cubicBezTo>
                        <a:pt x="67" y="29"/>
                        <a:pt x="56" y="35"/>
                        <a:pt x="47" y="46"/>
                      </a:cubicBezTo>
                      <a:cubicBezTo>
                        <a:pt x="37" y="59"/>
                        <a:pt x="32" y="77"/>
                        <a:pt x="32" y="100"/>
                      </a:cubicBezTo>
                      <a:cubicBezTo>
                        <a:pt x="32" y="202"/>
                        <a:pt x="32" y="202"/>
                        <a:pt x="32" y="202"/>
                      </a:cubicBezTo>
                      <a:cubicBezTo>
                        <a:pt x="0" y="202"/>
                        <a:pt x="0" y="202"/>
                        <a:pt x="0" y="202"/>
                      </a:cubicBezTo>
                      <a:cubicBezTo>
                        <a:pt x="0" y="3"/>
                        <a:pt x="0" y="3"/>
                        <a:pt x="0" y="3"/>
                      </a:cubicBezTo>
                      <a:cubicBezTo>
                        <a:pt x="32" y="3"/>
                        <a:pt x="32" y="3"/>
                        <a:pt x="32" y="3"/>
                      </a:cubicBezTo>
                      <a:cubicBezTo>
                        <a:pt x="32" y="44"/>
                        <a:pt x="32" y="44"/>
                        <a:pt x="32" y="44"/>
                      </a:cubicBezTo>
                      <a:cubicBezTo>
                        <a:pt x="33" y="44"/>
                        <a:pt x="33" y="44"/>
                        <a:pt x="33" y="44"/>
                      </a:cubicBezTo>
                      <a:cubicBezTo>
                        <a:pt x="38" y="30"/>
                        <a:pt x="45" y="18"/>
                        <a:pt x="54" y="11"/>
                      </a:cubicBezTo>
                      <a:cubicBezTo>
                        <a:pt x="64" y="3"/>
                        <a:pt x="74" y="0"/>
                        <a:pt x="85" y="0"/>
                      </a:cubicBezTo>
                      <a:cubicBezTo>
                        <a:pt x="93" y="0"/>
                        <a:pt x="100" y="1"/>
                        <a:pt x="104" y="2"/>
                      </a:cubicBezTo>
                      <a:lnTo>
                        <a:pt x="104" y="3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43" name="Google Shape;1744;p154"/>
                <p:cNvSpPr/>
                <p:nvPr/>
              </p:nvSpPr>
              <p:spPr>
                <a:xfrm>
                  <a:off x="870" y="1920"/>
                  <a:ext cx="461" cy="497"/>
                </a:xfrm>
                <a:custGeom>
                  <a:avLst/>
                  <a:gdLst/>
                  <a:ahLst/>
                  <a:cxnLst/>
                  <a:rect l="l" t="t" r="r" b="b"/>
                  <a:pathLst>
                    <a:path w="195" h="209" extrusionOk="0">
                      <a:moveTo>
                        <a:pt x="195" y="104"/>
                      </a:moveTo>
                      <a:cubicBezTo>
                        <a:pt x="195" y="135"/>
                        <a:pt x="186" y="161"/>
                        <a:pt x="168" y="180"/>
                      </a:cubicBezTo>
                      <a:cubicBezTo>
                        <a:pt x="151" y="199"/>
                        <a:pt x="127" y="209"/>
                        <a:pt x="96" y="209"/>
                      </a:cubicBezTo>
                      <a:cubicBezTo>
                        <a:pt x="66" y="209"/>
                        <a:pt x="43" y="199"/>
                        <a:pt x="25" y="180"/>
                      </a:cubicBezTo>
                      <a:cubicBezTo>
                        <a:pt x="8" y="161"/>
                        <a:pt x="0" y="137"/>
                        <a:pt x="0" y="107"/>
                      </a:cubicBezTo>
                      <a:cubicBezTo>
                        <a:pt x="0" y="72"/>
                        <a:pt x="9" y="46"/>
                        <a:pt x="29" y="27"/>
                      </a:cubicBezTo>
                      <a:cubicBezTo>
                        <a:pt x="47" y="9"/>
                        <a:pt x="71" y="0"/>
                        <a:pt x="101" y="0"/>
                      </a:cubicBezTo>
                      <a:cubicBezTo>
                        <a:pt x="131" y="0"/>
                        <a:pt x="154" y="9"/>
                        <a:pt x="170" y="28"/>
                      </a:cubicBezTo>
                      <a:cubicBezTo>
                        <a:pt x="187" y="46"/>
                        <a:pt x="195" y="71"/>
                        <a:pt x="195" y="104"/>
                      </a:cubicBezTo>
                      <a:close/>
                      <a:moveTo>
                        <a:pt x="163" y="105"/>
                      </a:moveTo>
                      <a:cubicBezTo>
                        <a:pt x="163" y="79"/>
                        <a:pt x="157" y="60"/>
                        <a:pt x="145" y="47"/>
                      </a:cubicBezTo>
                      <a:cubicBezTo>
                        <a:pt x="134" y="34"/>
                        <a:pt x="119" y="27"/>
                        <a:pt x="99" y="27"/>
                      </a:cubicBezTo>
                      <a:cubicBezTo>
                        <a:pt x="79" y="27"/>
                        <a:pt x="63" y="34"/>
                        <a:pt x="51" y="47"/>
                      </a:cubicBezTo>
                      <a:cubicBezTo>
                        <a:pt x="39" y="61"/>
                        <a:pt x="32" y="80"/>
                        <a:pt x="32" y="106"/>
                      </a:cubicBezTo>
                      <a:cubicBezTo>
                        <a:pt x="32" y="129"/>
                        <a:pt x="38" y="148"/>
                        <a:pt x="50" y="161"/>
                      </a:cubicBezTo>
                      <a:cubicBezTo>
                        <a:pt x="62" y="175"/>
                        <a:pt x="78" y="181"/>
                        <a:pt x="99" y="181"/>
                      </a:cubicBezTo>
                      <a:cubicBezTo>
                        <a:pt x="120" y="181"/>
                        <a:pt x="136" y="175"/>
                        <a:pt x="147" y="161"/>
                      </a:cubicBezTo>
                      <a:cubicBezTo>
                        <a:pt x="157" y="148"/>
                        <a:pt x="163" y="129"/>
                        <a:pt x="163" y="10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44" name="Google Shape;1745;p154"/>
                <p:cNvSpPr/>
                <p:nvPr/>
              </p:nvSpPr>
              <p:spPr>
                <a:xfrm>
                  <a:off x="1397" y="1920"/>
                  <a:ext cx="288" cy="497"/>
                </a:xfrm>
                <a:custGeom>
                  <a:avLst/>
                  <a:gdLst/>
                  <a:ahLst/>
                  <a:cxnLst/>
                  <a:rect l="l" t="t" r="r" b="b"/>
                  <a:pathLst>
                    <a:path w="122" h="209" extrusionOk="0">
                      <a:moveTo>
                        <a:pt x="122" y="151"/>
                      </a:moveTo>
                      <a:cubicBezTo>
                        <a:pt x="122" y="167"/>
                        <a:pt x="116" y="180"/>
                        <a:pt x="104" y="191"/>
                      </a:cubicBezTo>
                      <a:cubicBezTo>
                        <a:pt x="91" y="203"/>
                        <a:pt x="73" y="209"/>
                        <a:pt x="50" y="209"/>
                      </a:cubicBezTo>
                      <a:cubicBezTo>
                        <a:pt x="31" y="209"/>
                        <a:pt x="14" y="205"/>
                        <a:pt x="0" y="197"/>
                      </a:cubicBezTo>
                      <a:cubicBezTo>
                        <a:pt x="0" y="162"/>
                        <a:pt x="0" y="162"/>
                        <a:pt x="0" y="162"/>
                      </a:cubicBezTo>
                      <a:cubicBezTo>
                        <a:pt x="16" y="175"/>
                        <a:pt x="33" y="181"/>
                        <a:pt x="52" y="181"/>
                      </a:cubicBezTo>
                      <a:cubicBezTo>
                        <a:pt x="77" y="181"/>
                        <a:pt x="90" y="172"/>
                        <a:pt x="90" y="154"/>
                      </a:cubicBezTo>
                      <a:cubicBezTo>
                        <a:pt x="90" y="146"/>
                        <a:pt x="87" y="140"/>
                        <a:pt x="81" y="134"/>
                      </a:cubicBezTo>
                      <a:cubicBezTo>
                        <a:pt x="76" y="129"/>
                        <a:pt x="65" y="123"/>
                        <a:pt x="49" y="116"/>
                      </a:cubicBezTo>
                      <a:cubicBezTo>
                        <a:pt x="32" y="109"/>
                        <a:pt x="20" y="102"/>
                        <a:pt x="13" y="94"/>
                      </a:cubicBezTo>
                      <a:cubicBezTo>
                        <a:pt x="5" y="85"/>
                        <a:pt x="1" y="73"/>
                        <a:pt x="1" y="58"/>
                      </a:cubicBezTo>
                      <a:cubicBezTo>
                        <a:pt x="1" y="41"/>
                        <a:pt x="7" y="28"/>
                        <a:pt x="20" y="17"/>
                      </a:cubicBezTo>
                      <a:cubicBezTo>
                        <a:pt x="33" y="6"/>
                        <a:pt x="50" y="0"/>
                        <a:pt x="71" y="0"/>
                      </a:cubicBezTo>
                      <a:cubicBezTo>
                        <a:pt x="87" y="0"/>
                        <a:pt x="101" y="3"/>
                        <a:pt x="113" y="10"/>
                      </a:cubicBezTo>
                      <a:cubicBezTo>
                        <a:pt x="113" y="42"/>
                        <a:pt x="113" y="42"/>
                        <a:pt x="113" y="42"/>
                      </a:cubicBezTo>
                      <a:cubicBezTo>
                        <a:pt x="100" y="32"/>
                        <a:pt x="85" y="27"/>
                        <a:pt x="68" y="27"/>
                      </a:cubicBezTo>
                      <a:cubicBezTo>
                        <a:pt x="58" y="27"/>
                        <a:pt x="49" y="30"/>
                        <a:pt x="43" y="35"/>
                      </a:cubicBezTo>
                      <a:cubicBezTo>
                        <a:pt x="37" y="40"/>
                        <a:pt x="33" y="47"/>
                        <a:pt x="33" y="55"/>
                      </a:cubicBezTo>
                      <a:cubicBezTo>
                        <a:pt x="33" y="64"/>
                        <a:pt x="36" y="71"/>
                        <a:pt x="41" y="76"/>
                      </a:cubicBezTo>
                      <a:cubicBezTo>
                        <a:pt x="46" y="80"/>
                        <a:pt x="56" y="86"/>
                        <a:pt x="71" y="92"/>
                      </a:cubicBezTo>
                      <a:cubicBezTo>
                        <a:pt x="88" y="99"/>
                        <a:pt x="100" y="107"/>
                        <a:pt x="108" y="114"/>
                      </a:cubicBezTo>
                      <a:cubicBezTo>
                        <a:pt x="118" y="124"/>
                        <a:pt x="122" y="136"/>
                        <a:pt x="122" y="15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45" name="Google Shape;1746;p154"/>
                <p:cNvSpPr/>
                <p:nvPr/>
              </p:nvSpPr>
              <p:spPr>
                <a:xfrm>
                  <a:off x="1742" y="1920"/>
                  <a:ext cx="463" cy="497"/>
                </a:xfrm>
                <a:custGeom>
                  <a:avLst/>
                  <a:gdLst/>
                  <a:ahLst/>
                  <a:cxnLst/>
                  <a:rect l="l" t="t" r="r" b="b"/>
                  <a:pathLst>
                    <a:path w="196" h="209" extrusionOk="0">
                      <a:moveTo>
                        <a:pt x="196" y="104"/>
                      </a:moveTo>
                      <a:cubicBezTo>
                        <a:pt x="196" y="135"/>
                        <a:pt x="187" y="161"/>
                        <a:pt x="169" y="180"/>
                      </a:cubicBezTo>
                      <a:cubicBezTo>
                        <a:pt x="151" y="199"/>
                        <a:pt x="127" y="209"/>
                        <a:pt x="97" y="209"/>
                      </a:cubicBezTo>
                      <a:cubicBezTo>
                        <a:pt x="67" y="209"/>
                        <a:pt x="43" y="199"/>
                        <a:pt x="26" y="180"/>
                      </a:cubicBezTo>
                      <a:cubicBezTo>
                        <a:pt x="9" y="161"/>
                        <a:pt x="0" y="137"/>
                        <a:pt x="0" y="107"/>
                      </a:cubicBezTo>
                      <a:cubicBezTo>
                        <a:pt x="0" y="72"/>
                        <a:pt x="10" y="46"/>
                        <a:pt x="29" y="27"/>
                      </a:cubicBezTo>
                      <a:cubicBezTo>
                        <a:pt x="47" y="9"/>
                        <a:pt x="71" y="0"/>
                        <a:pt x="101" y="0"/>
                      </a:cubicBezTo>
                      <a:cubicBezTo>
                        <a:pt x="131" y="0"/>
                        <a:pt x="154" y="9"/>
                        <a:pt x="171" y="28"/>
                      </a:cubicBezTo>
                      <a:cubicBezTo>
                        <a:pt x="187" y="46"/>
                        <a:pt x="196" y="71"/>
                        <a:pt x="196" y="104"/>
                      </a:cubicBezTo>
                      <a:close/>
                      <a:moveTo>
                        <a:pt x="163" y="105"/>
                      </a:moveTo>
                      <a:cubicBezTo>
                        <a:pt x="163" y="79"/>
                        <a:pt x="157" y="60"/>
                        <a:pt x="146" y="47"/>
                      </a:cubicBezTo>
                      <a:cubicBezTo>
                        <a:pt x="135" y="34"/>
                        <a:pt x="119" y="27"/>
                        <a:pt x="99" y="27"/>
                      </a:cubicBezTo>
                      <a:cubicBezTo>
                        <a:pt x="79" y="27"/>
                        <a:pt x="64" y="34"/>
                        <a:pt x="52" y="47"/>
                      </a:cubicBezTo>
                      <a:cubicBezTo>
                        <a:pt x="39" y="61"/>
                        <a:pt x="33" y="80"/>
                        <a:pt x="33" y="106"/>
                      </a:cubicBezTo>
                      <a:cubicBezTo>
                        <a:pt x="33" y="129"/>
                        <a:pt x="39" y="148"/>
                        <a:pt x="51" y="161"/>
                      </a:cubicBezTo>
                      <a:cubicBezTo>
                        <a:pt x="63" y="175"/>
                        <a:pt x="79" y="181"/>
                        <a:pt x="99" y="181"/>
                      </a:cubicBezTo>
                      <a:cubicBezTo>
                        <a:pt x="120" y="181"/>
                        <a:pt x="136" y="175"/>
                        <a:pt x="147" y="161"/>
                      </a:cubicBezTo>
                      <a:cubicBezTo>
                        <a:pt x="158" y="148"/>
                        <a:pt x="163" y="129"/>
                        <a:pt x="163" y="10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46" name="Google Shape;1747;p154"/>
                <p:cNvSpPr/>
                <p:nvPr/>
              </p:nvSpPr>
              <p:spPr>
                <a:xfrm>
                  <a:off x="2234" y="1694"/>
                  <a:ext cx="283" cy="711"/>
                </a:xfrm>
                <a:custGeom>
                  <a:avLst/>
                  <a:gdLst/>
                  <a:ahLst/>
                  <a:cxnLst/>
                  <a:rect l="l" t="t" r="r" b="b"/>
                  <a:pathLst>
                    <a:path w="120" h="299" extrusionOk="0">
                      <a:moveTo>
                        <a:pt x="120" y="33"/>
                      </a:moveTo>
                      <a:cubicBezTo>
                        <a:pt x="114" y="29"/>
                        <a:pt x="107" y="27"/>
                        <a:pt x="99" y="27"/>
                      </a:cubicBezTo>
                      <a:cubicBezTo>
                        <a:pt x="77" y="27"/>
                        <a:pt x="66" y="41"/>
                        <a:pt x="66" y="69"/>
                      </a:cubicBezTo>
                      <a:cubicBezTo>
                        <a:pt x="66" y="100"/>
                        <a:pt x="66" y="100"/>
                        <a:pt x="66" y="100"/>
                      </a:cubicBezTo>
                      <a:cubicBezTo>
                        <a:pt x="112" y="100"/>
                        <a:pt x="112" y="100"/>
                        <a:pt x="112" y="100"/>
                      </a:cubicBezTo>
                      <a:cubicBezTo>
                        <a:pt x="112" y="127"/>
                        <a:pt x="112" y="127"/>
                        <a:pt x="112" y="127"/>
                      </a:cubicBezTo>
                      <a:cubicBezTo>
                        <a:pt x="66" y="127"/>
                        <a:pt x="66" y="127"/>
                        <a:pt x="66" y="127"/>
                      </a:cubicBezTo>
                      <a:cubicBezTo>
                        <a:pt x="66" y="299"/>
                        <a:pt x="66" y="299"/>
                        <a:pt x="66" y="299"/>
                      </a:cubicBezTo>
                      <a:cubicBezTo>
                        <a:pt x="34" y="299"/>
                        <a:pt x="34" y="299"/>
                        <a:pt x="34" y="299"/>
                      </a:cubicBezTo>
                      <a:cubicBezTo>
                        <a:pt x="34" y="127"/>
                        <a:pt x="34" y="127"/>
                        <a:pt x="34" y="127"/>
                      </a:cubicBezTo>
                      <a:cubicBezTo>
                        <a:pt x="0" y="127"/>
                        <a:pt x="0" y="127"/>
                        <a:pt x="0" y="127"/>
                      </a:cubicBezTo>
                      <a:cubicBezTo>
                        <a:pt x="0" y="100"/>
                        <a:pt x="0" y="100"/>
                        <a:pt x="0" y="100"/>
                      </a:cubicBezTo>
                      <a:cubicBezTo>
                        <a:pt x="34" y="100"/>
                        <a:pt x="34" y="100"/>
                        <a:pt x="34" y="100"/>
                      </a:cubicBezTo>
                      <a:cubicBezTo>
                        <a:pt x="34" y="68"/>
                        <a:pt x="34" y="68"/>
                        <a:pt x="34" y="68"/>
                      </a:cubicBezTo>
                      <a:cubicBezTo>
                        <a:pt x="34" y="46"/>
                        <a:pt x="41" y="29"/>
                        <a:pt x="54" y="17"/>
                      </a:cubicBezTo>
                      <a:cubicBezTo>
                        <a:pt x="66" y="6"/>
                        <a:pt x="80" y="0"/>
                        <a:pt x="97" y="0"/>
                      </a:cubicBezTo>
                      <a:cubicBezTo>
                        <a:pt x="107" y="0"/>
                        <a:pt x="115" y="2"/>
                        <a:pt x="120" y="4"/>
                      </a:cubicBezTo>
                      <a:lnTo>
                        <a:pt x="120" y="3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47" name="Google Shape;1748;p154"/>
                <p:cNvSpPr/>
                <p:nvPr/>
              </p:nvSpPr>
              <p:spPr>
                <a:xfrm>
                  <a:off x="2522" y="1791"/>
                  <a:ext cx="274" cy="624"/>
                </a:xfrm>
                <a:custGeom>
                  <a:avLst/>
                  <a:gdLst/>
                  <a:ahLst/>
                  <a:cxnLst/>
                  <a:rect l="l" t="t" r="r" b="b"/>
                  <a:pathLst>
                    <a:path w="116" h="262" extrusionOk="0">
                      <a:moveTo>
                        <a:pt x="116" y="256"/>
                      </a:moveTo>
                      <a:cubicBezTo>
                        <a:pt x="109" y="260"/>
                        <a:pt x="99" y="262"/>
                        <a:pt x="86" y="262"/>
                      </a:cubicBezTo>
                      <a:cubicBezTo>
                        <a:pt x="52" y="262"/>
                        <a:pt x="35" y="243"/>
                        <a:pt x="35" y="204"/>
                      </a:cubicBezTo>
                      <a:cubicBezTo>
                        <a:pt x="35" y="86"/>
                        <a:pt x="35" y="86"/>
                        <a:pt x="35" y="86"/>
                      </a:cubicBezTo>
                      <a:cubicBezTo>
                        <a:pt x="0" y="86"/>
                        <a:pt x="0" y="86"/>
                        <a:pt x="0" y="86"/>
                      </a:cubicBezTo>
                      <a:cubicBezTo>
                        <a:pt x="0" y="59"/>
                        <a:pt x="0" y="59"/>
                        <a:pt x="0" y="59"/>
                      </a:cubicBezTo>
                      <a:cubicBezTo>
                        <a:pt x="35" y="59"/>
                        <a:pt x="35" y="59"/>
                        <a:pt x="35" y="59"/>
                      </a:cubicBezTo>
                      <a:cubicBezTo>
                        <a:pt x="35" y="11"/>
                        <a:pt x="35" y="11"/>
                        <a:pt x="35" y="11"/>
                      </a:cubicBezTo>
                      <a:cubicBezTo>
                        <a:pt x="45" y="7"/>
                        <a:pt x="55" y="4"/>
                        <a:pt x="66" y="0"/>
                      </a:cubicBezTo>
                      <a:cubicBezTo>
                        <a:pt x="66" y="59"/>
                        <a:pt x="66" y="59"/>
                        <a:pt x="66" y="59"/>
                      </a:cubicBezTo>
                      <a:cubicBezTo>
                        <a:pt x="116" y="59"/>
                        <a:pt x="116" y="59"/>
                        <a:pt x="116" y="59"/>
                      </a:cubicBezTo>
                      <a:cubicBezTo>
                        <a:pt x="116" y="86"/>
                        <a:pt x="116" y="86"/>
                        <a:pt x="116" y="86"/>
                      </a:cubicBezTo>
                      <a:cubicBezTo>
                        <a:pt x="66" y="86"/>
                        <a:pt x="66" y="86"/>
                        <a:pt x="66" y="86"/>
                      </a:cubicBezTo>
                      <a:cubicBezTo>
                        <a:pt x="66" y="198"/>
                        <a:pt x="66" y="198"/>
                        <a:pt x="66" y="198"/>
                      </a:cubicBezTo>
                      <a:cubicBezTo>
                        <a:pt x="66" y="212"/>
                        <a:pt x="69" y="221"/>
                        <a:pt x="73" y="227"/>
                      </a:cubicBezTo>
                      <a:cubicBezTo>
                        <a:pt x="78" y="232"/>
                        <a:pt x="85" y="235"/>
                        <a:pt x="96" y="235"/>
                      </a:cubicBezTo>
                      <a:cubicBezTo>
                        <a:pt x="104" y="235"/>
                        <a:pt x="111" y="233"/>
                        <a:pt x="116" y="229"/>
                      </a:cubicBezTo>
                      <a:lnTo>
                        <a:pt x="116" y="25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48" name="Google Shape;1749;p154"/>
                <p:cNvSpPr/>
                <p:nvPr/>
              </p:nvSpPr>
              <p:spPr>
                <a:xfrm>
                  <a:off x="3130" y="1744"/>
                  <a:ext cx="527" cy="661"/>
                </a:xfrm>
                <a:custGeom>
                  <a:avLst/>
                  <a:gdLst/>
                  <a:ahLst/>
                  <a:cxnLst/>
                  <a:rect l="l" t="t" r="r" b="b"/>
                  <a:pathLst>
                    <a:path w="223" h="278" extrusionOk="0">
                      <a:moveTo>
                        <a:pt x="223" y="135"/>
                      </a:moveTo>
                      <a:cubicBezTo>
                        <a:pt x="223" y="177"/>
                        <a:pt x="210" y="212"/>
                        <a:pt x="184" y="238"/>
                      </a:cubicBezTo>
                      <a:cubicBezTo>
                        <a:pt x="157" y="264"/>
                        <a:pt x="120" y="278"/>
                        <a:pt x="73" y="278"/>
                      </a:cubicBezTo>
                      <a:cubicBezTo>
                        <a:pt x="0" y="278"/>
                        <a:pt x="0" y="278"/>
                        <a:pt x="0" y="278"/>
                      </a:cubicBezTo>
                      <a:cubicBezTo>
                        <a:pt x="0" y="0"/>
                        <a:pt x="0" y="0"/>
                        <a:pt x="0" y="0"/>
                      </a:cubicBezTo>
                      <a:cubicBezTo>
                        <a:pt x="77" y="0"/>
                        <a:pt x="77" y="0"/>
                        <a:pt x="77" y="0"/>
                      </a:cubicBezTo>
                      <a:cubicBezTo>
                        <a:pt x="174" y="0"/>
                        <a:pt x="223" y="45"/>
                        <a:pt x="223" y="135"/>
                      </a:cubicBezTo>
                      <a:close/>
                      <a:moveTo>
                        <a:pt x="189" y="136"/>
                      </a:moveTo>
                      <a:cubicBezTo>
                        <a:pt x="189" y="65"/>
                        <a:pt x="151" y="29"/>
                        <a:pt x="76" y="29"/>
                      </a:cubicBezTo>
                      <a:cubicBezTo>
                        <a:pt x="32" y="29"/>
                        <a:pt x="32" y="29"/>
                        <a:pt x="32" y="29"/>
                      </a:cubicBezTo>
                      <a:cubicBezTo>
                        <a:pt x="32" y="248"/>
                        <a:pt x="32" y="248"/>
                        <a:pt x="32" y="248"/>
                      </a:cubicBezTo>
                      <a:cubicBezTo>
                        <a:pt x="74" y="248"/>
                        <a:pt x="74" y="248"/>
                        <a:pt x="74" y="248"/>
                      </a:cubicBezTo>
                      <a:cubicBezTo>
                        <a:pt x="110" y="248"/>
                        <a:pt x="139" y="238"/>
                        <a:pt x="159" y="219"/>
                      </a:cubicBezTo>
                      <a:cubicBezTo>
                        <a:pt x="179" y="199"/>
                        <a:pt x="189" y="172"/>
                        <a:pt x="189" y="13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49" name="Google Shape;1750;p154"/>
                <p:cNvSpPr/>
                <p:nvPr/>
              </p:nvSpPr>
              <p:spPr>
                <a:xfrm>
                  <a:off x="3690" y="1932"/>
                  <a:ext cx="444" cy="694"/>
                </a:xfrm>
                <a:custGeom>
                  <a:avLst/>
                  <a:gdLst/>
                  <a:ahLst/>
                  <a:cxnLst/>
                  <a:rect l="l" t="t" r="r" b="b"/>
                  <a:pathLst>
                    <a:path w="188" h="292" extrusionOk="0">
                      <a:moveTo>
                        <a:pt x="188" y="0"/>
                      </a:moveTo>
                      <a:cubicBezTo>
                        <a:pt x="96" y="231"/>
                        <a:pt x="96" y="231"/>
                        <a:pt x="96" y="231"/>
                      </a:cubicBezTo>
                      <a:cubicBezTo>
                        <a:pt x="80" y="272"/>
                        <a:pt x="57" y="292"/>
                        <a:pt x="28" y="292"/>
                      </a:cubicBezTo>
                      <a:cubicBezTo>
                        <a:pt x="19" y="292"/>
                        <a:pt x="12" y="291"/>
                        <a:pt x="7" y="290"/>
                      </a:cubicBezTo>
                      <a:cubicBezTo>
                        <a:pt x="7" y="261"/>
                        <a:pt x="7" y="261"/>
                        <a:pt x="7" y="261"/>
                      </a:cubicBezTo>
                      <a:cubicBezTo>
                        <a:pt x="14" y="264"/>
                        <a:pt x="20" y="265"/>
                        <a:pt x="25" y="265"/>
                      </a:cubicBezTo>
                      <a:cubicBezTo>
                        <a:pt x="42" y="265"/>
                        <a:pt x="54" y="255"/>
                        <a:pt x="62" y="236"/>
                      </a:cubicBezTo>
                      <a:cubicBezTo>
                        <a:pt x="78" y="198"/>
                        <a:pt x="78" y="198"/>
                        <a:pt x="78" y="198"/>
                      </a:cubicBezTo>
                      <a:cubicBezTo>
                        <a:pt x="0" y="0"/>
                        <a:pt x="0" y="0"/>
                        <a:pt x="0" y="0"/>
                      </a:cubicBezTo>
                      <a:cubicBezTo>
                        <a:pt x="36" y="0"/>
                        <a:pt x="36" y="0"/>
                        <a:pt x="36" y="0"/>
                      </a:cubicBezTo>
                      <a:cubicBezTo>
                        <a:pt x="89" y="153"/>
                        <a:pt x="89" y="153"/>
                        <a:pt x="89" y="153"/>
                      </a:cubicBezTo>
                      <a:cubicBezTo>
                        <a:pt x="90" y="156"/>
                        <a:pt x="91" y="161"/>
                        <a:pt x="93" y="168"/>
                      </a:cubicBezTo>
                      <a:cubicBezTo>
                        <a:pt x="94" y="168"/>
                        <a:pt x="94" y="168"/>
                        <a:pt x="94" y="168"/>
                      </a:cubicBezTo>
                      <a:cubicBezTo>
                        <a:pt x="95" y="165"/>
                        <a:pt x="96" y="160"/>
                        <a:pt x="98" y="154"/>
                      </a:cubicBezTo>
                      <a:cubicBezTo>
                        <a:pt x="155" y="0"/>
                        <a:pt x="155" y="0"/>
                        <a:pt x="155" y="0"/>
                      </a:cubicBezTo>
                      <a:lnTo>
                        <a:pt x="188"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50" name="Google Shape;1751;p154"/>
                <p:cNvSpPr/>
                <p:nvPr/>
              </p:nvSpPr>
              <p:spPr>
                <a:xfrm>
                  <a:off x="4196" y="1920"/>
                  <a:ext cx="390" cy="485"/>
                </a:xfrm>
                <a:custGeom>
                  <a:avLst/>
                  <a:gdLst/>
                  <a:ahLst/>
                  <a:cxnLst/>
                  <a:rect l="l" t="t" r="r" b="b"/>
                  <a:pathLst>
                    <a:path w="165" h="204" extrusionOk="0">
                      <a:moveTo>
                        <a:pt x="165" y="204"/>
                      </a:moveTo>
                      <a:cubicBezTo>
                        <a:pt x="133" y="204"/>
                        <a:pt x="133" y="204"/>
                        <a:pt x="133" y="204"/>
                      </a:cubicBezTo>
                      <a:cubicBezTo>
                        <a:pt x="133" y="90"/>
                        <a:pt x="133" y="90"/>
                        <a:pt x="133" y="90"/>
                      </a:cubicBezTo>
                      <a:cubicBezTo>
                        <a:pt x="133" y="48"/>
                        <a:pt x="118" y="27"/>
                        <a:pt x="87" y="27"/>
                      </a:cubicBezTo>
                      <a:cubicBezTo>
                        <a:pt x="71" y="27"/>
                        <a:pt x="58" y="33"/>
                        <a:pt x="48" y="45"/>
                      </a:cubicBezTo>
                      <a:cubicBezTo>
                        <a:pt x="37" y="57"/>
                        <a:pt x="32" y="72"/>
                        <a:pt x="32" y="90"/>
                      </a:cubicBezTo>
                      <a:cubicBezTo>
                        <a:pt x="32" y="204"/>
                        <a:pt x="32" y="204"/>
                        <a:pt x="32" y="204"/>
                      </a:cubicBezTo>
                      <a:cubicBezTo>
                        <a:pt x="0" y="204"/>
                        <a:pt x="0" y="204"/>
                        <a:pt x="0" y="204"/>
                      </a:cubicBezTo>
                      <a:cubicBezTo>
                        <a:pt x="0" y="5"/>
                        <a:pt x="0" y="5"/>
                        <a:pt x="0" y="5"/>
                      </a:cubicBezTo>
                      <a:cubicBezTo>
                        <a:pt x="32" y="5"/>
                        <a:pt x="32" y="5"/>
                        <a:pt x="32" y="5"/>
                      </a:cubicBezTo>
                      <a:cubicBezTo>
                        <a:pt x="32" y="38"/>
                        <a:pt x="32" y="38"/>
                        <a:pt x="32" y="38"/>
                      </a:cubicBezTo>
                      <a:cubicBezTo>
                        <a:pt x="33" y="38"/>
                        <a:pt x="33" y="38"/>
                        <a:pt x="33" y="38"/>
                      </a:cubicBezTo>
                      <a:cubicBezTo>
                        <a:pt x="48" y="13"/>
                        <a:pt x="69" y="0"/>
                        <a:pt x="98" y="0"/>
                      </a:cubicBezTo>
                      <a:cubicBezTo>
                        <a:pt x="120" y="0"/>
                        <a:pt x="136" y="7"/>
                        <a:pt x="148" y="22"/>
                      </a:cubicBezTo>
                      <a:cubicBezTo>
                        <a:pt x="159" y="36"/>
                        <a:pt x="165" y="56"/>
                        <a:pt x="165" y="82"/>
                      </a:cubicBezTo>
                      <a:lnTo>
                        <a:pt x="165" y="20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51" name="Google Shape;1752;p154"/>
                <p:cNvSpPr/>
                <p:nvPr/>
              </p:nvSpPr>
              <p:spPr>
                <a:xfrm>
                  <a:off x="4671" y="1920"/>
                  <a:ext cx="371" cy="497"/>
                </a:xfrm>
                <a:custGeom>
                  <a:avLst/>
                  <a:gdLst/>
                  <a:ahLst/>
                  <a:cxnLst/>
                  <a:rect l="l" t="t" r="r" b="b"/>
                  <a:pathLst>
                    <a:path w="157" h="209" extrusionOk="0">
                      <a:moveTo>
                        <a:pt x="157" y="204"/>
                      </a:moveTo>
                      <a:cubicBezTo>
                        <a:pt x="125" y="204"/>
                        <a:pt x="125" y="204"/>
                        <a:pt x="125" y="204"/>
                      </a:cubicBezTo>
                      <a:cubicBezTo>
                        <a:pt x="125" y="173"/>
                        <a:pt x="125" y="173"/>
                        <a:pt x="125" y="173"/>
                      </a:cubicBezTo>
                      <a:cubicBezTo>
                        <a:pt x="124" y="173"/>
                        <a:pt x="124" y="173"/>
                        <a:pt x="124" y="173"/>
                      </a:cubicBezTo>
                      <a:cubicBezTo>
                        <a:pt x="111" y="197"/>
                        <a:pt x="90" y="209"/>
                        <a:pt x="63" y="209"/>
                      </a:cubicBezTo>
                      <a:cubicBezTo>
                        <a:pt x="43" y="209"/>
                        <a:pt x="27" y="203"/>
                        <a:pt x="16" y="192"/>
                      </a:cubicBezTo>
                      <a:cubicBezTo>
                        <a:pt x="5" y="181"/>
                        <a:pt x="0" y="168"/>
                        <a:pt x="0" y="151"/>
                      </a:cubicBezTo>
                      <a:cubicBezTo>
                        <a:pt x="0" y="114"/>
                        <a:pt x="22" y="92"/>
                        <a:pt x="66" y="86"/>
                      </a:cubicBezTo>
                      <a:cubicBezTo>
                        <a:pt x="125" y="78"/>
                        <a:pt x="125" y="78"/>
                        <a:pt x="125" y="78"/>
                      </a:cubicBezTo>
                      <a:cubicBezTo>
                        <a:pt x="125" y="44"/>
                        <a:pt x="112" y="27"/>
                        <a:pt x="84" y="27"/>
                      </a:cubicBezTo>
                      <a:cubicBezTo>
                        <a:pt x="60" y="27"/>
                        <a:pt x="39" y="36"/>
                        <a:pt x="19" y="52"/>
                      </a:cubicBezTo>
                      <a:cubicBezTo>
                        <a:pt x="19" y="19"/>
                        <a:pt x="19" y="19"/>
                        <a:pt x="19" y="19"/>
                      </a:cubicBezTo>
                      <a:cubicBezTo>
                        <a:pt x="26" y="15"/>
                        <a:pt x="35" y="11"/>
                        <a:pt x="48" y="7"/>
                      </a:cubicBezTo>
                      <a:cubicBezTo>
                        <a:pt x="62" y="2"/>
                        <a:pt x="75" y="0"/>
                        <a:pt x="87" y="0"/>
                      </a:cubicBezTo>
                      <a:cubicBezTo>
                        <a:pt x="134" y="0"/>
                        <a:pt x="157" y="25"/>
                        <a:pt x="157" y="75"/>
                      </a:cubicBezTo>
                      <a:lnTo>
                        <a:pt x="157" y="204"/>
                      </a:lnTo>
                      <a:close/>
                      <a:moveTo>
                        <a:pt x="125" y="103"/>
                      </a:moveTo>
                      <a:cubicBezTo>
                        <a:pt x="77" y="110"/>
                        <a:pt x="77" y="110"/>
                        <a:pt x="77" y="110"/>
                      </a:cubicBezTo>
                      <a:cubicBezTo>
                        <a:pt x="60" y="113"/>
                        <a:pt x="48" y="117"/>
                        <a:pt x="41" y="123"/>
                      </a:cubicBezTo>
                      <a:cubicBezTo>
                        <a:pt x="36" y="128"/>
                        <a:pt x="33" y="137"/>
                        <a:pt x="33" y="148"/>
                      </a:cubicBezTo>
                      <a:cubicBezTo>
                        <a:pt x="33" y="158"/>
                        <a:pt x="36" y="166"/>
                        <a:pt x="43" y="172"/>
                      </a:cubicBezTo>
                      <a:cubicBezTo>
                        <a:pt x="50" y="178"/>
                        <a:pt x="59" y="181"/>
                        <a:pt x="71" y="181"/>
                      </a:cubicBezTo>
                      <a:cubicBezTo>
                        <a:pt x="87" y="181"/>
                        <a:pt x="100" y="176"/>
                        <a:pt x="110" y="165"/>
                      </a:cubicBezTo>
                      <a:cubicBezTo>
                        <a:pt x="120" y="154"/>
                        <a:pt x="125" y="140"/>
                        <a:pt x="125" y="123"/>
                      </a:cubicBezTo>
                      <a:lnTo>
                        <a:pt x="125" y="10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52" name="Google Shape;1753;p154"/>
                <p:cNvSpPr/>
                <p:nvPr/>
              </p:nvSpPr>
              <p:spPr>
                <a:xfrm>
                  <a:off x="5165" y="1920"/>
                  <a:ext cx="667" cy="485"/>
                </a:xfrm>
                <a:custGeom>
                  <a:avLst/>
                  <a:gdLst/>
                  <a:ahLst/>
                  <a:cxnLst/>
                  <a:rect l="l" t="t" r="r" b="b"/>
                  <a:pathLst>
                    <a:path w="282" h="204" extrusionOk="0">
                      <a:moveTo>
                        <a:pt x="282" y="204"/>
                      </a:moveTo>
                      <a:cubicBezTo>
                        <a:pt x="251" y="204"/>
                        <a:pt x="251" y="204"/>
                        <a:pt x="251" y="204"/>
                      </a:cubicBezTo>
                      <a:cubicBezTo>
                        <a:pt x="251" y="90"/>
                        <a:pt x="251" y="90"/>
                        <a:pt x="251" y="90"/>
                      </a:cubicBezTo>
                      <a:cubicBezTo>
                        <a:pt x="251" y="67"/>
                        <a:pt x="247" y="51"/>
                        <a:pt x="240" y="41"/>
                      </a:cubicBezTo>
                      <a:cubicBezTo>
                        <a:pt x="233" y="32"/>
                        <a:pt x="222" y="27"/>
                        <a:pt x="206" y="27"/>
                      </a:cubicBezTo>
                      <a:cubicBezTo>
                        <a:pt x="192" y="27"/>
                        <a:pt x="181" y="34"/>
                        <a:pt x="171" y="46"/>
                      </a:cubicBezTo>
                      <a:cubicBezTo>
                        <a:pt x="162" y="58"/>
                        <a:pt x="157" y="73"/>
                        <a:pt x="157" y="90"/>
                      </a:cubicBezTo>
                      <a:cubicBezTo>
                        <a:pt x="157" y="204"/>
                        <a:pt x="157" y="204"/>
                        <a:pt x="157" y="204"/>
                      </a:cubicBezTo>
                      <a:cubicBezTo>
                        <a:pt x="125" y="204"/>
                        <a:pt x="125" y="204"/>
                        <a:pt x="125" y="204"/>
                      </a:cubicBezTo>
                      <a:cubicBezTo>
                        <a:pt x="125" y="86"/>
                        <a:pt x="125" y="86"/>
                        <a:pt x="125" y="86"/>
                      </a:cubicBezTo>
                      <a:cubicBezTo>
                        <a:pt x="125" y="47"/>
                        <a:pt x="110" y="27"/>
                        <a:pt x="80" y="27"/>
                      </a:cubicBezTo>
                      <a:cubicBezTo>
                        <a:pt x="66" y="27"/>
                        <a:pt x="55" y="33"/>
                        <a:pt x="46" y="45"/>
                      </a:cubicBezTo>
                      <a:cubicBezTo>
                        <a:pt x="37" y="56"/>
                        <a:pt x="32" y="72"/>
                        <a:pt x="32" y="90"/>
                      </a:cubicBezTo>
                      <a:cubicBezTo>
                        <a:pt x="32" y="204"/>
                        <a:pt x="32" y="204"/>
                        <a:pt x="32" y="204"/>
                      </a:cubicBezTo>
                      <a:cubicBezTo>
                        <a:pt x="0" y="204"/>
                        <a:pt x="0" y="204"/>
                        <a:pt x="0" y="204"/>
                      </a:cubicBezTo>
                      <a:cubicBezTo>
                        <a:pt x="0" y="5"/>
                        <a:pt x="0" y="5"/>
                        <a:pt x="0" y="5"/>
                      </a:cubicBezTo>
                      <a:cubicBezTo>
                        <a:pt x="32" y="5"/>
                        <a:pt x="32" y="5"/>
                        <a:pt x="32" y="5"/>
                      </a:cubicBezTo>
                      <a:cubicBezTo>
                        <a:pt x="32" y="37"/>
                        <a:pt x="32" y="37"/>
                        <a:pt x="32" y="37"/>
                      </a:cubicBezTo>
                      <a:cubicBezTo>
                        <a:pt x="33" y="37"/>
                        <a:pt x="33" y="37"/>
                        <a:pt x="33" y="37"/>
                      </a:cubicBezTo>
                      <a:cubicBezTo>
                        <a:pt x="47" y="12"/>
                        <a:pt x="68" y="0"/>
                        <a:pt x="94" y="0"/>
                      </a:cubicBezTo>
                      <a:cubicBezTo>
                        <a:pt x="108" y="0"/>
                        <a:pt x="120" y="4"/>
                        <a:pt x="131" y="12"/>
                      </a:cubicBezTo>
                      <a:cubicBezTo>
                        <a:pt x="140" y="19"/>
                        <a:pt x="147" y="29"/>
                        <a:pt x="151" y="42"/>
                      </a:cubicBezTo>
                      <a:cubicBezTo>
                        <a:pt x="166" y="14"/>
                        <a:pt x="188" y="0"/>
                        <a:pt x="217" y="0"/>
                      </a:cubicBezTo>
                      <a:cubicBezTo>
                        <a:pt x="261" y="0"/>
                        <a:pt x="282" y="27"/>
                        <a:pt x="282" y="81"/>
                      </a:cubicBezTo>
                      <a:lnTo>
                        <a:pt x="282" y="20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53" name="Google Shape;1754;p154"/>
                <p:cNvSpPr/>
                <p:nvPr/>
              </p:nvSpPr>
              <p:spPr>
                <a:xfrm>
                  <a:off x="5945" y="1713"/>
                  <a:ext cx="99" cy="692"/>
                </a:xfrm>
                <a:custGeom>
                  <a:avLst/>
                  <a:gdLst/>
                  <a:ahLst/>
                  <a:cxnLst/>
                  <a:rect l="l" t="t" r="r" b="b"/>
                  <a:pathLst>
                    <a:path w="42" h="291" extrusionOk="0">
                      <a:moveTo>
                        <a:pt x="42" y="21"/>
                      </a:moveTo>
                      <a:cubicBezTo>
                        <a:pt x="42" y="27"/>
                        <a:pt x="40" y="32"/>
                        <a:pt x="36" y="36"/>
                      </a:cubicBezTo>
                      <a:cubicBezTo>
                        <a:pt x="32" y="40"/>
                        <a:pt x="27" y="42"/>
                        <a:pt x="21" y="42"/>
                      </a:cubicBezTo>
                      <a:cubicBezTo>
                        <a:pt x="15" y="42"/>
                        <a:pt x="10" y="40"/>
                        <a:pt x="6" y="36"/>
                      </a:cubicBezTo>
                      <a:cubicBezTo>
                        <a:pt x="2" y="32"/>
                        <a:pt x="0" y="27"/>
                        <a:pt x="0" y="21"/>
                      </a:cubicBezTo>
                      <a:cubicBezTo>
                        <a:pt x="0" y="15"/>
                        <a:pt x="2" y="10"/>
                        <a:pt x="6" y="6"/>
                      </a:cubicBezTo>
                      <a:cubicBezTo>
                        <a:pt x="10" y="2"/>
                        <a:pt x="15" y="0"/>
                        <a:pt x="21" y="0"/>
                      </a:cubicBezTo>
                      <a:cubicBezTo>
                        <a:pt x="27" y="0"/>
                        <a:pt x="32" y="2"/>
                        <a:pt x="36" y="6"/>
                      </a:cubicBezTo>
                      <a:cubicBezTo>
                        <a:pt x="40" y="10"/>
                        <a:pt x="42" y="15"/>
                        <a:pt x="42" y="21"/>
                      </a:cubicBezTo>
                      <a:close/>
                      <a:moveTo>
                        <a:pt x="37" y="291"/>
                      </a:moveTo>
                      <a:cubicBezTo>
                        <a:pt x="5" y="291"/>
                        <a:pt x="5" y="291"/>
                        <a:pt x="5" y="291"/>
                      </a:cubicBezTo>
                      <a:cubicBezTo>
                        <a:pt x="5" y="92"/>
                        <a:pt x="5" y="92"/>
                        <a:pt x="5" y="92"/>
                      </a:cubicBezTo>
                      <a:cubicBezTo>
                        <a:pt x="37" y="92"/>
                        <a:pt x="37" y="92"/>
                        <a:pt x="37" y="92"/>
                      </a:cubicBezTo>
                      <a:lnTo>
                        <a:pt x="37" y="29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54" name="Google Shape;1755;p154"/>
                <p:cNvSpPr/>
                <p:nvPr/>
              </p:nvSpPr>
              <p:spPr>
                <a:xfrm>
                  <a:off x="6130" y="1920"/>
                  <a:ext cx="354" cy="497"/>
                </a:xfrm>
                <a:custGeom>
                  <a:avLst/>
                  <a:gdLst/>
                  <a:ahLst/>
                  <a:cxnLst/>
                  <a:rect l="l" t="t" r="r" b="b"/>
                  <a:pathLst>
                    <a:path w="150" h="209" extrusionOk="0">
                      <a:moveTo>
                        <a:pt x="149" y="195"/>
                      </a:moveTo>
                      <a:cubicBezTo>
                        <a:pt x="134" y="204"/>
                        <a:pt x="116" y="209"/>
                        <a:pt x="95" y="209"/>
                      </a:cubicBezTo>
                      <a:cubicBezTo>
                        <a:pt x="66" y="209"/>
                        <a:pt x="43" y="199"/>
                        <a:pt x="26" y="180"/>
                      </a:cubicBezTo>
                      <a:cubicBezTo>
                        <a:pt x="9" y="162"/>
                        <a:pt x="0" y="138"/>
                        <a:pt x="0" y="109"/>
                      </a:cubicBezTo>
                      <a:cubicBezTo>
                        <a:pt x="0" y="77"/>
                        <a:pt x="10" y="50"/>
                        <a:pt x="28" y="30"/>
                      </a:cubicBezTo>
                      <a:cubicBezTo>
                        <a:pt x="47" y="10"/>
                        <a:pt x="72" y="0"/>
                        <a:pt x="104" y="0"/>
                      </a:cubicBezTo>
                      <a:cubicBezTo>
                        <a:pt x="121" y="0"/>
                        <a:pt x="136" y="4"/>
                        <a:pt x="150" y="10"/>
                      </a:cubicBezTo>
                      <a:cubicBezTo>
                        <a:pt x="150" y="43"/>
                        <a:pt x="150" y="43"/>
                        <a:pt x="150" y="43"/>
                      </a:cubicBezTo>
                      <a:cubicBezTo>
                        <a:pt x="135" y="33"/>
                        <a:pt x="119" y="27"/>
                        <a:pt x="102" y="27"/>
                      </a:cubicBezTo>
                      <a:cubicBezTo>
                        <a:pt x="82" y="27"/>
                        <a:pt x="66" y="34"/>
                        <a:pt x="53" y="49"/>
                      </a:cubicBezTo>
                      <a:cubicBezTo>
                        <a:pt x="40" y="63"/>
                        <a:pt x="33" y="82"/>
                        <a:pt x="33" y="106"/>
                      </a:cubicBezTo>
                      <a:cubicBezTo>
                        <a:pt x="33" y="130"/>
                        <a:pt x="39" y="148"/>
                        <a:pt x="51" y="161"/>
                      </a:cubicBezTo>
                      <a:cubicBezTo>
                        <a:pt x="63" y="175"/>
                        <a:pt x="80" y="181"/>
                        <a:pt x="100" y="181"/>
                      </a:cubicBezTo>
                      <a:cubicBezTo>
                        <a:pt x="118" y="181"/>
                        <a:pt x="134" y="176"/>
                        <a:pt x="149" y="164"/>
                      </a:cubicBezTo>
                      <a:lnTo>
                        <a:pt x="149" y="19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55" name="Google Shape;1756;p154"/>
                <p:cNvSpPr/>
                <p:nvPr/>
              </p:nvSpPr>
              <p:spPr>
                <a:xfrm>
                  <a:off x="6546" y="1920"/>
                  <a:ext cx="288" cy="497"/>
                </a:xfrm>
                <a:custGeom>
                  <a:avLst/>
                  <a:gdLst/>
                  <a:ahLst/>
                  <a:cxnLst/>
                  <a:rect l="l" t="t" r="r" b="b"/>
                  <a:pathLst>
                    <a:path w="122" h="209" extrusionOk="0">
                      <a:moveTo>
                        <a:pt x="122" y="151"/>
                      </a:moveTo>
                      <a:cubicBezTo>
                        <a:pt x="122" y="167"/>
                        <a:pt x="116" y="180"/>
                        <a:pt x="104" y="191"/>
                      </a:cubicBezTo>
                      <a:cubicBezTo>
                        <a:pt x="91" y="203"/>
                        <a:pt x="72" y="209"/>
                        <a:pt x="49" y="209"/>
                      </a:cubicBezTo>
                      <a:cubicBezTo>
                        <a:pt x="31" y="209"/>
                        <a:pt x="14" y="205"/>
                        <a:pt x="0" y="197"/>
                      </a:cubicBezTo>
                      <a:cubicBezTo>
                        <a:pt x="0" y="162"/>
                        <a:pt x="0" y="162"/>
                        <a:pt x="0" y="162"/>
                      </a:cubicBezTo>
                      <a:cubicBezTo>
                        <a:pt x="16" y="175"/>
                        <a:pt x="33" y="181"/>
                        <a:pt x="52" y="181"/>
                      </a:cubicBezTo>
                      <a:cubicBezTo>
                        <a:pt x="77" y="181"/>
                        <a:pt x="90" y="172"/>
                        <a:pt x="90" y="154"/>
                      </a:cubicBezTo>
                      <a:cubicBezTo>
                        <a:pt x="90" y="146"/>
                        <a:pt x="87" y="140"/>
                        <a:pt x="81" y="134"/>
                      </a:cubicBezTo>
                      <a:cubicBezTo>
                        <a:pt x="76" y="129"/>
                        <a:pt x="65" y="123"/>
                        <a:pt x="49" y="116"/>
                      </a:cubicBezTo>
                      <a:cubicBezTo>
                        <a:pt x="32" y="109"/>
                        <a:pt x="20" y="102"/>
                        <a:pt x="13" y="94"/>
                      </a:cubicBezTo>
                      <a:cubicBezTo>
                        <a:pt x="5" y="85"/>
                        <a:pt x="1" y="73"/>
                        <a:pt x="1" y="58"/>
                      </a:cubicBezTo>
                      <a:cubicBezTo>
                        <a:pt x="1" y="41"/>
                        <a:pt x="7" y="28"/>
                        <a:pt x="20" y="17"/>
                      </a:cubicBezTo>
                      <a:cubicBezTo>
                        <a:pt x="33" y="6"/>
                        <a:pt x="50" y="0"/>
                        <a:pt x="71" y="0"/>
                      </a:cubicBezTo>
                      <a:cubicBezTo>
                        <a:pt x="86" y="0"/>
                        <a:pt x="101" y="3"/>
                        <a:pt x="113" y="10"/>
                      </a:cubicBezTo>
                      <a:cubicBezTo>
                        <a:pt x="113" y="42"/>
                        <a:pt x="113" y="42"/>
                        <a:pt x="113" y="42"/>
                      </a:cubicBezTo>
                      <a:cubicBezTo>
                        <a:pt x="100" y="32"/>
                        <a:pt x="85" y="27"/>
                        <a:pt x="68" y="27"/>
                      </a:cubicBezTo>
                      <a:cubicBezTo>
                        <a:pt x="58" y="27"/>
                        <a:pt x="49" y="30"/>
                        <a:pt x="43" y="35"/>
                      </a:cubicBezTo>
                      <a:cubicBezTo>
                        <a:pt x="36" y="40"/>
                        <a:pt x="33" y="47"/>
                        <a:pt x="33" y="55"/>
                      </a:cubicBezTo>
                      <a:cubicBezTo>
                        <a:pt x="33" y="64"/>
                        <a:pt x="36" y="71"/>
                        <a:pt x="41" y="76"/>
                      </a:cubicBezTo>
                      <a:cubicBezTo>
                        <a:pt x="46" y="80"/>
                        <a:pt x="56" y="86"/>
                        <a:pt x="71" y="92"/>
                      </a:cubicBezTo>
                      <a:cubicBezTo>
                        <a:pt x="88" y="99"/>
                        <a:pt x="100" y="107"/>
                        <a:pt x="108" y="114"/>
                      </a:cubicBezTo>
                      <a:cubicBezTo>
                        <a:pt x="117" y="124"/>
                        <a:pt x="122" y="136"/>
                        <a:pt x="122" y="15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56" name="Google Shape;1757;p154"/>
                <p:cNvSpPr/>
                <p:nvPr/>
              </p:nvSpPr>
              <p:spPr>
                <a:xfrm>
                  <a:off x="7151" y="1732"/>
                  <a:ext cx="380" cy="685"/>
                </a:xfrm>
                <a:custGeom>
                  <a:avLst/>
                  <a:gdLst/>
                  <a:ahLst/>
                  <a:cxnLst/>
                  <a:rect l="l" t="t" r="r" b="b"/>
                  <a:pathLst>
                    <a:path w="161" h="288" extrusionOk="0">
                      <a:moveTo>
                        <a:pt x="161" y="204"/>
                      </a:moveTo>
                      <a:cubicBezTo>
                        <a:pt x="161" y="229"/>
                        <a:pt x="152" y="249"/>
                        <a:pt x="134" y="265"/>
                      </a:cubicBezTo>
                      <a:cubicBezTo>
                        <a:pt x="116" y="280"/>
                        <a:pt x="92" y="288"/>
                        <a:pt x="63" y="288"/>
                      </a:cubicBezTo>
                      <a:cubicBezTo>
                        <a:pt x="37" y="288"/>
                        <a:pt x="15" y="283"/>
                        <a:pt x="0" y="272"/>
                      </a:cubicBezTo>
                      <a:cubicBezTo>
                        <a:pt x="0" y="238"/>
                        <a:pt x="0" y="238"/>
                        <a:pt x="0" y="238"/>
                      </a:cubicBezTo>
                      <a:cubicBezTo>
                        <a:pt x="19" y="253"/>
                        <a:pt x="40" y="260"/>
                        <a:pt x="64" y="260"/>
                      </a:cubicBezTo>
                      <a:cubicBezTo>
                        <a:pt x="83" y="260"/>
                        <a:pt x="99" y="256"/>
                        <a:pt x="111" y="246"/>
                      </a:cubicBezTo>
                      <a:cubicBezTo>
                        <a:pt x="122" y="236"/>
                        <a:pt x="128" y="223"/>
                        <a:pt x="128" y="207"/>
                      </a:cubicBezTo>
                      <a:cubicBezTo>
                        <a:pt x="128" y="171"/>
                        <a:pt x="102" y="152"/>
                        <a:pt x="50" y="152"/>
                      </a:cubicBezTo>
                      <a:cubicBezTo>
                        <a:pt x="27" y="152"/>
                        <a:pt x="27" y="152"/>
                        <a:pt x="27" y="152"/>
                      </a:cubicBezTo>
                      <a:cubicBezTo>
                        <a:pt x="27" y="125"/>
                        <a:pt x="27" y="125"/>
                        <a:pt x="27" y="125"/>
                      </a:cubicBezTo>
                      <a:cubicBezTo>
                        <a:pt x="49" y="125"/>
                        <a:pt x="49" y="125"/>
                        <a:pt x="49" y="125"/>
                      </a:cubicBezTo>
                      <a:cubicBezTo>
                        <a:pt x="95" y="125"/>
                        <a:pt x="118" y="108"/>
                        <a:pt x="118" y="74"/>
                      </a:cubicBezTo>
                      <a:cubicBezTo>
                        <a:pt x="118" y="43"/>
                        <a:pt x="101" y="27"/>
                        <a:pt x="66" y="27"/>
                      </a:cubicBezTo>
                      <a:cubicBezTo>
                        <a:pt x="46" y="27"/>
                        <a:pt x="28" y="34"/>
                        <a:pt x="10" y="47"/>
                      </a:cubicBezTo>
                      <a:cubicBezTo>
                        <a:pt x="10" y="16"/>
                        <a:pt x="10" y="16"/>
                        <a:pt x="10" y="16"/>
                      </a:cubicBezTo>
                      <a:cubicBezTo>
                        <a:pt x="28" y="5"/>
                        <a:pt x="49" y="0"/>
                        <a:pt x="74" y="0"/>
                      </a:cubicBezTo>
                      <a:cubicBezTo>
                        <a:pt x="98" y="0"/>
                        <a:pt x="117" y="6"/>
                        <a:pt x="131" y="20"/>
                      </a:cubicBezTo>
                      <a:cubicBezTo>
                        <a:pt x="144" y="32"/>
                        <a:pt x="151" y="47"/>
                        <a:pt x="151" y="66"/>
                      </a:cubicBezTo>
                      <a:cubicBezTo>
                        <a:pt x="151" y="103"/>
                        <a:pt x="132" y="126"/>
                        <a:pt x="95" y="137"/>
                      </a:cubicBezTo>
                      <a:cubicBezTo>
                        <a:pt x="95" y="138"/>
                        <a:pt x="95" y="138"/>
                        <a:pt x="95" y="138"/>
                      </a:cubicBezTo>
                      <a:cubicBezTo>
                        <a:pt x="114" y="140"/>
                        <a:pt x="130" y="147"/>
                        <a:pt x="142" y="159"/>
                      </a:cubicBezTo>
                      <a:cubicBezTo>
                        <a:pt x="155" y="170"/>
                        <a:pt x="161" y="186"/>
                        <a:pt x="161" y="20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57" name="Google Shape;1758;p154"/>
                <p:cNvSpPr/>
                <p:nvPr/>
              </p:nvSpPr>
              <p:spPr>
                <a:xfrm>
                  <a:off x="7628" y="1732"/>
                  <a:ext cx="419" cy="685"/>
                </a:xfrm>
                <a:custGeom>
                  <a:avLst/>
                  <a:gdLst/>
                  <a:ahLst/>
                  <a:cxnLst/>
                  <a:rect l="l" t="t" r="r" b="b"/>
                  <a:pathLst>
                    <a:path w="177" h="288" extrusionOk="0">
                      <a:moveTo>
                        <a:pt x="177" y="194"/>
                      </a:moveTo>
                      <a:cubicBezTo>
                        <a:pt x="177" y="222"/>
                        <a:pt x="169" y="244"/>
                        <a:pt x="152" y="262"/>
                      </a:cubicBezTo>
                      <a:cubicBezTo>
                        <a:pt x="136" y="279"/>
                        <a:pt x="115" y="288"/>
                        <a:pt x="90" y="288"/>
                      </a:cubicBezTo>
                      <a:cubicBezTo>
                        <a:pt x="62" y="288"/>
                        <a:pt x="41" y="277"/>
                        <a:pt x="25" y="256"/>
                      </a:cubicBezTo>
                      <a:cubicBezTo>
                        <a:pt x="9" y="233"/>
                        <a:pt x="0" y="201"/>
                        <a:pt x="0" y="160"/>
                      </a:cubicBezTo>
                      <a:cubicBezTo>
                        <a:pt x="0" y="110"/>
                        <a:pt x="11" y="71"/>
                        <a:pt x="33" y="42"/>
                      </a:cubicBezTo>
                      <a:cubicBezTo>
                        <a:pt x="53" y="14"/>
                        <a:pt x="80" y="0"/>
                        <a:pt x="114" y="0"/>
                      </a:cubicBezTo>
                      <a:cubicBezTo>
                        <a:pt x="133" y="0"/>
                        <a:pt x="149" y="3"/>
                        <a:pt x="160" y="8"/>
                      </a:cubicBezTo>
                      <a:cubicBezTo>
                        <a:pt x="160" y="38"/>
                        <a:pt x="160" y="38"/>
                        <a:pt x="160" y="38"/>
                      </a:cubicBezTo>
                      <a:cubicBezTo>
                        <a:pt x="146" y="31"/>
                        <a:pt x="131" y="27"/>
                        <a:pt x="115" y="27"/>
                      </a:cubicBezTo>
                      <a:cubicBezTo>
                        <a:pt x="90" y="27"/>
                        <a:pt x="70" y="38"/>
                        <a:pt x="55" y="60"/>
                      </a:cubicBezTo>
                      <a:cubicBezTo>
                        <a:pt x="41" y="82"/>
                        <a:pt x="33" y="111"/>
                        <a:pt x="33" y="148"/>
                      </a:cubicBezTo>
                      <a:cubicBezTo>
                        <a:pt x="34" y="148"/>
                        <a:pt x="34" y="148"/>
                        <a:pt x="34" y="148"/>
                      </a:cubicBezTo>
                      <a:cubicBezTo>
                        <a:pt x="47" y="122"/>
                        <a:pt x="68" y="109"/>
                        <a:pt x="98" y="109"/>
                      </a:cubicBezTo>
                      <a:cubicBezTo>
                        <a:pt x="122" y="109"/>
                        <a:pt x="141" y="117"/>
                        <a:pt x="155" y="132"/>
                      </a:cubicBezTo>
                      <a:cubicBezTo>
                        <a:pt x="170" y="148"/>
                        <a:pt x="177" y="169"/>
                        <a:pt x="177" y="194"/>
                      </a:cubicBezTo>
                      <a:close/>
                      <a:moveTo>
                        <a:pt x="144" y="199"/>
                      </a:moveTo>
                      <a:cubicBezTo>
                        <a:pt x="144" y="180"/>
                        <a:pt x="140" y="165"/>
                        <a:pt x="131" y="154"/>
                      </a:cubicBezTo>
                      <a:cubicBezTo>
                        <a:pt x="122" y="142"/>
                        <a:pt x="108" y="136"/>
                        <a:pt x="90" y="136"/>
                      </a:cubicBezTo>
                      <a:cubicBezTo>
                        <a:pt x="73" y="136"/>
                        <a:pt x="60" y="142"/>
                        <a:pt x="49" y="154"/>
                      </a:cubicBezTo>
                      <a:cubicBezTo>
                        <a:pt x="40" y="165"/>
                        <a:pt x="35" y="177"/>
                        <a:pt x="35" y="192"/>
                      </a:cubicBezTo>
                      <a:cubicBezTo>
                        <a:pt x="35" y="209"/>
                        <a:pt x="40" y="225"/>
                        <a:pt x="49" y="238"/>
                      </a:cubicBezTo>
                      <a:cubicBezTo>
                        <a:pt x="59" y="253"/>
                        <a:pt x="73" y="260"/>
                        <a:pt x="91" y="260"/>
                      </a:cubicBezTo>
                      <a:cubicBezTo>
                        <a:pt x="107" y="260"/>
                        <a:pt x="120" y="254"/>
                        <a:pt x="130" y="243"/>
                      </a:cubicBezTo>
                      <a:cubicBezTo>
                        <a:pt x="140" y="231"/>
                        <a:pt x="144" y="217"/>
                        <a:pt x="144" y="19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sp>
              <p:nvSpPr>
                <p:cNvPr id="58" name="Google Shape;1759;p154"/>
                <p:cNvSpPr/>
                <p:nvPr/>
              </p:nvSpPr>
              <p:spPr>
                <a:xfrm>
                  <a:off x="8141" y="1744"/>
                  <a:ext cx="369" cy="673"/>
                </a:xfrm>
                <a:custGeom>
                  <a:avLst/>
                  <a:gdLst/>
                  <a:ahLst/>
                  <a:cxnLst/>
                  <a:rect l="l" t="t" r="r" b="b"/>
                  <a:pathLst>
                    <a:path w="156" h="283" extrusionOk="0">
                      <a:moveTo>
                        <a:pt x="156" y="193"/>
                      </a:moveTo>
                      <a:cubicBezTo>
                        <a:pt x="156" y="218"/>
                        <a:pt x="148" y="239"/>
                        <a:pt x="132" y="256"/>
                      </a:cubicBezTo>
                      <a:cubicBezTo>
                        <a:pt x="114" y="274"/>
                        <a:pt x="90" y="283"/>
                        <a:pt x="58" y="283"/>
                      </a:cubicBezTo>
                      <a:cubicBezTo>
                        <a:pt x="32" y="283"/>
                        <a:pt x="13" y="279"/>
                        <a:pt x="0" y="271"/>
                      </a:cubicBezTo>
                      <a:cubicBezTo>
                        <a:pt x="0" y="237"/>
                        <a:pt x="0" y="237"/>
                        <a:pt x="0" y="237"/>
                      </a:cubicBezTo>
                      <a:cubicBezTo>
                        <a:pt x="19" y="249"/>
                        <a:pt x="39" y="255"/>
                        <a:pt x="58" y="255"/>
                      </a:cubicBezTo>
                      <a:cubicBezTo>
                        <a:pt x="78" y="255"/>
                        <a:pt x="94" y="250"/>
                        <a:pt x="106" y="239"/>
                      </a:cubicBezTo>
                      <a:cubicBezTo>
                        <a:pt x="118" y="227"/>
                        <a:pt x="124" y="213"/>
                        <a:pt x="124" y="195"/>
                      </a:cubicBezTo>
                      <a:cubicBezTo>
                        <a:pt x="124" y="177"/>
                        <a:pt x="118" y="163"/>
                        <a:pt x="107" y="153"/>
                      </a:cubicBezTo>
                      <a:cubicBezTo>
                        <a:pt x="94" y="142"/>
                        <a:pt x="76" y="137"/>
                        <a:pt x="53" y="137"/>
                      </a:cubicBezTo>
                      <a:cubicBezTo>
                        <a:pt x="53" y="137"/>
                        <a:pt x="39" y="138"/>
                        <a:pt x="9" y="139"/>
                      </a:cubicBezTo>
                      <a:cubicBezTo>
                        <a:pt x="9" y="0"/>
                        <a:pt x="9" y="0"/>
                        <a:pt x="9" y="0"/>
                      </a:cubicBezTo>
                      <a:cubicBezTo>
                        <a:pt x="144" y="0"/>
                        <a:pt x="144" y="0"/>
                        <a:pt x="144" y="0"/>
                      </a:cubicBezTo>
                      <a:cubicBezTo>
                        <a:pt x="144" y="28"/>
                        <a:pt x="144" y="28"/>
                        <a:pt x="144" y="28"/>
                      </a:cubicBezTo>
                      <a:cubicBezTo>
                        <a:pt x="39" y="28"/>
                        <a:pt x="39" y="28"/>
                        <a:pt x="39" y="28"/>
                      </a:cubicBezTo>
                      <a:cubicBezTo>
                        <a:pt x="39" y="110"/>
                        <a:pt x="39" y="110"/>
                        <a:pt x="39" y="110"/>
                      </a:cubicBezTo>
                      <a:cubicBezTo>
                        <a:pt x="48" y="109"/>
                        <a:pt x="55" y="109"/>
                        <a:pt x="62" y="109"/>
                      </a:cubicBezTo>
                      <a:cubicBezTo>
                        <a:pt x="94" y="109"/>
                        <a:pt x="117" y="117"/>
                        <a:pt x="134" y="134"/>
                      </a:cubicBezTo>
                      <a:cubicBezTo>
                        <a:pt x="149" y="149"/>
                        <a:pt x="156" y="168"/>
                        <a:pt x="156" y="19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351" b="0" i="0" u="none" strike="noStrike" cap="none">
                    <a:solidFill>
                      <a:schemeClr val="dk1"/>
                    </a:solidFill>
                    <a:ea typeface="Arial"/>
                    <a:cs typeface="Arial"/>
                    <a:sym typeface="Arial"/>
                  </a:endParaRPr>
                </a:p>
              </p:txBody>
            </p:sp>
          </p:grpSp>
        </p:grpSp>
        <p:sp>
          <p:nvSpPr>
            <p:cNvPr id="6" name="Google Shape;1760;p154"/>
            <p:cNvSpPr/>
            <p:nvPr/>
          </p:nvSpPr>
          <p:spPr>
            <a:xfrm>
              <a:off x="4226560" y="2789100"/>
              <a:ext cx="640080" cy="467009"/>
            </a:xfrm>
            <a:custGeom>
              <a:avLst/>
              <a:gdLst/>
              <a:ahLst/>
              <a:cxnLst/>
              <a:rect l="l" t="t" r="r" b="b"/>
              <a:pathLst>
                <a:path w="2136" h="1557" extrusionOk="0">
                  <a:moveTo>
                    <a:pt x="2063" y="540"/>
                  </a:moveTo>
                  <a:cubicBezTo>
                    <a:pt x="1844" y="540"/>
                    <a:pt x="1844" y="540"/>
                    <a:pt x="1844" y="540"/>
                  </a:cubicBezTo>
                  <a:cubicBezTo>
                    <a:pt x="1844" y="124"/>
                    <a:pt x="1844" y="124"/>
                    <a:pt x="1844" y="124"/>
                  </a:cubicBezTo>
                  <a:cubicBezTo>
                    <a:pt x="1844" y="56"/>
                    <a:pt x="1789" y="0"/>
                    <a:pt x="1720" y="0"/>
                  </a:cubicBezTo>
                  <a:cubicBezTo>
                    <a:pt x="124" y="0"/>
                    <a:pt x="124" y="0"/>
                    <a:pt x="124" y="0"/>
                  </a:cubicBezTo>
                  <a:cubicBezTo>
                    <a:pt x="56" y="0"/>
                    <a:pt x="0" y="56"/>
                    <a:pt x="0" y="124"/>
                  </a:cubicBezTo>
                  <a:cubicBezTo>
                    <a:pt x="0" y="1006"/>
                    <a:pt x="0" y="1006"/>
                    <a:pt x="0" y="1006"/>
                  </a:cubicBezTo>
                  <a:cubicBezTo>
                    <a:pt x="0" y="1062"/>
                    <a:pt x="0" y="1062"/>
                    <a:pt x="0" y="1062"/>
                  </a:cubicBezTo>
                  <a:cubicBezTo>
                    <a:pt x="0" y="1160"/>
                    <a:pt x="0" y="1160"/>
                    <a:pt x="0" y="1160"/>
                  </a:cubicBezTo>
                  <a:cubicBezTo>
                    <a:pt x="0" y="1224"/>
                    <a:pt x="52" y="1276"/>
                    <a:pt x="116" y="1276"/>
                  </a:cubicBezTo>
                  <a:cubicBezTo>
                    <a:pt x="635" y="1276"/>
                    <a:pt x="635" y="1276"/>
                    <a:pt x="635" y="1276"/>
                  </a:cubicBezTo>
                  <a:cubicBezTo>
                    <a:pt x="635" y="1300"/>
                    <a:pt x="634" y="1338"/>
                    <a:pt x="627" y="1375"/>
                  </a:cubicBezTo>
                  <a:cubicBezTo>
                    <a:pt x="619" y="1417"/>
                    <a:pt x="587" y="1454"/>
                    <a:pt x="540" y="1478"/>
                  </a:cubicBezTo>
                  <a:cubicBezTo>
                    <a:pt x="522" y="1487"/>
                    <a:pt x="513" y="1506"/>
                    <a:pt x="518" y="1524"/>
                  </a:cubicBezTo>
                  <a:cubicBezTo>
                    <a:pt x="522" y="1544"/>
                    <a:pt x="541" y="1557"/>
                    <a:pt x="563" y="1557"/>
                  </a:cubicBezTo>
                  <a:cubicBezTo>
                    <a:pt x="1281" y="1557"/>
                    <a:pt x="1281" y="1557"/>
                    <a:pt x="1281" y="1557"/>
                  </a:cubicBezTo>
                  <a:cubicBezTo>
                    <a:pt x="1303" y="1557"/>
                    <a:pt x="1322" y="1544"/>
                    <a:pt x="1327" y="1524"/>
                  </a:cubicBezTo>
                  <a:cubicBezTo>
                    <a:pt x="1331" y="1506"/>
                    <a:pt x="1322" y="1487"/>
                    <a:pt x="1304" y="1478"/>
                  </a:cubicBezTo>
                  <a:cubicBezTo>
                    <a:pt x="1257" y="1454"/>
                    <a:pt x="1226" y="1417"/>
                    <a:pt x="1217" y="1375"/>
                  </a:cubicBezTo>
                  <a:cubicBezTo>
                    <a:pt x="1210" y="1338"/>
                    <a:pt x="1209" y="1300"/>
                    <a:pt x="1210" y="1276"/>
                  </a:cubicBezTo>
                  <a:cubicBezTo>
                    <a:pt x="1496" y="1276"/>
                    <a:pt x="1496" y="1276"/>
                    <a:pt x="1496" y="1276"/>
                  </a:cubicBezTo>
                  <a:cubicBezTo>
                    <a:pt x="1496" y="1485"/>
                    <a:pt x="1496" y="1485"/>
                    <a:pt x="1496" y="1485"/>
                  </a:cubicBezTo>
                  <a:cubicBezTo>
                    <a:pt x="1496" y="1525"/>
                    <a:pt x="1529" y="1557"/>
                    <a:pt x="1569" y="1557"/>
                  </a:cubicBezTo>
                  <a:cubicBezTo>
                    <a:pt x="2063" y="1557"/>
                    <a:pt x="2063" y="1557"/>
                    <a:pt x="2063" y="1557"/>
                  </a:cubicBezTo>
                  <a:cubicBezTo>
                    <a:pt x="2103" y="1557"/>
                    <a:pt x="2136" y="1525"/>
                    <a:pt x="2136" y="1485"/>
                  </a:cubicBezTo>
                  <a:cubicBezTo>
                    <a:pt x="2136" y="613"/>
                    <a:pt x="2136" y="613"/>
                    <a:pt x="2136" y="613"/>
                  </a:cubicBezTo>
                  <a:cubicBezTo>
                    <a:pt x="2136" y="572"/>
                    <a:pt x="2103" y="540"/>
                    <a:pt x="2063" y="540"/>
                  </a:cubicBezTo>
                  <a:close/>
                  <a:moveTo>
                    <a:pt x="56" y="124"/>
                  </a:moveTo>
                  <a:cubicBezTo>
                    <a:pt x="56" y="86"/>
                    <a:pt x="87" y="56"/>
                    <a:pt x="124" y="56"/>
                  </a:cubicBezTo>
                  <a:cubicBezTo>
                    <a:pt x="1720" y="56"/>
                    <a:pt x="1720" y="56"/>
                    <a:pt x="1720" y="56"/>
                  </a:cubicBezTo>
                  <a:cubicBezTo>
                    <a:pt x="1758" y="56"/>
                    <a:pt x="1788" y="86"/>
                    <a:pt x="1788" y="124"/>
                  </a:cubicBezTo>
                  <a:cubicBezTo>
                    <a:pt x="1788" y="540"/>
                    <a:pt x="1788" y="540"/>
                    <a:pt x="1788" y="540"/>
                  </a:cubicBezTo>
                  <a:cubicBezTo>
                    <a:pt x="1569" y="540"/>
                    <a:pt x="1569" y="540"/>
                    <a:pt x="1569" y="540"/>
                  </a:cubicBezTo>
                  <a:cubicBezTo>
                    <a:pt x="1529" y="540"/>
                    <a:pt x="1496" y="572"/>
                    <a:pt x="1496" y="613"/>
                  </a:cubicBezTo>
                  <a:cubicBezTo>
                    <a:pt x="1496" y="1006"/>
                    <a:pt x="1496" y="1006"/>
                    <a:pt x="1496" y="1006"/>
                  </a:cubicBezTo>
                  <a:cubicBezTo>
                    <a:pt x="374" y="1006"/>
                    <a:pt x="374" y="1006"/>
                    <a:pt x="374" y="1006"/>
                  </a:cubicBezTo>
                  <a:cubicBezTo>
                    <a:pt x="56" y="1006"/>
                    <a:pt x="56" y="1006"/>
                    <a:pt x="56" y="1006"/>
                  </a:cubicBezTo>
                  <a:lnTo>
                    <a:pt x="56" y="124"/>
                  </a:lnTo>
                  <a:close/>
                  <a:moveTo>
                    <a:pt x="1162" y="1386"/>
                  </a:moveTo>
                  <a:cubicBezTo>
                    <a:pt x="1171" y="1430"/>
                    <a:pt x="1198" y="1471"/>
                    <a:pt x="1237" y="1501"/>
                  </a:cubicBezTo>
                  <a:cubicBezTo>
                    <a:pt x="607" y="1501"/>
                    <a:pt x="607" y="1501"/>
                    <a:pt x="607" y="1501"/>
                  </a:cubicBezTo>
                  <a:cubicBezTo>
                    <a:pt x="647" y="1471"/>
                    <a:pt x="673" y="1430"/>
                    <a:pt x="682" y="1386"/>
                  </a:cubicBezTo>
                  <a:cubicBezTo>
                    <a:pt x="690" y="1345"/>
                    <a:pt x="691" y="1303"/>
                    <a:pt x="691" y="1276"/>
                  </a:cubicBezTo>
                  <a:cubicBezTo>
                    <a:pt x="1154" y="1276"/>
                    <a:pt x="1154" y="1276"/>
                    <a:pt x="1154" y="1276"/>
                  </a:cubicBezTo>
                  <a:cubicBezTo>
                    <a:pt x="1153" y="1303"/>
                    <a:pt x="1154" y="1345"/>
                    <a:pt x="1162" y="1386"/>
                  </a:cubicBezTo>
                  <a:close/>
                  <a:moveTo>
                    <a:pt x="116" y="1220"/>
                  </a:moveTo>
                  <a:cubicBezTo>
                    <a:pt x="83" y="1220"/>
                    <a:pt x="56" y="1193"/>
                    <a:pt x="56" y="1160"/>
                  </a:cubicBezTo>
                  <a:cubicBezTo>
                    <a:pt x="56" y="1062"/>
                    <a:pt x="56" y="1062"/>
                    <a:pt x="56" y="1062"/>
                  </a:cubicBezTo>
                  <a:cubicBezTo>
                    <a:pt x="374" y="1062"/>
                    <a:pt x="374" y="1062"/>
                    <a:pt x="374" y="1062"/>
                  </a:cubicBezTo>
                  <a:cubicBezTo>
                    <a:pt x="1496" y="1062"/>
                    <a:pt x="1496" y="1062"/>
                    <a:pt x="1496" y="1062"/>
                  </a:cubicBezTo>
                  <a:cubicBezTo>
                    <a:pt x="1496" y="1220"/>
                    <a:pt x="1496" y="1220"/>
                    <a:pt x="1496" y="1220"/>
                  </a:cubicBezTo>
                  <a:lnTo>
                    <a:pt x="116" y="1220"/>
                  </a:lnTo>
                  <a:close/>
                  <a:moveTo>
                    <a:pt x="2080" y="1485"/>
                  </a:moveTo>
                  <a:cubicBezTo>
                    <a:pt x="2080" y="1494"/>
                    <a:pt x="2073" y="1501"/>
                    <a:pt x="2063" y="1501"/>
                  </a:cubicBezTo>
                  <a:cubicBezTo>
                    <a:pt x="1569" y="1501"/>
                    <a:pt x="1569" y="1501"/>
                    <a:pt x="1569" y="1501"/>
                  </a:cubicBezTo>
                  <a:cubicBezTo>
                    <a:pt x="1560" y="1501"/>
                    <a:pt x="1552" y="1494"/>
                    <a:pt x="1552" y="1485"/>
                  </a:cubicBezTo>
                  <a:cubicBezTo>
                    <a:pt x="1552" y="1249"/>
                    <a:pt x="1552" y="1249"/>
                    <a:pt x="1552" y="1249"/>
                  </a:cubicBezTo>
                  <a:cubicBezTo>
                    <a:pt x="1552" y="1249"/>
                    <a:pt x="1552" y="1249"/>
                    <a:pt x="1552" y="1248"/>
                  </a:cubicBezTo>
                  <a:cubicBezTo>
                    <a:pt x="1552" y="1248"/>
                    <a:pt x="1552" y="1248"/>
                    <a:pt x="1552" y="1248"/>
                  </a:cubicBezTo>
                  <a:cubicBezTo>
                    <a:pt x="1552" y="613"/>
                    <a:pt x="1552" y="613"/>
                    <a:pt x="1552" y="613"/>
                  </a:cubicBezTo>
                  <a:cubicBezTo>
                    <a:pt x="1552" y="603"/>
                    <a:pt x="1560" y="596"/>
                    <a:pt x="1569" y="596"/>
                  </a:cubicBezTo>
                  <a:cubicBezTo>
                    <a:pt x="2063" y="596"/>
                    <a:pt x="2063" y="596"/>
                    <a:pt x="2063" y="596"/>
                  </a:cubicBezTo>
                  <a:cubicBezTo>
                    <a:pt x="2073" y="596"/>
                    <a:pt x="2080" y="603"/>
                    <a:pt x="2080" y="613"/>
                  </a:cubicBezTo>
                  <a:lnTo>
                    <a:pt x="2080" y="148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ea typeface="Arial"/>
                <a:cs typeface="Arial"/>
                <a:sym typeface="Arial"/>
              </a:endParaRPr>
            </a:p>
          </p:txBody>
        </p:sp>
      </p:grpSp>
      <p:sp>
        <p:nvSpPr>
          <p:cNvPr id="90" name="Google Shape;1765;p154"/>
          <p:cNvSpPr txBox="1"/>
          <p:nvPr/>
        </p:nvSpPr>
        <p:spPr>
          <a:xfrm>
            <a:off x="479111" y="3701958"/>
            <a:ext cx="1189879" cy="38664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ea typeface="Quattrocento Sans"/>
                <a:cs typeface="Quattrocento Sans"/>
                <a:sym typeface="Quattrocento Sans"/>
              </a:rPr>
              <a:t>Live Chat</a:t>
            </a:r>
            <a:endParaRPr b="1" dirty="0">
              <a:ea typeface="Quattrocento Sans"/>
              <a:cs typeface="Quattrocento Sans"/>
              <a:sym typeface="Quattrocento Sans"/>
            </a:endParaRPr>
          </a:p>
        </p:txBody>
      </p:sp>
      <p:sp>
        <p:nvSpPr>
          <p:cNvPr id="91" name="Google Shape;1766;p154"/>
          <p:cNvSpPr txBox="1"/>
          <p:nvPr/>
        </p:nvSpPr>
        <p:spPr>
          <a:xfrm>
            <a:off x="318841" y="2633457"/>
            <a:ext cx="1415799" cy="631423"/>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US" b="1" dirty="0">
                <a:ea typeface="Quattrocento Sans"/>
                <a:cs typeface="Quattrocento Sans"/>
                <a:sym typeface="Quattrocento Sans"/>
              </a:rPr>
              <a:t>Content Campaigns</a:t>
            </a:r>
            <a:endParaRPr b="1" dirty="0">
              <a:ea typeface="Quattrocento Sans"/>
              <a:cs typeface="Quattrocento Sans"/>
              <a:sym typeface="Quattrocento Sans"/>
            </a:endParaRPr>
          </a:p>
        </p:txBody>
      </p:sp>
      <p:sp>
        <p:nvSpPr>
          <p:cNvPr id="92" name="Google Shape;1767;p154"/>
          <p:cNvSpPr txBox="1"/>
          <p:nvPr/>
        </p:nvSpPr>
        <p:spPr>
          <a:xfrm>
            <a:off x="1963961" y="2149408"/>
            <a:ext cx="1428807" cy="38664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ea typeface="Quattrocento Sans"/>
                <a:cs typeface="Quattrocento Sans"/>
                <a:sym typeface="Quattrocento Sans"/>
              </a:rPr>
              <a:t>Cobrowse</a:t>
            </a:r>
            <a:endParaRPr b="1" dirty="0">
              <a:ea typeface="Quattrocento Sans"/>
              <a:cs typeface="Quattrocento Sans"/>
              <a:sym typeface="Quattrocento Sans"/>
            </a:endParaRPr>
          </a:p>
        </p:txBody>
      </p:sp>
      <p:sp>
        <p:nvSpPr>
          <p:cNvPr id="93" name="Google Shape;1768;p154"/>
          <p:cNvSpPr txBox="1"/>
          <p:nvPr/>
        </p:nvSpPr>
        <p:spPr>
          <a:xfrm>
            <a:off x="3826361" y="2149408"/>
            <a:ext cx="1428807" cy="38664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ea typeface="Quattrocento Sans"/>
                <a:cs typeface="Quattrocento Sans"/>
                <a:sym typeface="Quattrocento Sans"/>
              </a:rPr>
              <a:t>Voice</a:t>
            </a:r>
            <a:endParaRPr b="1">
              <a:ea typeface="Quattrocento Sans"/>
              <a:cs typeface="Quattrocento Sans"/>
              <a:sym typeface="Quattrocento Sans"/>
            </a:endParaRPr>
          </a:p>
        </p:txBody>
      </p:sp>
      <p:sp>
        <p:nvSpPr>
          <p:cNvPr id="94" name="Google Shape;1769;p154"/>
          <p:cNvSpPr txBox="1"/>
          <p:nvPr/>
        </p:nvSpPr>
        <p:spPr>
          <a:xfrm>
            <a:off x="5433386" y="3701958"/>
            <a:ext cx="1428807" cy="38664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ea typeface="Quattrocento Sans"/>
                <a:cs typeface="Quattrocento Sans"/>
                <a:sym typeface="Quattrocento Sans"/>
              </a:rPr>
              <a:t>Video</a:t>
            </a:r>
            <a:endParaRPr b="1">
              <a:ea typeface="Quattrocento Sans"/>
              <a:cs typeface="Quattrocento Sans"/>
              <a:sym typeface="Quattrocento Sans"/>
            </a:endParaRPr>
          </a:p>
        </p:txBody>
      </p:sp>
      <p:sp>
        <p:nvSpPr>
          <p:cNvPr id="95" name="Google Shape;1770;p154"/>
          <p:cNvSpPr txBox="1"/>
          <p:nvPr/>
        </p:nvSpPr>
        <p:spPr>
          <a:xfrm>
            <a:off x="5070612" y="2633457"/>
            <a:ext cx="1600264" cy="631423"/>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US" b="1" dirty="0">
                <a:ea typeface="Quattrocento Sans"/>
                <a:cs typeface="Quattrocento Sans"/>
                <a:sym typeface="Quattrocento Sans"/>
              </a:rPr>
              <a:t>Bot Integration</a:t>
            </a:r>
            <a:endParaRPr b="1" dirty="0">
              <a:ea typeface="Quattrocento Sans"/>
              <a:cs typeface="Quattrocento Sans"/>
              <a:sym typeface="Quattrocento Sans"/>
            </a:endParaRPr>
          </a:p>
        </p:txBody>
      </p:sp>
      <p:graphicFrame>
        <p:nvGraphicFramePr>
          <p:cNvPr id="96" name="Google Shape;1761;p154"/>
          <p:cNvGraphicFramePr/>
          <p:nvPr>
            <p:extLst>
              <p:ext uri="{D42A27DB-BD31-4B8C-83A1-F6EECF244321}">
                <p14:modId xmlns:p14="http://schemas.microsoft.com/office/powerpoint/2010/main" val="3415979695"/>
              </p:ext>
            </p:extLst>
          </p:nvPr>
        </p:nvGraphicFramePr>
        <p:xfrm>
          <a:off x="7132638" y="2461362"/>
          <a:ext cx="5029199" cy="3169500"/>
        </p:xfrm>
        <a:graphic>
          <a:graphicData uri="http://schemas.openxmlformats.org/drawingml/2006/table">
            <a:tbl>
              <a:tblPr>
                <a:noFill/>
              </a:tblPr>
              <a:tblGrid>
                <a:gridCol w="5029199">
                  <a:extLst>
                    <a:ext uri="{9D8B030D-6E8A-4147-A177-3AD203B41FA5}">
                      <a16:colId xmlns:a16="http://schemas.microsoft.com/office/drawing/2014/main" val="20000"/>
                    </a:ext>
                  </a:extLst>
                </a:gridCol>
              </a:tblGrid>
              <a:tr h="633900">
                <a:tc>
                  <a:txBody>
                    <a:bodyPr/>
                    <a:lstStyle/>
                    <a:p>
                      <a:pPr marL="457200" lvl="0" indent="-355600" algn="l" rtl="0">
                        <a:spcBef>
                          <a:spcPts val="0"/>
                        </a:spcBef>
                        <a:spcAft>
                          <a:spcPts val="0"/>
                        </a:spcAft>
                        <a:buClrTx/>
                        <a:buSzPts val="2000"/>
                        <a:buFont typeface="Quattrocento Sans"/>
                        <a:buChar char="+"/>
                      </a:pPr>
                      <a:r>
                        <a:rPr lang="en-US" sz="2000" b="0" dirty="0">
                          <a:solidFill>
                            <a:schemeClr val="tx1"/>
                          </a:solidFill>
                          <a:latin typeface="Segoe UI" panose="020B0502040204020203" pitchFamily="34" charset="0"/>
                          <a:ea typeface="Segoe UI" panose="020B0502040204020203" pitchFamily="34" charset="0"/>
                          <a:cs typeface="Segoe UI" panose="020B0502040204020203" pitchFamily="34" charset="0"/>
                          <a:sym typeface="Quattrocento Sans"/>
                        </a:rPr>
                        <a:t>Single stack omnichannel offering</a:t>
                      </a:r>
                      <a:endParaRPr sz="2000" b="0" dirty="0">
                        <a:solidFill>
                          <a:schemeClr val="tx1"/>
                        </a:solidFill>
                        <a:latin typeface="Segoe UI" panose="020B0502040204020203" pitchFamily="34" charset="0"/>
                        <a:ea typeface="Segoe UI" panose="020B0502040204020203" pitchFamily="34" charset="0"/>
                        <a:cs typeface="Segoe UI" panose="020B0502040204020203" pitchFamily="34" charset="0"/>
                        <a:sym typeface="Quattrocento Sans"/>
                      </a:endParaRPr>
                    </a:p>
                  </a:txBody>
                  <a:tcPr marL="91425" marR="91425" marT="91425" marB="91425"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0"/>
                  </a:ext>
                </a:extLst>
              </a:tr>
              <a:tr h="633900">
                <a:tc>
                  <a:txBody>
                    <a:bodyPr/>
                    <a:lstStyle/>
                    <a:p>
                      <a:pPr marL="457200" lvl="0" indent="-355600" algn="l" rtl="0">
                        <a:spcBef>
                          <a:spcPts val="0"/>
                        </a:spcBef>
                        <a:spcAft>
                          <a:spcPts val="0"/>
                        </a:spcAft>
                        <a:buClrTx/>
                        <a:buSzPts val="2000"/>
                        <a:buFont typeface="Quattrocento Sans"/>
                        <a:buChar char="+"/>
                      </a:pPr>
                      <a:r>
                        <a:rPr lang="en-US" sz="2000" b="0" dirty="0">
                          <a:solidFill>
                            <a:schemeClr val="tx1"/>
                          </a:solidFill>
                          <a:latin typeface="Segoe UI" panose="020B0502040204020203" pitchFamily="34" charset="0"/>
                          <a:ea typeface="Segoe UI" panose="020B0502040204020203" pitchFamily="34" charset="0"/>
                          <a:cs typeface="Segoe UI" panose="020B0502040204020203" pitchFamily="34" charset="0"/>
                          <a:sym typeface="Quattrocento Sans"/>
                        </a:rPr>
                        <a:t>Co-engineered with Microsoft</a:t>
                      </a:r>
                      <a:endParaRPr sz="2000" b="0" dirty="0">
                        <a:solidFill>
                          <a:schemeClr val="tx1"/>
                        </a:solidFill>
                        <a:latin typeface="Segoe UI" panose="020B0502040204020203" pitchFamily="34" charset="0"/>
                        <a:ea typeface="Segoe UI" panose="020B0502040204020203" pitchFamily="34" charset="0"/>
                        <a:cs typeface="Segoe UI" panose="020B0502040204020203" pitchFamily="34" charset="0"/>
                        <a:sym typeface="Quattrocento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633900">
                <a:tc>
                  <a:txBody>
                    <a:bodyPr/>
                    <a:lstStyle/>
                    <a:p>
                      <a:pPr marL="457200" lvl="0" indent="-355600" algn="l" rtl="0">
                        <a:spcBef>
                          <a:spcPts val="0"/>
                        </a:spcBef>
                        <a:spcAft>
                          <a:spcPts val="0"/>
                        </a:spcAft>
                        <a:buClrTx/>
                        <a:buSzPts val="2000"/>
                        <a:buFont typeface="Quattrocento Sans"/>
                        <a:buChar char="+"/>
                      </a:pPr>
                      <a:r>
                        <a:rPr lang="en-US" sz="2000" b="0">
                          <a:solidFill>
                            <a:schemeClr val="tx1"/>
                          </a:solidFill>
                          <a:latin typeface="Segoe UI" panose="020B0502040204020203" pitchFamily="34" charset="0"/>
                          <a:ea typeface="Segoe UI" panose="020B0502040204020203" pitchFamily="34" charset="0"/>
                          <a:cs typeface="Segoe UI" panose="020B0502040204020203" pitchFamily="34" charset="0"/>
                          <a:sym typeface="Quattrocento Sans"/>
                        </a:rPr>
                        <a:t>Mobile &amp; web engagement</a:t>
                      </a:r>
                      <a:endParaRPr sz="2000" b="0">
                        <a:solidFill>
                          <a:schemeClr val="tx1"/>
                        </a:solidFill>
                        <a:latin typeface="Segoe UI" panose="020B0502040204020203" pitchFamily="34" charset="0"/>
                        <a:ea typeface="Segoe UI" panose="020B0502040204020203" pitchFamily="34" charset="0"/>
                        <a:cs typeface="Segoe UI" panose="020B0502040204020203" pitchFamily="34" charset="0"/>
                        <a:sym typeface="Quattrocento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2"/>
                  </a:ext>
                </a:extLst>
              </a:tr>
              <a:tr h="633900">
                <a:tc>
                  <a:txBody>
                    <a:bodyPr/>
                    <a:lstStyle/>
                    <a:p>
                      <a:pPr marL="457200" lvl="0" indent="-355600" algn="l" rtl="0">
                        <a:spcBef>
                          <a:spcPts val="0"/>
                        </a:spcBef>
                        <a:spcAft>
                          <a:spcPts val="0"/>
                        </a:spcAft>
                        <a:buClrTx/>
                        <a:buSzPts val="2000"/>
                        <a:buFont typeface="Quattrocento Sans"/>
                        <a:buChar char="+"/>
                      </a:pPr>
                      <a:r>
                        <a:rPr lang="en-US" sz="2000" b="0">
                          <a:solidFill>
                            <a:schemeClr val="tx1"/>
                          </a:solidFill>
                          <a:latin typeface="Segoe UI" panose="020B0502040204020203" pitchFamily="34" charset="0"/>
                          <a:ea typeface="Segoe UI" panose="020B0502040204020203" pitchFamily="34" charset="0"/>
                          <a:cs typeface="Segoe UI" panose="020B0502040204020203" pitchFamily="34" charset="0"/>
                          <a:sym typeface="Quattrocento Sans"/>
                        </a:rPr>
                        <a:t>Committed joint roadmap</a:t>
                      </a:r>
                      <a:endParaRPr sz="2000" b="0">
                        <a:solidFill>
                          <a:schemeClr val="tx1"/>
                        </a:solidFill>
                        <a:latin typeface="Segoe UI" panose="020B0502040204020203" pitchFamily="34" charset="0"/>
                        <a:ea typeface="Segoe UI" panose="020B0502040204020203" pitchFamily="34" charset="0"/>
                        <a:cs typeface="Segoe UI" panose="020B0502040204020203" pitchFamily="34" charset="0"/>
                        <a:sym typeface="Quattrocento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3"/>
                  </a:ext>
                </a:extLst>
              </a:tr>
              <a:tr h="633900">
                <a:tc>
                  <a:txBody>
                    <a:bodyPr/>
                    <a:lstStyle/>
                    <a:p>
                      <a:pPr marL="457200" lvl="0" indent="-355600" algn="l" rtl="0">
                        <a:spcBef>
                          <a:spcPts val="0"/>
                        </a:spcBef>
                        <a:spcAft>
                          <a:spcPts val="0"/>
                        </a:spcAft>
                        <a:buClrTx/>
                        <a:buSzPts val="2000"/>
                        <a:buFont typeface="Quattrocento Sans"/>
                        <a:buChar char="+"/>
                      </a:pPr>
                      <a:r>
                        <a:rPr lang="en-US" sz="2000" b="0" dirty="0">
                          <a:solidFill>
                            <a:schemeClr val="tx1"/>
                          </a:solidFill>
                          <a:latin typeface="Segoe UI" panose="020B0502040204020203" pitchFamily="34" charset="0"/>
                          <a:ea typeface="Segoe UI" panose="020B0502040204020203" pitchFamily="34" charset="0"/>
                          <a:cs typeface="Segoe UI" panose="020B0502040204020203" pitchFamily="34" charset="0"/>
                          <a:sym typeface="Quattrocento Sans"/>
                        </a:rPr>
                        <a:t>Single pane of glass for agents</a:t>
                      </a:r>
                      <a:endParaRPr sz="2000" b="0" dirty="0">
                        <a:solidFill>
                          <a:schemeClr val="tx1"/>
                        </a:solidFill>
                        <a:latin typeface="Segoe UI" panose="020B0502040204020203" pitchFamily="34" charset="0"/>
                        <a:ea typeface="Segoe UI" panose="020B0502040204020203" pitchFamily="34" charset="0"/>
                        <a:cs typeface="Segoe UI" panose="020B0502040204020203" pitchFamily="34" charset="0"/>
                        <a:sym typeface="Quattrocento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03" name="Picture 10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8437" y="1519759"/>
            <a:ext cx="2893644" cy="806522"/>
          </a:xfrm>
          <a:prstGeom prst="rect">
            <a:avLst/>
          </a:prstGeom>
        </p:spPr>
      </p:pic>
    </p:spTree>
    <p:extLst>
      <p:ext uri="{BB962C8B-B14F-4D97-AF65-F5344CB8AC3E}">
        <p14:creationId xmlns:p14="http://schemas.microsoft.com/office/powerpoint/2010/main" val="272837779"/>
      </p:ext>
    </p:extLst>
  </p:cSld>
  <p:clrMapOvr>
    <a:masterClrMapping/>
  </p:clrMapOvr>
  <p:transition>
    <p:fade/>
  </p:transition>
</p:sld>
</file>

<file path=ppt/theme/theme1.xml><?xml version="1.0" encoding="utf-8"?>
<a:theme xmlns:a="http://schemas.openxmlformats.org/drawingml/2006/main" name="4-05140_Cross UG Summit 2017 Template">
  <a:themeElements>
    <a:clrScheme name="Custom 2">
      <a:dk1>
        <a:srgbClr val="2B2663"/>
      </a:dk1>
      <a:lt1>
        <a:srgbClr val="FFFFFF"/>
      </a:lt1>
      <a:dk2>
        <a:srgbClr val="3F454F"/>
      </a:dk2>
      <a:lt2>
        <a:srgbClr val="EAEAEA"/>
      </a:lt2>
      <a:accent1>
        <a:srgbClr val="84BD00"/>
      </a:accent1>
      <a:accent2>
        <a:srgbClr val="001E60"/>
      </a:accent2>
      <a:accent3>
        <a:srgbClr val="E4002B"/>
      </a:accent3>
      <a:accent4>
        <a:srgbClr val="FFB81C"/>
      </a:accent4>
      <a:accent5>
        <a:srgbClr val="3D1B52"/>
      </a:accent5>
      <a:accent6>
        <a:srgbClr val="F2C818"/>
      </a:accent6>
      <a:hlink>
        <a:srgbClr val="655DC0"/>
      </a:hlink>
      <a:folHlink>
        <a:srgbClr val="0095C8"/>
      </a:folHlink>
    </a:clrScheme>
    <a:fontScheme name="Custom 6">
      <a:majorFont>
        <a:latin typeface="segoe ui black"/>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UGFocusHoustonSpeakerTemplate" id="{7C218C60-A533-481F-8276-D935236C90E9}" vid="{F87B41B9-1033-4332-AF82-DABB7111BC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C27F6A29DBC5499A29145CCF8A6FEF" ma:contentTypeVersion="13" ma:contentTypeDescription="Create a new document." ma:contentTypeScope="" ma:versionID="33089831409de2006d720ccaa4ba435b">
  <xsd:schema xmlns:xsd="http://www.w3.org/2001/XMLSchema" xmlns:xs="http://www.w3.org/2001/XMLSchema" xmlns:p="http://schemas.microsoft.com/office/2006/metadata/properties" xmlns:ns2="bb5988d6-8fef-43bf-8684-73b55c79ce34" xmlns:ns3="3dd97c74-5ef0-47a1-a0c0-112a138906c0" targetNamespace="http://schemas.microsoft.com/office/2006/metadata/properties" ma:root="true" ma:fieldsID="dd9e917392db8ddc1d122c39535b6523" ns2:_="" ns3:_="">
    <xsd:import namespace="bb5988d6-8fef-43bf-8684-73b55c79ce34"/>
    <xsd:import namespace="3dd97c74-5ef0-47a1-a0c0-112a138906c0"/>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5988d6-8fef-43bf-8684-73b55c79ce3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dd97c74-5ef0-47a1-a0c0-112a138906c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descrip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B19E08F-642B-413A-AF43-7DEACD865B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5988d6-8fef-43bf-8684-73b55c79ce34"/>
    <ds:schemaRef ds:uri="3dd97c74-5ef0-47a1-a0c0-112a138906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purl.org/dc/elements/1.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3dd97c74-5ef0-47a1-a0c0-112a138906c0"/>
    <ds:schemaRef ds:uri="bb5988d6-8fef-43bf-8684-73b55c79ce34"/>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UGFocusHoustonSpeakerTemplate</Template>
  <TotalTime>293</TotalTime>
  <Words>1795</Words>
  <Application>Microsoft Office PowerPoint</Application>
  <PresentationFormat>Custom</PresentationFormat>
  <Paragraphs>276</Paragraphs>
  <Slides>48</Slides>
  <Notes>19</Notes>
  <HiddenSlides>8</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Calibri</vt:lpstr>
      <vt:lpstr>Consolas</vt:lpstr>
      <vt:lpstr>Quattrocento Sans</vt:lpstr>
      <vt:lpstr>Rockwell</vt:lpstr>
      <vt:lpstr>Segoe UI</vt:lpstr>
      <vt:lpstr>Segoe UI</vt:lpstr>
      <vt:lpstr>segoe ui black</vt:lpstr>
      <vt:lpstr>Wingdings</vt:lpstr>
      <vt:lpstr>4-05140_Cross UG Summit 2017 Template</vt:lpstr>
      <vt:lpstr>PowerPoint Presentation</vt:lpstr>
      <vt:lpstr>PowerPoint Presentation</vt:lpstr>
      <vt:lpstr>Quick Intro</vt:lpstr>
      <vt:lpstr>Session Agenda</vt:lpstr>
      <vt:lpstr>Omnichannel:  What &amp; Why</vt:lpstr>
      <vt:lpstr>PowerPoint Presentation</vt:lpstr>
      <vt:lpstr>6 factors when considering omnichannel </vt:lpstr>
      <vt:lpstr>Live Assist for Microsoft Dynamics 365 Overview</vt:lpstr>
      <vt:lpstr>Microsoft’s Preferred Omnichannel Provider</vt:lpstr>
      <vt:lpstr>Single Stack Offering  for all current and future omnichannel needs across mobile and desktop - chat,  co-browse, voice, video, chatbot Committed Joint Roadmap across Dynamics 365 releases Immersive Experience across customer and user experiences</vt:lpstr>
      <vt:lpstr>Extending the Power of Dynamics 365</vt:lpstr>
      <vt:lpstr>PowerPoint Presentation</vt:lpstr>
      <vt:lpstr>PowerPoint Presentation</vt:lpstr>
      <vt:lpstr>Escalate from Chat to Voice/Video: How It Works</vt:lpstr>
      <vt:lpstr>PowerPoint Presentation</vt:lpstr>
      <vt:lpstr>PowerPoint Presentation</vt:lpstr>
      <vt:lpstr>PowerPoint Presentation</vt:lpstr>
      <vt:lpstr>Walk through Live Assist</vt:lpstr>
      <vt:lpstr>Where to find Live Assist</vt:lpstr>
      <vt:lpstr>How to Build Your Own Bot</vt:lpstr>
      <vt:lpstr>Follow our guides!</vt:lpstr>
      <vt:lpstr>Web App Bot on Azure</vt:lpstr>
      <vt:lpstr>QnA Maker (qnamaker.ai)</vt:lpstr>
      <vt:lpstr>Get Direct Line Key</vt:lpstr>
      <vt:lpstr>Create a Bot Agent in Live Assist</vt:lpstr>
      <vt:lpstr>Embedding Video Conferencing with Ease</vt:lpstr>
      <vt:lpstr>Embedding Conferencing in Dynamics 365</vt:lpstr>
      <vt:lpstr>Wrap-Up with Q &amp; A</vt:lpstr>
      <vt:lpstr>Key Takeaways</vt:lpstr>
      <vt:lpstr>Suggested Resources</vt:lpstr>
      <vt:lpstr>Thank you</vt:lpstr>
      <vt:lpstr>PowerPoint Presentation</vt:lpstr>
      <vt:lpstr>TITLE HEADLINE SECTION</vt:lpstr>
      <vt:lpstr>ABOUT THIS TEMPLATE</vt:lpstr>
      <vt:lpstr>Slide palette info</vt:lpstr>
      <vt:lpstr>Icons (light)</vt:lpstr>
      <vt:lpstr>Icons (light)</vt:lpstr>
      <vt:lpstr>Icons (dark)</vt:lpstr>
      <vt:lpstr>Icons (dark)</vt:lpstr>
      <vt:lpstr>Section title</vt:lpstr>
      <vt:lpstr>SECTION TITLE</vt:lpstr>
      <vt:lpstr>Text layout (no bullets)</vt:lpstr>
      <vt:lpstr>Bullet Points Layout with Subtitle</vt:lpstr>
      <vt:lpstr>Example headline with photo.</vt:lpstr>
      <vt:lpstr>Software code slide</vt:lpstr>
      <vt:lpstr>Lots of data?  Minimalize and plan</vt:lpstr>
      <vt:lpstr>Chart example</vt:lpstr>
      <vt:lpstr>Pie chart 2</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subject>Cross UG Summit 2017</dc:subject>
  <dc:creator>AllanM</dc:creator>
  <cp:keywords>Dynamic Communities</cp:keywords>
  <dc:description>Template: Mitchell Derrey; Silver Fox Productions_x000d_
Formatting: _x000d_
Audience Type:</dc:description>
  <cp:lastModifiedBy>Todd Lewis</cp:lastModifiedBy>
  <cp:revision>32</cp:revision>
  <dcterms:created xsi:type="dcterms:W3CDTF">2019-02-25T16:22:49Z</dcterms:created>
  <dcterms:modified xsi:type="dcterms:W3CDTF">2019-03-12T10:46:16Z</dcterms:modified>
  <cp:category>Dynamic Communities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0x01010028C27F6A29DBC5499A29145CCF8A6FEF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